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handoutMasterIdLst>
    <p:handoutMasterId r:id="rId26"/>
  </p:handoutMasterIdLst>
  <p:sldIdLst>
    <p:sldId id="256" r:id="rId3"/>
    <p:sldId id="257" r:id="rId4"/>
    <p:sldId id="258" r:id="rId5"/>
    <p:sldId id="274" r:id="rId6"/>
    <p:sldId id="279" r:id="rId7"/>
    <p:sldId id="280" r:id="rId8"/>
    <p:sldId id="284" r:id="rId9"/>
    <p:sldId id="281" r:id="rId10"/>
    <p:sldId id="285" r:id="rId11"/>
    <p:sldId id="286" r:id="rId12"/>
    <p:sldId id="287" r:id="rId13"/>
    <p:sldId id="288" r:id="rId14"/>
    <p:sldId id="282" r:id="rId15"/>
    <p:sldId id="289" r:id="rId16"/>
    <p:sldId id="290" r:id="rId17"/>
    <p:sldId id="295" r:id="rId18"/>
    <p:sldId id="291" r:id="rId19"/>
    <p:sldId id="283" r:id="rId20"/>
    <p:sldId id="297" r:id="rId21"/>
    <p:sldId id="294" r:id="rId22"/>
    <p:sldId id="292" r:id="rId23"/>
    <p:sldId id="296"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679"/>
    <a:srgbClr val="F45E90"/>
    <a:srgbClr val="FF0067"/>
    <a:srgbClr val="DE0000"/>
    <a:srgbClr val="FFD5D5"/>
    <a:srgbClr val="FFCDD6"/>
    <a:srgbClr val="FFE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autoAdjust="0"/>
  </p:normalViewPr>
  <p:slideViewPr>
    <p:cSldViewPr snapToGrid="0">
      <p:cViewPr>
        <p:scale>
          <a:sx n="47" d="100"/>
          <a:sy n="47" d="100"/>
        </p:scale>
        <p:origin x="-540" y="-151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2" d="100"/>
        <a:sy n="6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jier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7B9091E-DC7E-4E71-BE3E-19508DD4B07C}" type="slidenum">
              <a:rPr lang="zh-CN" altLang="en-US" smtClean="0"/>
              <a:t>‹#›</a:t>
            </a:fld>
            <a:endParaRPr lang="zh-CN" altLang="en-US"/>
          </a:p>
        </p:txBody>
      </p:sp>
      <p:sp>
        <p:nvSpPr>
          <p:cNvPr id="11" name="TextBox 10"/>
          <p:cNvSpPr txBox="1"/>
          <p:nvPr userDrawn="1"/>
        </p:nvSpPr>
        <p:spPr>
          <a:xfrm>
            <a:off x="2232824" y="6739570"/>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节日</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 www.2ppt.com/jieri/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AB9B7D4-ECC2-4C21-8A07-11C32C5780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B9091E-DC7E-4E71-BE3E-19508DD4B07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9B7D4-ECC2-4C21-8A07-11C32C578077}"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9091E-DC7E-4E71-BE3E-19508DD4B07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tags" Target="../tags/tag29.xml"/><Relationship Id="rId3" Type="http://schemas.openxmlformats.org/officeDocument/2006/relationships/tags" Target="../tags/tag14.xml"/><Relationship Id="rId21" Type="http://schemas.openxmlformats.org/officeDocument/2006/relationships/tags" Target="../tags/tag32.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tags" Target="../tags/tag28.xml"/><Relationship Id="rId25" Type="http://schemas.openxmlformats.org/officeDocument/2006/relationships/image" Target="../media/image4.jpeg"/><Relationship Id="rId2" Type="http://schemas.openxmlformats.org/officeDocument/2006/relationships/tags" Target="../tags/tag13.xml"/><Relationship Id="rId16" Type="http://schemas.openxmlformats.org/officeDocument/2006/relationships/tags" Target="../tags/tag27.xml"/><Relationship Id="rId20" Type="http://schemas.openxmlformats.org/officeDocument/2006/relationships/tags" Target="../tags/tag31.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24" Type="http://schemas.openxmlformats.org/officeDocument/2006/relationships/notesSlide" Target="../notesSlides/notesSlide16.xml"/><Relationship Id="rId5" Type="http://schemas.openxmlformats.org/officeDocument/2006/relationships/tags" Target="../tags/tag16.xml"/><Relationship Id="rId15" Type="http://schemas.openxmlformats.org/officeDocument/2006/relationships/tags" Target="../tags/tag26.xml"/><Relationship Id="rId23" Type="http://schemas.openxmlformats.org/officeDocument/2006/relationships/slideLayout" Target="../slideLayouts/slideLayout3.xml"/><Relationship Id="rId10" Type="http://schemas.openxmlformats.org/officeDocument/2006/relationships/tags" Target="../tags/tag21.xml"/><Relationship Id="rId19" Type="http://schemas.openxmlformats.org/officeDocument/2006/relationships/tags" Target="../tags/tag30.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 Id="rId22" Type="http://schemas.openxmlformats.org/officeDocument/2006/relationships/tags" Target="../tags/tag33.xml"/></Relationships>
</file>

<file path=ppt/slides/_rels/slide17.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image" Target="../media/image4.jpeg"/><Relationship Id="rId2" Type="http://schemas.openxmlformats.org/officeDocument/2006/relationships/tags" Target="../tags/tag35.xml"/><Relationship Id="rId16" Type="http://schemas.openxmlformats.org/officeDocument/2006/relationships/notesSlide" Target="../notesSlides/notesSlide17.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5" Type="http://schemas.openxmlformats.org/officeDocument/2006/relationships/tags" Target="../tags/tag38.xml"/><Relationship Id="rId15" Type="http://schemas.openxmlformats.org/officeDocument/2006/relationships/slideLayout" Target="../slideLayouts/slideLayout3.xml"/><Relationship Id="rId10" Type="http://schemas.openxmlformats.org/officeDocument/2006/relationships/tags" Target="../tags/tag43.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jpe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3075" name="AutoShape 3"/>
          <p:cNvSpPr>
            <a:spLocks noChangeArrowheads="1"/>
          </p:cNvSpPr>
          <p:nvPr/>
        </p:nvSpPr>
        <p:spPr bwMode="auto">
          <a:xfrm flipH="1">
            <a:off x="5046493" y="3856990"/>
            <a:ext cx="5398851" cy="691680"/>
          </a:xfrm>
          <a:prstGeom prst="roundRect">
            <a:avLst>
              <a:gd name="adj" fmla="val 16667"/>
            </a:avLst>
          </a:prstGeom>
          <a:noFill/>
          <a:ln w="28575" cap="flat" cmpd="sng">
            <a:noFill/>
            <a:prstDash val="dash"/>
            <a:round/>
          </a:ln>
        </p:spPr>
        <p:txBody>
          <a:bodyPr wrap="square" lIns="67628" tIns="35243" rIns="67628" bIns="35243">
            <a:spAutoFit/>
          </a:bodyPr>
          <a:lstStyle/>
          <a:p>
            <a:pPr algn="ctr" eaLnBrk="1" latinLnBrk="1" hangingPunct="1"/>
            <a:r>
              <a:rPr lang="zh-CN" altLang="en-US" sz="3600" dirty="0">
                <a:solidFill>
                  <a:schemeClr val="accent3">
                    <a:lumMod val="75000"/>
                  </a:schemeClr>
                </a:solidFill>
                <a:latin typeface="方正正黑简体" panose="02000000000000000000" pitchFamily="2" charset="-122"/>
                <a:ea typeface="方正正黑简体" panose="02000000000000000000" pitchFamily="2" charset="-122"/>
                <a:cs typeface="+mn-ea"/>
                <a:sym typeface="+mn-lt"/>
              </a:rPr>
              <a:t>三八美丽女人节感恩有你</a:t>
            </a:r>
          </a:p>
        </p:txBody>
      </p:sp>
      <p:sp>
        <p:nvSpPr>
          <p:cNvPr id="5" name="AutoShape 3"/>
          <p:cNvSpPr>
            <a:spLocks noChangeArrowheads="1"/>
          </p:cNvSpPr>
          <p:nvPr/>
        </p:nvSpPr>
        <p:spPr bwMode="auto">
          <a:xfrm flipH="1">
            <a:off x="8195310" y="4641215"/>
            <a:ext cx="1764665" cy="349885"/>
          </a:xfrm>
          <a:prstGeom prst="roundRect">
            <a:avLst>
              <a:gd name="adj" fmla="val 16667"/>
            </a:avLst>
          </a:prstGeom>
          <a:solidFill>
            <a:schemeClr val="accent3">
              <a:lumMod val="75000"/>
            </a:schemeClr>
          </a:solidFill>
          <a:ln w="28575" cap="flat" cmpd="sng">
            <a:noFill/>
            <a:prstDash val="dash"/>
            <a:round/>
          </a:ln>
        </p:spPr>
        <p:txBody>
          <a:bodyPr wrap="square" lIns="67628" tIns="35243" rIns="67628" bIns="35243">
            <a:spAutoFit/>
          </a:bodyPr>
          <a:lstStyle/>
          <a:p>
            <a:pPr algn="ctr" eaLnBrk="1" latinLnBrk="1" hangingPunct="1"/>
            <a:r>
              <a:rPr lang="en-US" altLang="zh-CN" sz="1600" dirty="0" smtClean="0">
                <a:solidFill>
                  <a:schemeClr val="bg1"/>
                </a:solidFill>
                <a:cs typeface="+mn-ea"/>
                <a:sym typeface="+mn-lt"/>
              </a:rPr>
              <a:t>20XX.03.08</a:t>
            </a:r>
            <a:endParaRPr lang="en-US" altLang="zh-CN" sz="1600" dirty="0">
              <a:solidFill>
                <a:schemeClr val="bg1"/>
              </a:solidFill>
              <a:cs typeface="+mn-ea"/>
              <a:sym typeface="+mn-lt"/>
            </a:endParaRPr>
          </a:p>
        </p:txBody>
      </p:sp>
      <p:pic>
        <p:nvPicPr>
          <p:cNvPr id="2" name="图片 1"/>
          <p:cNvPicPr>
            <a:picLocks noChangeAspect="1"/>
          </p:cNvPicPr>
          <p:nvPr/>
        </p:nvPicPr>
        <p:blipFill rotWithShape="1">
          <a:blip r:embed="rId4" cstate="email"/>
          <a:srcRect/>
          <a:stretch>
            <a:fillRect/>
          </a:stretch>
        </p:blipFill>
        <p:spPr>
          <a:xfrm>
            <a:off x="5344160" y="1093953"/>
            <a:ext cx="5008880" cy="25396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fade">
                                      <p:cBhvr>
                                        <p:cTn id="14" dur="1000"/>
                                        <p:tgtEl>
                                          <p:spTgt spid="3075"/>
                                        </p:tgtEl>
                                      </p:cBhvr>
                                    </p:animEffect>
                                    <p:anim calcmode="lin" valueType="num">
                                      <p:cBhvr>
                                        <p:cTn id="15" dur="1000" fill="hold"/>
                                        <p:tgtEl>
                                          <p:spTgt spid="3075"/>
                                        </p:tgtEl>
                                        <p:attrNameLst>
                                          <p:attrName>ppt_x</p:attrName>
                                        </p:attrNameLst>
                                      </p:cBhvr>
                                      <p:tavLst>
                                        <p:tav tm="0">
                                          <p:val>
                                            <p:strVal val="#ppt_x"/>
                                          </p:val>
                                        </p:tav>
                                        <p:tav tm="100000">
                                          <p:val>
                                            <p:strVal val="#ppt_x"/>
                                          </p:val>
                                        </p:tav>
                                      </p:tavLst>
                                    </p:anim>
                                    <p:anim calcmode="lin" valueType="num">
                                      <p:cBhvr>
                                        <p:cTn id="16"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ldLvl="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120" name="Freeform 24"/>
          <p:cNvSpPr/>
          <p:nvPr/>
        </p:nvSpPr>
        <p:spPr>
          <a:xfrm>
            <a:off x="5781469" y="1877679"/>
            <a:ext cx="868351" cy="868400"/>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368004" rIns="127559" bIns="368004"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491490">
              <a:lnSpc>
                <a:spcPct val="120000"/>
              </a:lnSpc>
              <a:spcAft>
                <a:spcPct val="35000"/>
              </a:spcAft>
            </a:pPr>
            <a:endParaRPr lang="en-GB" sz="600" dirty="0">
              <a:cs typeface="+mn-ea"/>
              <a:sym typeface="+mn-lt"/>
            </a:endParaRPr>
          </a:p>
        </p:txBody>
      </p:sp>
      <p:sp>
        <p:nvSpPr>
          <p:cNvPr id="122" name="Freeform 26"/>
          <p:cNvSpPr/>
          <p:nvPr/>
        </p:nvSpPr>
        <p:spPr>
          <a:xfrm>
            <a:off x="8390118" y="1877679"/>
            <a:ext cx="868351" cy="868400"/>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198245" rIns="127559" bIns="198245"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1273175">
              <a:lnSpc>
                <a:spcPct val="120000"/>
              </a:lnSpc>
              <a:spcAft>
                <a:spcPct val="35000"/>
              </a:spcAft>
            </a:pPr>
            <a:endParaRPr lang="en-GB" sz="600" dirty="0">
              <a:cs typeface="+mn-ea"/>
              <a:sym typeface="+mn-lt"/>
            </a:endParaRPr>
          </a:p>
        </p:txBody>
      </p:sp>
      <p:sp>
        <p:nvSpPr>
          <p:cNvPr id="125" name="Freeform 29"/>
          <p:cNvSpPr/>
          <p:nvPr/>
        </p:nvSpPr>
        <p:spPr>
          <a:xfrm>
            <a:off x="3172818" y="1877679"/>
            <a:ext cx="868351" cy="868400"/>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368004" rIns="127559" bIns="368004"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491490">
              <a:lnSpc>
                <a:spcPct val="120000"/>
              </a:lnSpc>
              <a:spcAft>
                <a:spcPct val="35000"/>
              </a:spcAft>
            </a:pPr>
            <a:endParaRPr lang="en-GB" sz="600" dirty="0">
              <a:cs typeface="+mn-ea"/>
              <a:sym typeface="+mn-lt"/>
            </a:endParaRPr>
          </a:p>
        </p:txBody>
      </p:sp>
      <p:grpSp>
        <p:nvGrpSpPr>
          <p:cNvPr id="4" name="组合 3"/>
          <p:cNvGrpSpPr/>
          <p:nvPr/>
        </p:nvGrpSpPr>
        <p:grpSpPr>
          <a:xfrm>
            <a:off x="1554089" y="1563258"/>
            <a:ext cx="1497159" cy="1497242"/>
            <a:chOff x="1554089" y="1563258"/>
            <a:chExt cx="1497159" cy="1497242"/>
          </a:xfrm>
        </p:grpSpPr>
        <p:sp>
          <p:nvSpPr>
            <p:cNvPr id="124" name="Freeform 28"/>
            <p:cNvSpPr/>
            <p:nvPr/>
          </p:nvSpPr>
          <p:spPr>
            <a:xfrm>
              <a:off x="1554089" y="1563258"/>
              <a:ext cx="1497159" cy="1497242"/>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1157605">
                <a:lnSpc>
                  <a:spcPct val="120000"/>
                </a:lnSpc>
                <a:spcAft>
                  <a:spcPct val="35000"/>
                </a:spcAft>
              </a:pPr>
              <a:endParaRPr lang="en-GB" sz="600" dirty="0">
                <a:cs typeface="+mn-ea"/>
                <a:sym typeface="+mn-lt"/>
              </a:endParaRPr>
            </a:p>
          </p:txBody>
        </p:sp>
        <p:grpSp>
          <p:nvGrpSpPr>
            <p:cNvPr id="75" name="Group 5"/>
            <p:cNvGrpSpPr/>
            <p:nvPr/>
          </p:nvGrpSpPr>
          <p:grpSpPr>
            <a:xfrm>
              <a:off x="2039533" y="2022796"/>
              <a:ext cx="526270" cy="561834"/>
              <a:chOff x="9159875" y="1647825"/>
              <a:chExt cx="434975" cy="464344"/>
            </a:xfrm>
            <a:solidFill>
              <a:schemeClr val="bg2"/>
            </a:solidFill>
          </p:grpSpPr>
          <p:sp>
            <p:nvSpPr>
              <p:cNvPr id="11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sp>
            <p:nvSpPr>
              <p:cNvPr id="11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sp>
            <p:nvSpPr>
              <p:cNvPr id="11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grpSp>
      </p:grpSp>
      <p:grpSp>
        <p:nvGrpSpPr>
          <p:cNvPr id="7" name="组合 6"/>
          <p:cNvGrpSpPr/>
          <p:nvPr/>
        </p:nvGrpSpPr>
        <p:grpSpPr>
          <a:xfrm>
            <a:off x="9380039" y="1563258"/>
            <a:ext cx="1497159" cy="1497242"/>
            <a:chOff x="9380039" y="1563258"/>
            <a:chExt cx="1497159" cy="1497242"/>
          </a:xfrm>
        </p:grpSpPr>
        <p:sp>
          <p:nvSpPr>
            <p:cNvPr id="123" name="Freeform 27"/>
            <p:cNvSpPr/>
            <p:nvPr/>
          </p:nvSpPr>
          <p:spPr>
            <a:xfrm>
              <a:off x="9380039" y="1563258"/>
              <a:ext cx="1497159" cy="1497242"/>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1157605">
                <a:lnSpc>
                  <a:spcPct val="120000"/>
                </a:lnSpc>
                <a:spcAft>
                  <a:spcPct val="35000"/>
                </a:spcAft>
              </a:pPr>
              <a:endParaRPr lang="en-GB" sz="600" dirty="0">
                <a:cs typeface="+mn-ea"/>
                <a:sym typeface="+mn-lt"/>
              </a:endParaRPr>
            </a:p>
          </p:txBody>
        </p:sp>
        <p:grpSp>
          <p:nvGrpSpPr>
            <p:cNvPr id="76" name="Group 6"/>
            <p:cNvGrpSpPr/>
            <p:nvPr/>
          </p:nvGrpSpPr>
          <p:grpSpPr>
            <a:xfrm>
              <a:off x="9847717" y="2030961"/>
              <a:ext cx="561803" cy="561834"/>
              <a:chOff x="8216107" y="1647825"/>
              <a:chExt cx="464344" cy="464344"/>
            </a:xfrm>
            <a:solidFill>
              <a:schemeClr val="bg2"/>
            </a:solidFill>
          </p:grpSpPr>
          <p:sp>
            <p:nvSpPr>
              <p:cNvPr id="114"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sp>
            <p:nvSpPr>
              <p:cNvPr id="115"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grpSp>
      </p:grpSp>
      <p:grpSp>
        <p:nvGrpSpPr>
          <p:cNvPr id="6" name="组合 5"/>
          <p:cNvGrpSpPr/>
          <p:nvPr/>
        </p:nvGrpSpPr>
        <p:grpSpPr>
          <a:xfrm>
            <a:off x="6771389" y="1563258"/>
            <a:ext cx="1497159" cy="1497242"/>
            <a:chOff x="6771389" y="1563258"/>
            <a:chExt cx="1497159" cy="1497242"/>
          </a:xfrm>
        </p:grpSpPr>
        <p:sp>
          <p:nvSpPr>
            <p:cNvPr id="121" name="Freeform 25"/>
            <p:cNvSpPr/>
            <p:nvPr/>
          </p:nvSpPr>
          <p:spPr>
            <a:xfrm>
              <a:off x="6771389" y="1563258"/>
              <a:ext cx="1497159" cy="1497242"/>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1157605">
                <a:lnSpc>
                  <a:spcPct val="120000"/>
                </a:lnSpc>
                <a:spcAft>
                  <a:spcPct val="35000"/>
                </a:spcAft>
              </a:pPr>
              <a:endParaRPr lang="en-GB" sz="600" dirty="0">
                <a:cs typeface="+mn-ea"/>
                <a:sym typeface="+mn-lt"/>
              </a:endParaRPr>
            </a:p>
          </p:txBody>
        </p:sp>
        <p:grpSp>
          <p:nvGrpSpPr>
            <p:cNvPr id="77" name="Group 7"/>
            <p:cNvGrpSpPr/>
            <p:nvPr/>
          </p:nvGrpSpPr>
          <p:grpSpPr>
            <a:xfrm>
              <a:off x="7238586" y="2048254"/>
              <a:ext cx="562764" cy="527261"/>
              <a:chOff x="5368132" y="3540125"/>
              <a:chExt cx="465138" cy="435769"/>
            </a:xfrm>
            <a:solidFill>
              <a:schemeClr val="bg2"/>
            </a:solidFill>
          </p:grpSpPr>
          <p:sp>
            <p:nvSpPr>
              <p:cNvPr id="112"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sp>
            <p:nvSpPr>
              <p:cNvPr id="113"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solidFill>
                    <a:srgbClr val="FFFFFF"/>
                  </a:solidFill>
                  <a:effectLst>
                    <a:outerShdw blurRad="38100" dist="38100" dir="2700000" algn="tl">
                      <a:srgbClr val="000000"/>
                    </a:outerShdw>
                  </a:effectLst>
                  <a:cs typeface="+mn-ea"/>
                  <a:sym typeface="+mn-lt"/>
                </a:endParaRPr>
              </a:p>
            </p:txBody>
          </p:sp>
        </p:grpSp>
      </p:grpSp>
      <p:grpSp>
        <p:nvGrpSpPr>
          <p:cNvPr id="5" name="组合 4"/>
          <p:cNvGrpSpPr/>
          <p:nvPr/>
        </p:nvGrpSpPr>
        <p:grpSpPr>
          <a:xfrm>
            <a:off x="4162740" y="1563258"/>
            <a:ext cx="1497159" cy="1497242"/>
            <a:chOff x="4162740" y="1563258"/>
            <a:chExt cx="1497159" cy="1497242"/>
          </a:xfrm>
        </p:grpSpPr>
        <p:sp>
          <p:nvSpPr>
            <p:cNvPr id="119" name="Freeform 23"/>
            <p:cNvSpPr/>
            <p:nvPr/>
          </p:nvSpPr>
          <p:spPr>
            <a:xfrm>
              <a:off x="4162740" y="1563258"/>
              <a:ext cx="1497159" cy="1497242"/>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just" defTabSz="1157605">
                <a:lnSpc>
                  <a:spcPct val="120000"/>
                </a:lnSpc>
                <a:spcAft>
                  <a:spcPct val="35000"/>
                </a:spcAft>
              </a:pPr>
              <a:endParaRPr lang="en-GB" sz="600" dirty="0">
                <a:cs typeface="+mn-ea"/>
                <a:sym typeface="+mn-lt"/>
              </a:endParaRPr>
            </a:p>
          </p:txBody>
        </p:sp>
        <p:grpSp>
          <p:nvGrpSpPr>
            <p:cNvPr id="78" name="Group 8"/>
            <p:cNvGrpSpPr/>
            <p:nvPr/>
          </p:nvGrpSpPr>
          <p:grpSpPr>
            <a:xfrm>
              <a:off x="4630417" y="2092425"/>
              <a:ext cx="561803" cy="438903"/>
              <a:chOff x="2581275" y="1710532"/>
              <a:chExt cx="464344" cy="362744"/>
            </a:xfrm>
            <a:solidFill>
              <a:schemeClr val="bg2"/>
            </a:solidFill>
          </p:grpSpPr>
          <p:sp>
            <p:nvSpPr>
              <p:cNvPr id="7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8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8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8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83"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84"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sp>
            <p:nvSpPr>
              <p:cNvPr id="11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defTabSz="148590" hangingPunct="0">
                  <a:lnSpc>
                    <a:spcPct val="120000"/>
                  </a:lnSpc>
                </a:pPr>
                <a:endParaRPr lang="en-US" sz="600" dirty="0">
                  <a:cs typeface="+mn-ea"/>
                  <a:sym typeface="+mn-lt"/>
                </a:endParaRPr>
              </a:p>
            </p:txBody>
          </p:sp>
        </p:grpSp>
      </p:grpSp>
      <p:grpSp>
        <p:nvGrpSpPr>
          <p:cNvPr id="45" name="Group 36"/>
          <p:cNvGrpSpPr/>
          <p:nvPr/>
        </p:nvGrpSpPr>
        <p:grpSpPr>
          <a:xfrm>
            <a:off x="1191704" y="3563285"/>
            <a:ext cx="2221925" cy="842636"/>
            <a:chOff x="520106" y="2243168"/>
            <a:chExt cx="2513428" cy="842666"/>
          </a:xfrm>
        </p:grpSpPr>
        <p:sp>
          <p:nvSpPr>
            <p:cNvPr id="72" name="TextBox 37"/>
            <p:cNvSpPr txBox="1"/>
            <p:nvPr/>
          </p:nvSpPr>
          <p:spPr>
            <a:xfrm>
              <a:off x="1312613" y="2243168"/>
              <a:ext cx="928414" cy="270020"/>
            </a:xfrm>
            <a:prstGeom prst="rect">
              <a:avLst/>
            </a:prstGeom>
            <a:noFill/>
          </p:spPr>
          <p:txBody>
            <a:bodyPr wrap="none" lIns="0" tIns="0" rIns="0" bIns="0"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600" b="1" dirty="0">
                  <a:solidFill>
                    <a:schemeClr val="accent5"/>
                  </a:solidFill>
                  <a:cs typeface="+mn-ea"/>
                  <a:sym typeface="+mn-lt"/>
                </a:rPr>
                <a:t>文字内容</a:t>
              </a:r>
              <a:endParaRPr lang="en-GB" sz="1600" b="1" dirty="0">
                <a:solidFill>
                  <a:schemeClr val="accent5"/>
                </a:solidFill>
                <a:cs typeface="+mn-ea"/>
                <a:sym typeface="+mn-lt"/>
              </a:endParaRPr>
            </a:p>
          </p:txBody>
        </p:sp>
        <p:sp>
          <p:nvSpPr>
            <p:cNvPr id="73" name="Rectangle 38"/>
            <p:cNvSpPr/>
            <p:nvPr/>
          </p:nvSpPr>
          <p:spPr>
            <a:xfrm>
              <a:off x="520106" y="2661729"/>
              <a:ext cx="2513428" cy="424105"/>
            </a:xfrm>
            <a:prstGeom prst="rect">
              <a:avLst/>
            </a:prstGeom>
          </p:spPr>
          <p:txBody>
            <a:bodyPr wrap="square"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defRPr sz="1800">
                  <a:solidFill>
                    <a:srgbClr val="000000"/>
                  </a:solidFill>
                </a:defRPr>
              </a:pPr>
              <a:r>
                <a:rPr lang="zh-CN" altLang="en-US" sz="1200" dirty="0">
                  <a:solidFill>
                    <a:schemeClr val="tx1">
                      <a:lumMod val="65000"/>
                      <a:lumOff val="35000"/>
                    </a:schemeClr>
                  </a:solidFill>
                  <a:cs typeface="+mn-ea"/>
                  <a:sym typeface="+mn-lt"/>
                </a:rPr>
                <a:t>请替换文字内容，点击添加相关标题文字</a:t>
              </a:r>
              <a:endParaRPr lang="zh-CN" altLang="en-US" sz="1200" dirty="0">
                <a:solidFill>
                  <a:schemeClr val="bg1">
                    <a:lumMod val="65000"/>
                  </a:schemeClr>
                </a:solidFill>
                <a:cs typeface="+mn-ea"/>
                <a:sym typeface="+mn-lt"/>
              </a:endParaRPr>
            </a:p>
          </p:txBody>
        </p:sp>
      </p:grpSp>
      <p:cxnSp>
        <p:nvCxnSpPr>
          <p:cNvPr id="46" name="Straight Connector 43"/>
          <p:cNvCxnSpPr/>
          <p:nvPr/>
        </p:nvCxnSpPr>
        <p:spPr>
          <a:xfrm>
            <a:off x="1020326" y="4737504"/>
            <a:ext cx="103913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7" name="Group 50"/>
          <p:cNvGrpSpPr/>
          <p:nvPr/>
        </p:nvGrpSpPr>
        <p:grpSpPr>
          <a:xfrm>
            <a:off x="9017656" y="3563293"/>
            <a:ext cx="2221925" cy="842633"/>
            <a:chOff x="520106" y="2243170"/>
            <a:chExt cx="2513428" cy="842663"/>
          </a:xfrm>
        </p:grpSpPr>
        <p:sp>
          <p:nvSpPr>
            <p:cNvPr id="70" name="TextBox 51"/>
            <p:cNvSpPr txBox="1"/>
            <p:nvPr/>
          </p:nvSpPr>
          <p:spPr>
            <a:xfrm>
              <a:off x="1312613" y="2243170"/>
              <a:ext cx="928414" cy="270020"/>
            </a:xfrm>
            <a:prstGeom prst="rect">
              <a:avLst/>
            </a:prstGeom>
            <a:noFill/>
          </p:spPr>
          <p:txBody>
            <a:bodyPr wrap="none" lIns="0" tIns="0" rIns="0" bIns="0"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600" b="1" dirty="0">
                  <a:solidFill>
                    <a:schemeClr val="accent5"/>
                  </a:solidFill>
                  <a:cs typeface="+mn-ea"/>
                  <a:sym typeface="+mn-lt"/>
                </a:rPr>
                <a:t>文字内容</a:t>
              </a:r>
              <a:endParaRPr lang="en-GB" sz="1600" b="1" dirty="0">
                <a:solidFill>
                  <a:schemeClr val="accent5"/>
                </a:solidFill>
                <a:cs typeface="+mn-ea"/>
                <a:sym typeface="+mn-lt"/>
              </a:endParaRPr>
            </a:p>
          </p:txBody>
        </p:sp>
        <p:sp>
          <p:nvSpPr>
            <p:cNvPr id="71" name="Rectangle 52"/>
            <p:cNvSpPr/>
            <p:nvPr/>
          </p:nvSpPr>
          <p:spPr>
            <a:xfrm>
              <a:off x="520106" y="2661728"/>
              <a:ext cx="2513428" cy="424105"/>
            </a:xfrm>
            <a:prstGeom prst="rect">
              <a:avLst/>
            </a:prstGeom>
          </p:spPr>
          <p:txBody>
            <a:bodyPr wrap="square"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defRPr sz="1800">
                  <a:solidFill>
                    <a:srgbClr val="000000"/>
                  </a:solidFill>
                </a:defRPr>
              </a:pPr>
              <a:r>
                <a:rPr lang="zh-CN" altLang="en-US" sz="1200" dirty="0">
                  <a:solidFill>
                    <a:schemeClr val="tx1">
                      <a:lumMod val="65000"/>
                      <a:lumOff val="35000"/>
                    </a:schemeClr>
                  </a:solidFill>
                  <a:cs typeface="+mn-ea"/>
                  <a:sym typeface="+mn-lt"/>
                </a:rPr>
                <a:t>请替换文字内容，点击添加相关标题文字</a:t>
              </a:r>
              <a:endParaRPr lang="zh-CN" altLang="en-US" sz="1200" dirty="0">
                <a:solidFill>
                  <a:schemeClr val="bg1">
                    <a:lumMod val="65000"/>
                  </a:schemeClr>
                </a:solidFill>
                <a:cs typeface="+mn-ea"/>
                <a:sym typeface="+mn-lt"/>
              </a:endParaRPr>
            </a:p>
          </p:txBody>
        </p:sp>
      </p:grpSp>
      <p:grpSp>
        <p:nvGrpSpPr>
          <p:cNvPr id="48" name="Group 53"/>
          <p:cNvGrpSpPr/>
          <p:nvPr/>
        </p:nvGrpSpPr>
        <p:grpSpPr>
          <a:xfrm>
            <a:off x="6409004" y="3563281"/>
            <a:ext cx="2221925" cy="842634"/>
            <a:chOff x="520106" y="2243170"/>
            <a:chExt cx="2513428" cy="842667"/>
          </a:xfrm>
        </p:grpSpPr>
        <p:sp>
          <p:nvSpPr>
            <p:cNvPr id="68" name="TextBox 54"/>
            <p:cNvSpPr txBox="1"/>
            <p:nvPr/>
          </p:nvSpPr>
          <p:spPr>
            <a:xfrm>
              <a:off x="1312613" y="2243170"/>
              <a:ext cx="928414" cy="270021"/>
            </a:xfrm>
            <a:prstGeom prst="rect">
              <a:avLst/>
            </a:prstGeom>
            <a:noFill/>
          </p:spPr>
          <p:txBody>
            <a:bodyPr wrap="none" lIns="0" tIns="0" rIns="0" bIns="0"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600" b="1" dirty="0">
                  <a:solidFill>
                    <a:schemeClr val="accent5"/>
                  </a:solidFill>
                  <a:cs typeface="+mn-ea"/>
                  <a:sym typeface="+mn-lt"/>
                </a:rPr>
                <a:t>文字内容</a:t>
              </a:r>
              <a:endParaRPr lang="en-GB" sz="1600" b="1" dirty="0">
                <a:solidFill>
                  <a:schemeClr val="accent5"/>
                </a:solidFill>
                <a:cs typeface="+mn-ea"/>
                <a:sym typeface="+mn-lt"/>
              </a:endParaRPr>
            </a:p>
          </p:txBody>
        </p:sp>
        <p:sp>
          <p:nvSpPr>
            <p:cNvPr id="69" name="Rectangle 55"/>
            <p:cNvSpPr/>
            <p:nvPr/>
          </p:nvSpPr>
          <p:spPr>
            <a:xfrm>
              <a:off x="520106" y="2661730"/>
              <a:ext cx="2513428" cy="424107"/>
            </a:xfrm>
            <a:prstGeom prst="rect">
              <a:avLst/>
            </a:prstGeom>
          </p:spPr>
          <p:txBody>
            <a:bodyPr wrap="square"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defRPr sz="1800">
                  <a:solidFill>
                    <a:srgbClr val="000000"/>
                  </a:solidFill>
                </a:defRPr>
              </a:pPr>
              <a:r>
                <a:rPr lang="zh-CN" altLang="en-US" sz="1200" dirty="0">
                  <a:solidFill>
                    <a:schemeClr val="tx1">
                      <a:lumMod val="65000"/>
                      <a:lumOff val="35000"/>
                    </a:schemeClr>
                  </a:solidFill>
                  <a:cs typeface="+mn-ea"/>
                  <a:sym typeface="+mn-lt"/>
                </a:rPr>
                <a:t>请替换文字内容，点击添加相关标题文字</a:t>
              </a:r>
              <a:endParaRPr lang="zh-CN" altLang="en-US" sz="1200" dirty="0">
                <a:solidFill>
                  <a:schemeClr val="bg1">
                    <a:lumMod val="65000"/>
                  </a:schemeClr>
                </a:solidFill>
                <a:cs typeface="+mn-ea"/>
                <a:sym typeface="+mn-lt"/>
              </a:endParaRPr>
            </a:p>
          </p:txBody>
        </p:sp>
      </p:grpSp>
      <p:grpSp>
        <p:nvGrpSpPr>
          <p:cNvPr id="49" name="Group 56"/>
          <p:cNvGrpSpPr/>
          <p:nvPr/>
        </p:nvGrpSpPr>
        <p:grpSpPr>
          <a:xfrm>
            <a:off x="3800354" y="3563281"/>
            <a:ext cx="2221925" cy="842634"/>
            <a:chOff x="520106" y="2243170"/>
            <a:chExt cx="2513428" cy="842667"/>
          </a:xfrm>
        </p:grpSpPr>
        <p:sp>
          <p:nvSpPr>
            <p:cNvPr id="51" name="TextBox 57"/>
            <p:cNvSpPr txBox="1"/>
            <p:nvPr/>
          </p:nvSpPr>
          <p:spPr>
            <a:xfrm>
              <a:off x="1312613" y="2243170"/>
              <a:ext cx="928414" cy="270021"/>
            </a:xfrm>
            <a:prstGeom prst="rect">
              <a:avLst/>
            </a:prstGeom>
            <a:noFill/>
          </p:spPr>
          <p:txBody>
            <a:bodyPr wrap="none" lIns="0" tIns="0" rIns="0" bIns="0"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600" b="1" dirty="0">
                  <a:solidFill>
                    <a:schemeClr val="accent5"/>
                  </a:solidFill>
                  <a:cs typeface="+mn-ea"/>
                  <a:sym typeface="+mn-lt"/>
                </a:rPr>
                <a:t>文字内容</a:t>
              </a:r>
              <a:endParaRPr lang="en-GB" sz="1600" b="1" dirty="0">
                <a:solidFill>
                  <a:schemeClr val="accent5"/>
                </a:solidFill>
                <a:cs typeface="+mn-ea"/>
                <a:sym typeface="+mn-lt"/>
              </a:endParaRPr>
            </a:p>
          </p:txBody>
        </p:sp>
        <p:sp>
          <p:nvSpPr>
            <p:cNvPr id="67" name="Rectangle 58"/>
            <p:cNvSpPr/>
            <p:nvPr/>
          </p:nvSpPr>
          <p:spPr>
            <a:xfrm>
              <a:off x="520106" y="2661730"/>
              <a:ext cx="2513428" cy="424107"/>
            </a:xfrm>
            <a:prstGeom prst="rect">
              <a:avLst/>
            </a:prstGeom>
          </p:spPr>
          <p:txBody>
            <a:bodyPr wrap="square"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defRPr sz="1800">
                  <a:solidFill>
                    <a:srgbClr val="000000"/>
                  </a:solidFill>
                </a:defRPr>
              </a:pPr>
              <a:r>
                <a:rPr lang="zh-CN" altLang="en-US" sz="1200" dirty="0">
                  <a:solidFill>
                    <a:schemeClr val="tx1">
                      <a:lumMod val="65000"/>
                      <a:lumOff val="35000"/>
                    </a:schemeClr>
                  </a:solidFill>
                  <a:cs typeface="+mn-ea"/>
                  <a:sym typeface="+mn-lt"/>
                </a:rPr>
                <a:t>请替换文字内容，点击添加相关标题文字</a:t>
              </a:r>
              <a:endParaRPr lang="zh-CN" altLang="en-US" sz="1200" dirty="0">
                <a:solidFill>
                  <a:schemeClr val="bg1">
                    <a:lumMod val="65000"/>
                  </a:schemeClr>
                </a:solidFill>
                <a:cs typeface="+mn-ea"/>
                <a:sym typeface="+mn-lt"/>
              </a:endParaRPr>
            </a:p>
          </p:txBody>
        </p:sp>
      </p:grpSp>
      <p:sp>
        <p:nvSpPr>
          <p:cNvPr id="50" name="Rectangle 59"/>
          <p:cNvSpPr/>
          <p:nvPr/>
        </p:nvSpPr>
        <p:spPr>
          <a:xfrm>
            <a:off x="1065481" y="4954987"/>
            <a:ext cx="10301075" cy="775597"/>
          </a:xfrm>
          <a:prstGeom prst="rect">
            <a:avLst/>
          </a:prstGeom>
        </p:spPr>
        <p:txBody>
          <a:bodyPr wrap="square"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just">
              <a:lnSpc>
                <a:spcPct val="120000"/>
              </a:lnSpc>
              <a:defRPr sz="1800">
                <a:solidFill>
                  <a:srgbClr val="000000"/>
                </a:solidFill>
              </a:defRPr>
            </a:pPr>
            <a:r>
              <a:rPr lang="zh-CN" altLang="en-US" sz="1400" dirty="0">
                <a:solidFill>
                  <a:schemeClr val="tx1">
                    <a:lumMod val="65000"/>
                    <a:lumOff val="35000"/>
                  </a:schemeClr>
                </a:solidFill>
                <a:cs typeface="+mn-ea"/>
                <a:sym typeface="+mn-lt"/>
              </a:rPr>
              <a:t>请替换文字内容，点击添加相关标题文字，修改文字内容请替换文字内容，点击添加相关标题文字，修改文字内容请替换文字内容，点击添加相关标题文字，修改文字内容请替换文字内容，点击添加相关标题文字，修改文字内容</a:t>
            </a:r>
          </a:p>
          <a:p>
            <a:pPr algn="just">
              <a:lnSpc>
                <a:spcPct val="120000"/>
              </a:lnSpc>
              <a:defRPr sz="1800">
                <a:solidFill>
                  <a:srgbClr val="000000"/>
                </a:solidFill>
              </a:defRPr>
            </a:pPr>
            <a:endParaRPr lang="zh-CN" altLang="en-US" sz="1400" dirty="0">
              <a:solidFill>
                <a:schemeClr val="bg1">
                  <a:lumMod val="6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additive="base">
                                        <p:cTn id="12" dur="500" fill="hold"/>
                                        <p:tgtEl>
                                          <p:spTgt spid="45"/>
                                        </p:tgtEl>
                                        <p:attrNameLst>
                                          <p:attrName>ppt_x</p:attrName>
                                        </p:attrNameLst>
                                      </p:cBhvr>
                                      <p:tavLst>
                                        <p:tav tm="0">
                                          <p:val>
                                            <p:strVal val="0-#ppt_w/2"/>
                                          </p:val>
                                        </p:tav>
                                        <p:tav tm="100000">
                                          <p:val>
                                            <p:strVal val="#ppt_x"/>
                                          </p:val>
                                        </p:tav>
                                      </p:tavLst>
                                    </p:anim>
                                    <p:anim calcmode="lin" valueType="num">
                                      <p:cBhvr additive="base">
                                        <p:cTn id="13" dur="500" fill="hold"/>
                                        <p:tgtEl>
                                          <p:spTgt spid="4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5"/>
                                        </p:tgtEl>
                                        <p:attrNameLst>
                                          <p:attrName>style.visibility</p:attrName>
                                        </p:attrNameLst>
                                      </p:cBhvr>
                                      <p:to>
                                        <p:strVal val="visible"/>
                                      </p:to>
                                    </p:set>
                                    <p:anim calcmode="lin" valueType="num">
                                      <p:cBhvr additive="base">
                                        <p:cTn id="17" dur="500" fill="hold"/>
                                        <p:tgtEl>
                                          <p:spTgt spid="125"/>
                                        </p:tgtEl>
                                        <p:attrNameLst>
                                          <p:attrName>ppt_x</p:attrName>
                                        </p:attrNameLst>
                                      </p:cBhvr>
                                      <p:tavLst>
                                        <p:tav tm="0">
                                          <p:val>
                                            <p:strVal val="0-#ppt_w/2"/>
                                          </p:val>
                                        </p:tav>
                                        <p:tav tm="100000">
                                          <p:val>
                                            <p:strVal val="#ppt_x"/>
                                          </p:val>
                                        </p:tav>
                                      </p:tavLst>
                                    </p:anim>
                                    <p:anim calcmode="lin" valueType="num">
                                      <p:cBhvr additive="base">
                                        <p:cTn id="18" dur="500" fill="hold"/>
                                        <p:tgtEl>
                                          <p:spTgt spid="12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0-#ppt_w/2"/>
                                          </p:val>
                                        </p:tav>
                                        <p:tav tm="100000">
                                          <p:val>
                                            <p:strVal val="#ppt_x"/>
                                          </p:val>
                                        </p:tav>
                                      </p:tavLst>
                                    </p:anim>
                                    <p:anim calcmode="lin" valueType="num">
                                      <p:cBhvr additive="base">
                                        <p:cTn id="28" dur="500" fill="hold"/>
                                        <p:tgtEl>
                                          <p:spTgt spid="49"/>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20"/>
                                        </p:tgtEl>
                                        <p:attrNameLst>
                                          <p:attrName>style.visibility</p:attrName>
                                        </p:attrNameLst>
                                      </p:cBhvr>
                                      <p:to>
                                        <p:strVal val="visible"/>
                                      </p:to>
                                    </p:set>
                                    <p:anim calcmode="lin" valueType="num">
                                      <p:cBhvr additive="base">
                                        <p:cTn id="32" dur="500" fill="hold"/>
                                        <p:tgtEl>
                                          <p:spTgt spid="120"/>
                                        </p:tgtEl>
                                        <p:attrNameLst>
                                          <p:attrName>ppt_x</p:attrName>
                                        </p:attrNameLst>
                                      </p:cBhvr>
                                      <p:tavLst>
                                        <p:tav tm="0">
                                          <p:val>
                                            <p:strVal val="0-#ppt_w/2"/>
                                          </p:val>
                                        </p:tav>
                                        <p:tav tm="100000">
                                          <p:val>
                                            <p:strVal val="#ppt_x"/>
                                          </p:val>
                                        </p:tav>
                                      </p:tavLst>
                                    </p:anim>
                                    <p:anim calcmode="lin" valueType="num">
                                      <p:cBhvr additive="base">
                                        <p:cTn id="33" dur="500" fill="hold"/>
                                        <p:tgtEl>
                                          <p:spTgt spid="12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500" fill="hold"/>
                                        <p:tgtEl>
                                          <p:spTgt spid="48"/>
                                        </p:tgtEl>
                                        <p:attrNameLst>
                                          <p:attrName>ppt_x</p:attrName>
                                        </p:attrNameLst>
                                      </p:cBhvr>
                                      <p:tavLst>
                                        <p:tav tm="0">
                                          <p:val>
                                            <p:strVal val="0-#ppt_w/2"/>
                                          </p:val>
                                        </p:tav>
                                        <p:tav tm="100000">
                                          <p:val>
                                            <p:strVal val="#ppt_x"/>
                                          </p:val>
                                        </p:tav>
                                      </p:tavLst>
                                    </p:anim>
                                    <p:anim calcmode="lin" valueType="num">
                                      <p:cBhvr additive="base">
                                        <p:cTn id="43" dur="500" fill="hold"/>
                                        <p:tgtEl>
                                          <p:spTgt spid="48"/>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additive="base">
                                        <p:cTn id="47" dur="500" fill="hold"/>
                                        <p:tgtEl>
                                          <p:spTgt spid="122"/>
                                        </p:tgtEl>
                                        <p:attrNameLst>
                                          <p:attrName>ppt_x</p:attrName>
                                        </p:attrNameLst>
                                      </p:cBhvr>
                                      <p:tavLst>
                                        <p:tav tm="0">
                                          <p:val>
                                            <p:strVal val="0-#ppt_w/2"/>
                                          </p:val>
                                        </p:tav>
                                        <p:tav tm="100000">
                                          <p:val>
                                            <p:strVal val="#ppt_x"/>
                                          </p:val>
                                        </p:tav>
                                      </p:tavLst>
                                    </p:anim>
                                    <p:anim calcmode="lin" valueType="num">
                                      <p:cBhvr additive="base">
                                        <p:cTn id="48" dur="500" fill="hold"/>
                                        <p:tgtEl>
                                          <p:spTgt spid="12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500" fill="hold"/>
                                        <p:tgtEl>
                                          <p:spTgt spid="7"/>
                                        </p:tgtEl>
                                        <p:attrNameLst>
                                          <p:attrName>ppt_x</p:attrName>
                                        </p:attrNameLst>
                                      </p:cBhvr>
                                      <p:tavLst>
                                        <p:tav tm="0">
                                          <p:val>
                                            <p:strVal val="0-#ppt_w/2"/>
                                          </p:val>
                                        </p:tav>
                                        <p:tav tm="100000">
                                          <p:val>
                                            <p:strVal val="#ppt_x"/>
                                          </p:val>
                                        </p:tav>
                                      </p:tavLst>
                                    </p:anim>
                                    <p:anim calcmode="lin" valueType="num">
                                      <p:cBhvr additive="base">
                                        <p:cTn id="53" dur="500" fill="hold"/>
                                        <p:tgtEl>
                                          <p:spTgt spid="7"/>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additive="base">
                                        <p:cTn id="57" dur="500" fill="hold"/>
                                        <p:tgtEl>
                                          <p:spTgt spid="47"/>
                                        </p:tgtEl>
                                        <p:attrNameLst>
                                          <p:attrName>ppt_x</p:attrName>
                                        </p:attrNameLst>
                                      </p:cBhvr>
                                      <p:tavLst>
                                        <p:tav tm="0">
                                          <p:val>
                                            <p:strVal val="0-#ppt_w/2"/>
                                          </p:val>
                                        </p:tav>
                                        <p:tav tm="100000">
                                          <p:val>
                                            <p:strVal val="#ppt_x"/>
                                          </p:val>
                                        </p:tav>
                                      </p:tavLst>
                                    </p:anim>
                                    <p:anim calcmode="lin" valueType="num">
                                      <p:cBhvr additive="base">
                                        <p:cTn id="58" dur="500" fill="hold"/>
                                        <p:tgtEl>
                                          <p:spTgt spid="47"/>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wipe(left)">
                                      <p:cBhvr>
                                        <p:cTn id="62" dur="500"/>
                                        <p:tgtEl>
                                          <p:spTgt spid="46"/>
                                        </p:tgtEl>
                                      </p:cBhvr>
                                    </p:animEffect>
                                  </p:childTnLst>
                                </p:cTn>
                              </p:par>
                            </p:childTnLst>
                          </p:cTn>
                        </p:par>
                        <p:par>
                          <p:cTn id="63" fill="hold">
                            <p:stCondLst>
                              <p:cond delay="6000"/>
                            </p:stCondLst>
                            <p:childTnLst>
                              <p:par>
                                <p:cTn id="64" presetID="41" presetClass="entr" presetSubtype="0" fill="hold" nodeType="afterEffect">
                                  <p:stCondLst>
                                    <p:cond delay="0"/>
                                  </p:stCondLst>
                                  <p:iterate type="lt">
                                    <p:tmPct val="10000"/>
                                  </p:iterate>
                                  <p:childTnLst>
                                    <p:set>
                                      <p:cBhvr>
                                        <p:cTn id="65" dur="1" fill="hold">
                                          <p:stCondLst>
                                            <p:cond delay="0"/>
                                          </p:stCondLst>
                                        </p:cTn>
                                        <p:tgtEl>
                                          <p:spTgt spid="50">
                                            <p:txEl>
                                              <p:pRg st="0" end="0"/>
                                            </p:txEl>
                                          </p:spTgt>
                                        </p:tgtEl>
                                        <p:attrNameLst>
                                          <p:attrName>style.visibility</p:attrName>
                                        </p:attrNameLst>
                                      </p:cBhvr>
                                      <p:to>
                                        <p:strVal val="visible"/>
                                      </p:to>
                                    </p:set>
                                    <p:anim calcmode="lin" valueType="num">
                                      <p:cBhvr>
                                        <p:cTn id="66" dur="500" fill="hold"/>
                                        <p:tgtEl>
                                          <p:spTgt spid="5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50">
                                            <p:txEl>
                                              <p:pRg st="0" end="0"/>
                                            </p:txEl>
                                          </p:spTgt>
                                        </p:tgtEl>
                                        <p:attrNameLst>
                                          <p:attrName>ppt_y</p:attrName>
                                        </p:attrNameLst>
                                      </p:cBhvr>
                                      <p:tavLst>
                                        <p:tav tm="0">
                                          <p:val>
                                            <p:strVal val="#ppt_y"/>
                                          </p:val>
                                        </p:tav>
                                        <p:tav tm="100000">
                                          <p:val>
                                            <p:strVal val="#ppt_y"/>
                                          </p:val>
                                        </p:tav>
                                      </p:tavLst>
                                    </p:anim>
                                    <p:anim calcmode="lin" valueType="num">
                                      <p:cBhvr>
                                        <p:cTn id="68" dur="500" fill="hold"/>
                                        <p:tgtEl>
                                          <p:spTgt spid="5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5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22" grpId="0" animBg="1"/>
      <p:bldP spid="1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100" name="组合 99"/>
          <p:cNvGrpSpPr/>
          <p:nvPr/>
        </p:nvGrpSpPr>
        <p:grpSpPr>
          <a:xfrm>
            <a:off x="1075338" y="3714693"/>
            <a:ext cx="2566903" cy="1238365"/>
            <a:chOff x="1070043" y="4383491"/>
            <a:chExt cx="2566903" cy="1238365"/>
          </a:xfrm>
        </p:grpSpPr>
        <p:sp>
          <p:nvSpPr>
            <p:cNvPr id="128" name="TextBox 76"/>
            <p:cNvSpPr txBox="1"/>
            <p:nvPr/>
          </p:nvSpPr>
          <p:spPr>
            <a:xfrm>
              <a:off x="2538405" y="4383491"/>
              <a:ext cx="1098541" cy="33855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accent5"/>
                  </a:solidFill>
                  <a:cs typeface="+mn-ea"/>
                  <a:sym typeface="+mn-lt"/>
                </a:rPr>
                <a:t>添加标题</a:t>
              </a:r>
            </a:p>
          </p:txBody>
        </p:sp>
        <p:sp>
          <p:nvSpPr>
            <p:cNvPr id="129" name="文本框 15"/>
            <p:cNvSpPr txBox="1"/>
            <p:nvPr/>
          </p:nvSpPr>
          <p:spPr>
            <a:xfrm>
              <a:off x="1070043" y="4689293"/>
              <a:ext cx="2566901" cy="93256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p>
          </p:txBody>
        </p:sp>
      </p:grpSp>
      <p:grpSp>
        <p:nvGrpSpPr>
          <p:cNvPr id="101" name="组合 100"/>
          <p:cNvGrpSpPr/>
          <p:nvPr/>
        </p:nvGrpSpPr>
        <p:grpSpPr>
          <a:xfrm>
            <a:off x="1075338" y="1904943"/>
            <a:ext cx="2566903" cy="1238365"/>
            <a:chOff x="1070043" y="2573741"/>
            <a:chExt cx="2566903" cy="1238365"/>
          </a:xfrm>
        </p:grpSpPr>
        <p:sp>
          <p:nvSpPr>
            <p:cNvPr id="126" name="TextBox 76"/>
            <p:cNvSpPr txBox="1"/>
            <p:nvPr/>
          </p:nvSpPr>
          <p:spPr>
            <a:xfrm>
              <a:off x="2538405" y="2573741"/>
              <a:ext cx="1098541" cy="33855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accent5"/>
                  </a:solidFill>
                  <a:cs typeface="+mn-ea"/>
                  <a:sym typeface="+mn-lt"/>
                </a:rPr>
                <a:t>添加标题</a:t>
              </a:r>
            </a:p>
          </p:txBody>
        </p:sp>
        <p:sp>
          <p:nvSpPr>
            <p:cNvPr id="127" name="文本框 17"/>
            <p:cNvSpPr txBox="1"/>
            <p:nvPr/>
          </p:nvSpPr>
          <p:spPr>
            <a:xfrm>
              <a:off x="1070043" y="2879543"/>
              <a:ext cx="2566901" cy="93256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p>
          </p:txBody>
        </p:sp>
      </p:grpSp>
      <p:grpSp>
        <p:nvGrpSpPr>
          <p:cNvPr id="102" name="组合 101"/>
          <p:cNvGrpSpPr/>
          <p:nvPr/>
        </p:nvGrpSpPr>
        <p:grpSpPr>
          <a:xfrm>
            <a:off x="8549761" y="3714693"/>
            <a:ext cx="2566901" cy="1238365"/>
            <a:chOff x="8544466" y="4383491"/>
            <a:chExt cx="2566901" cy="1238365"/>
          </a:xfrm>
        </p:grpSpPr>
        <p:sp>
          <p:nvSpPr>
            <p:cNvPr id="109" name="TextBox 76"/>
            <p:cNvSpPr txBox="1"/>
            <p:nvPr/>
          </p:nvSpPr>
          <p:spPr>
            <a:xfrm>
              <a:off x="8549826" y="4383491"/>
              <a:ext cx="1098541" cy="33855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accent5"/>
                  </a:solidFill>
                  <a:cs typeface="+mn-ea"/>
                  <a:sym typeface="+mn-lt"/>
                </a:rPr>
                <a:t>添加标题</a:t>
              </a:r>
            </a:p>
          </p:txBody>
        </p:sp>
        <p:sp>
          <p:nvSpPr>
            <p:cNvPr id="110" name="文本框 19"/>
            <p:cNvSpPr txBox="1"/>
            <p:nvPr/>
          </p:nvSpPr>
          <p:spPr>
            <a:xfrm>
              <a:off x="8544466" y="4689293"/>
              <a:ext cx="2566901" cy="93256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p>
          </p:txBody>
        </p:sp>
      </p:grpSp>
      <p:grpSp>
        <p:nvGrpSpPr>
          <p:cNvPr id="103" name="组合 102"/>
          <p:cNvGrpSpPr/>
          <p:nvPr/>
        </p:nvGrpSpPr>
        <p:grpSpPr>
          <a:xfrm>
            <a:off x="8549761" y="1904943"/>
            <a:ext cx="2566901" cy="1238365"/>
            <a:chOff x="8544466" y="2573741"/>
            <a:chExt cx="2566901" cy="1238365"/>
          </a:xfrm>
        </p:grpSpPr>
        <p:sp>
          <p:nvSpPr>
            <p:cNvPr id="107" name="TextBox 76"/>
            <p:cNvSpPr txBox="1"/>
            <p:nvPr/>
          </p:nvSpPr>
          <p:spPr>
            <a:xfrm>
              <a:off x="8549826" y="2573741"/>
              <a:ext cx="1098541" cy="338554"/>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accent5"/>
                  </a:solidFill>
                  <a:cs typeface="+mn-ea"/>
                  <a:sym typeface="+mn-lt"/>
                </a:rPr>
                <a:t>添加标题</a:t>
              </a:r>
            </a:p>
          </p:txBody>
        </p:sp>
        <p:sp>
          <p:nvSpPr>
            <p:cNvPr id="108" name="文本框 21"/>
            <p:cNvSpPr txBox="1"/>
            <p:nvPr/>
          </p:nvSpPr>
          <p:spPr>
            <a:xfrm>
              <a:off x="8544466" y="2879543"/>
              <a:ext cx="2566901" cy="93256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p>
          </p:txBody>
        </p:sp>
      </p:grpSp>
      <p:grpSp>
        <p:nvGrpSpPr>
          <p:cNvPr id="104" name="组合 103"/>
          <p:cNvGrpSpPr/>
          <p:nvPr/>
        </p:nvGrpSpPr>
        <p:grpSpPr>
          <a:xfrm>
            <a:off x="4058240" y="2074219"/>
            <a:ext cx="4036624" cy="2322274"/>
            <a:chOff x="4052945" y="2743017"/>
            <a:chExt cx="4036624" cy="2322274"/>
          </a:xfrm>
        </p:grpSpPr>
        <p:pic>
          <p:nvPicPr>
            <p:cNvPr id="105" name="Picture 2"/>
            <p:cNvPicPr>
              <a:picLocks noChangeAspect="1"/>
            </p:cNvPicPr>
            <p:nvPr/>
          </p:nvPicPr>
          <p:blipFill>
            <a:blip r:embed="rId4" cstate="email"/>
            <a:srcRect/>
            <a:stretch>
              <a:fillRect/>
            </a:stretch>
          </p:blipFill>
          <p:spPr>
            <a:xfrm>
              <a:off x="4052945" y="2743017"/>
              <a:ext cx="4036624" cy="2322274"/>
            </a:xfrm>
            <a:prstGeom prst="rect">
              <a:avLst/>
            </a:prstGeom>
          </p:spPr>
        </p:pic>
        <p:pic>
          <p:nvPicPr>
            <p:cNvPr id="106" name="图片 105"/>
            <p:cNvPicPr>
              <a:picLocks noChangeAspect="1"/>
            </p:cNvPicPr>
            <p:nvPr/>
          </p:nvPicPr>
          <p:blipFill>
            <a:blip r:embed="rId5" cstate="email"/>
            <a:stretch>
              <a:fillRect/>
            </a:stretch>
          </p:blipFill>
          <p:spPr>
            <a:xfrm rot="16200000">
              <a:off x="5124694" y="2432578"/>
              <a:ext cx="1937382" cy="2831316"/>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p:cTn id="7" dur="500" fill="hold"/>
                                        <p:tgtEl>
                                          <p:spTgt spid="104"/>
                                        </p:tgtEl>
                                        <p:attrNameLst>
                                          <p:attrName>ppt_w</p:attrName>
                                        </p:attrNameLst>
                                      </p:cBhvr>
                                      <p:tavLst>
                                        <p:tav tm="0">
                                          <p:val>
                                            <p:fltVal val="0"/>
                                          </p:val>
                                        </p:tav>
                                        <p:tav tm="100000">
                                          <p:val>
                                            <p:strVal val="#ppt_w"/>
                                          </p:val>
                                        </p:tav>
                                      </p:tavLst>
                                    </p:anim>
                                    <p:anim calcmode="lin" valueType="num">
                                      <p:cBhvr>
                                        <p:cTn id="8" dur="500" fill="hold"/>
                                        <p:tgtEl>
                                          <p:spTgt spid="104"/>
                                        </p:tgtEl>
                                        <p:attrNameLst>
                                          <p:attrName>ppt_h</p:attrName>
                                        </p:attrNameLst>
                                      </p:cBhvr>
                                      <p:tavLst>
                                        <p:tav tm="0">
                                          <p:val>
                                            <p:fltVal val="0"/>
                                          </p:val>
                                        </p:tav>
                                        <p:tav tm="100000">
                                          <p:val>
                                            <p:strVal val="#ppt_h"/>
                                          </p:val>
                                        </p:tav>
                                      </p:tavLst>
                                    </p:anim>
                                    <p:animEffect transition="in" filter="fade">
                                      <p:cBhvr>
                                        <p:cTn id="9" dur="500"/>
                                        <p:tgtEl>
                                          <p:spTgt spid="104"/>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additive="base">
                                        <p:cTn id="13" dur="500" fill="hold"/>
                                        <p:tgtEl>
                                          <p:spTgt spid="101"/>
                                        </p:tgtEl>
                                        <p:attrNameLst>
                                          <p:attrName>ppt_x</p:attrName>
                                        </p:attrNameLst>
                                      </p:cBhvr>
                                      <p:tavLst>
                                        <p:tav tm="0">
                                          <p:val>
                                            <p:strVal val="0-#ppt_w/2"/>
                                          </p:val>
                                        </p:tav>
                                        <p:tav tm="100000">
                                          <p:val>
                                            <p:strVal val="#ppt_x"/>
                                          </p:val>
                                        </p:tav>
                                      </p:tavLst>
                                    </p:anim>
                                    <p:anim calcmode="lin" valueType="num">
                                      <p:cBhvr additive="base">
                                        <p:cTn id="14" dur="500" fill="hold"/>
                                        <p:tgtEl>
                                          <p:spTgt spid="101"/>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additive="base">
                                        <p:cTn id="18" dur="500" fill="hold"/>
                                        <p:tgtEl>
                                          <p:spTgt spid="100"/>
                                        </p:tgtEl>
                                        <p:attrNameLst>
                                          <p:attrName>ppt_x</p:attrName>
                                        </p:attrNameLst>
                                      </p:cBhvr>
                                      <p:tavLst>
                                        <p:tav tm="0">
                                          <p:val>
                                            <p:strVal val="0-#ppt_w/2"/>
                                          </p:val>
                                        </p:tav>
                                        <p:tav tm="100000">
                                          <p:val>
                                            <p:strVal val="#ppt_x"/>
                                          </p:val>
                                        </p:tav>
                                      </p:tavLst>
                                    </p:anim>
                                    <p:anim calcmode="lin" valueType="num">
                                      <p:cBhvr additive="base">
                                        <p:cTn id="19" dur="500" fill="hold"/>
                                        <p:tgtEl>
                                          <p:spTgt spid="100"/>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103"/>
                                        </p:tgtEl>
                                        <p:attrNameLst>
                                          <p:attrName>style.visibility</p:attrName>
                                        </p:attrNameLst>
                                      </p:cBhvr>
                                      <p:to>
                                        <p:strVal val="visible"/>
                                      </p:to>
                                    </p:set>
                                    <p:anim calcmode="lin" valueType="num">
                                      <p:cBhvr additive="base">
                                        <p:cTn id="23" dur="500" fill="hold"/>
                                        <p:tgtEl>
                                          <p:spTgt spid="103"/>
                                        </p:tgtEl>
                                        <p:attrNameLst>
                                          <p:attrName>ppt_x</p:attrName>
                                        </p:attrNameLst>
                                      </p:cBhvr>
                                      <p:tavLst>
                                        <p:tav tm="0">
                                          <p:val>
                                            <p:strVal val="1+#ppt_w/2"/>
                                          </p:val>
                                        </p:tav>
                                        <p:tav tm="100000">
                                          <p:val>
                                            <p:strVal val="#ppt_x"/>
                                          </p:val>
                                        </p:tav>
                                      </p:tavLst>
                                    </p:anim>
                                    <p:anim calcmode="lin" valueType="num">
                                      <p:cBhvr additive="base">
                                        <p:cTn id="24" dur="500" fill="hold"/>
                                        <p:tgtEl>
                                          <p:spTgt spid="103"/>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additive="base">
                                        <p:cTn id="28" dur="500" fill="hold"/>
                                        <p:tgtEl>
                                          <p:spTgt spid="102"/>
                                        </p:tgtEl>
                                        <p:attrNameLst>
                                          <p:attrName>ppt_x</p:attrName>
                                        </p:attrNameLst>
                                      </p:cBhvr>
                                      <p:tavLst>
                                        <p:tav tm="0">
                                          <p:val>
                                            <p:strVal val="1+#ppt_w/2"/>
                                          </p:val>
                                        </p:tav>
                                        <p:tav tm="100000">
                                          <p:val>
                                            <p:strVal val="#ppt_x"/>
                                          </p:val>
                                        </p:tav>
                                      </p:tavLst>
                                    </p:anim>
                                    <p:anim calcmode="lin" valueType="num">
                                      <p:cBhvr additive="base">
                                        <p:cTn id="29" dur="500" fill="hold"/>
                                        <p:tgtEl>
                                          <p:spTgt spid="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19" name="组合 18"/>
          <p:cNvGrpSpPr/>
          <p:nvPr/>
        </p:nvGrpSpPr>
        <p:grpSpPr>
          <a:xfrm>
            <a:off x="2331168" y="1258618"/>
            <a:ext cx="1963755" cy="2191411"/>
            <a:chOff x="2215612" y="1557228"/>
            <a:chExt cx="1963755" cy="2191411"/>
          </a:xfrm>
        </p:grpSpPr>
        <p:sp>
          <p:nvSpPr>
            <p:cNvPr id="40" name="MH_Other_1"/>
            <p:cNvSpPr/>
            <p:nvPr/>
          </p:nvSpPr>
          <p:spPr>
            <a:xfrm>
              <a:off x="2669186" y="1795311"/>
              <a:ext cx="1249505"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rgbClr val="FA667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FFFFFF"/>
                </a:solidFill>
                <a:cs typeface="+mn-ea"/>
                <a:sym typeface="+mn-lt"/>
              </a:endParaRPr>
            </a:p>
          </p:txBody>
        </p:sp>
        <p:sp>
          <p:nvSpPr>
            <p:cNvPr id="41" name="MH_SubTitle_1"/>
            <p:cNvSpPr/>
            <p:nvPr/>
          </p:nvSpPr>
          <p:spPr>
            <a:xfrm rot="588792">
              <a:off x="2215612" y="2770237"/>
              <a:ext cx="1963755" cy="978402"/>
            </a:xfrm>
            <a:prstGeom prst="roundRect">
              <a:avLst>
                <a:gd name="adj" fmla="val 11293"/>
              </a:avLst>
            </a:prstGeom>
            <a:solidFill>
              <a:srgbClr val="FA6679"/>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cs typeface="+mn-ea"/>
                  <a:sym typeface="+mn-lt"/>
                </a:rPr>
                <a:t>EIUSMOD TEMPOR</a:t>
              </a:r>
              <a:endParaRPr lang="zh-CN" altLang="en-US" dirty="0">
                <a:solidFill>
                  <a:srgbClr val="FFFFFF"/>
                </a:solidFill>
                <a:cs typeface="+mn-ea"/>
                <a:sym typeface="+mn-lt"/>
              </a:endParaRPr>
            </a:p>
          </p:txBody>
        </p:sp>
        <p:sp>
          <p:nvSpPr>
            <p:cNvPr id="42" name="MH_Other_2"/>
            <p:cNvSpPr/>
            <p:nvPr/>
          </p:nvSpPr>
          <p:spPr>
            <a:xfrm>
              <a:off x="2997637" y="1557228"/>
              <a:ext cx="491807" cy="491808"/>
            </a:xfrm>
            <a:prstGeom prst="ellipse">
              <a:avLst/>
            </a:prstGeom>
            <a:solidFill>
              <a:srgbClr val="FA66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cs typeface="+mn-ea"/>
                  <a:sym typeface="+mn-lt"/>
                </a:rPr>
                <a:t>01</a:t>
              </a:r>
              <a:endParaRPr lang="zh-CN" altLang="en-US" dirty="0">
                <a:solidFill>
                  <a:srgbClr val="FFFFFF"/>
                </a:solidFill>
                <a:cs typeface="+mn-ea"/>
                <a:sym typeface="+mn-lt"/>
              </a:endParaRPr>
            </a:p>
          </p:txBody>
        </p:sp>
      </p:grpSp>
      <p:grpSp>
        <p:nvGrpSpPr>
          <p:cNvPr id="20" name="组合 19"/>
          <p:cNvGrpSpPr/>
          <p:nvPr/>
        </p:nvGrpSpPr>
        <p:grpSpPr>
          <a:xfrm>
            <a:off x="5123869" y="1258618"/>
            <a:ext cx="1963755" cy="2191411"/>
            <a:chOff x="5008313" y="1557228"/>
            <a:chExt cx="1963755" cy="2191411"/>
          </a:xfrm>
        </p:grpSpPr>
        <p:sp>
          <p:nvSpPr>
            <p:cNvPr id="37" name="MH_Other_3"/>
            <p:cNvSpPr/>
            <p:nvPr/>
          </p:nvSpPr>
          <p:spPr>
            <a:xfrm>
              <a:off x="5461888" y="1795311"/>
              <a:ext cx="1249503"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FFFFFF"/>
                </a:solidFill>
                <a:cs typeface="+mn-ea"/>
                <a:sym typeface="+mn-lt"/>
              </a:endParaRPr>
            </a:p>
          </p:txBody>
        </p:sp>
        <p:sp>
          <p:nvSpPr>
            <p:cNvPr id="38" name="MH_SubTitle_2"/>
            <p:cNvSpPr/>
            <p:nvPr/>
          </p:nvSpPr>
          <p:spPr>
            <a:xfrm rot="588792">
              <a:off x="5008313" y="2770237"/>
              <a:ext cx="1963755" cy="978402"/>
            </a:xfrm>
            <a:prstGeom prst="roundRect">
              <a:avLst>
                <a:gd name="adj" fmla="val 11293"/>
              </a:avLst>
            </a:prstGeom>
            <a:solidFill>
              <a:schemeClr val="accent2"/>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cs typeface="+mn-ea"/>
                  <a:sym typeface="+mn-lt"/>
                </a:rPr>
                <a:t>EIUSMOD TEMPOR</a:t>
              </a:r>
              <a:endParaRPr lang="zh-CN" altLang="en-US" dirty="0">
                <a:solidFill>
                  <a:srgbClr val="FFFFFF"/>
                </a:solidFill>
                <a:cs typeface="+mn-ea"/>
                <a:sym typeface="+mn-lt"/>
              </a:endParaRPr>
            </a:p>
          </p:txBody>
        </p:sp>
        <p:sp>
          <p:nvSpPr>
            <p:cNvPr id="39" name="MH_Other_4"/>
            <p:cNvSpPr/>
            <p:nvPr/>
          </p:nvSpPr>
          <p:spPr>
            <a:xfrm>
              <a:off x="5790340" y="1557228"/>
              <a:ext cx="491808" cy="4918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02</a:t>
              </a:r>
              <a:endParaRPr lang="zh-CN" altLang="en-US">
                <a:solidFill>
                  <a:srgbClr val="FFFFFF"/>
                </a:solidFill>
                <a:cs typeface="+mn-ea"/>
                <a:sym typeface="+mn-lt"/>
              </a:endParaRPr>
            </a:p>
          </p:txBody>
        </p:sp>
      </p:grpSp>
      <p:grpSp>
        <p:nvGrpSpPr>
          <p:cNvPr id="21" name="组合 20"/>
          <p:cNvGrpSpPr/>
          <p:nvPr/>
        </p:nvGrpSpPr>
        <p:grpSpPr>
          <a:xfrm>
            <a:off x="7916571" y="1258618"/>
            <a:ext cx="1965492" cy="2191411"/>
            <a:chOff x="7801015" y="1557228"/>
            <a:chExt cx="1965492" cy="2191411"/>
          </a:xfrm>
        </p:grpSpPr>
        <p:sp>
          <p:nvSpPr>
            <p:cNvPr id="34" name="MH_Other_5"/>
            <p:cNvSpPr/>
            <p:nvPr/>
          </p:nvSpPr>
          <p:spPr>
            <a:xfrm>
              <a:off x="8254591" y="1795311"/>
              <a:ext cx="1249505"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rgbClr val="FA667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65C3E7"/>
                </a:solidFill>
                <a:cs typeface="+mn-ea"/>
                <a:sym typeface="+mn-lt"/>
              </a:endParaRPr>
            </a:p>
          </p:txBody>
        </p:sp>
        <p:sp>
          <p:nvSpPr>
            <p:cNvPr id="35" name="MH_SubTitle_3"/>
            <p:cNvSpPr/>
            <p:nvPr/>
          </p:nvSpPr>
          <p:spPr>
            <a:xfrm rot="588792">
              <a:off x="7801015" y="2770237"/>
              <a:ext cx="1965492" cy="978402"/>
            </a:xfrm>
            <a:prstGeom prst="roundRect">
              <a:avLst>
                <a:gd name="adj" fmla="val 11293"/>
              </a:avLst>
            </a:prstGeom>
            <a:solidFill>
              <a:srgbClr val="FA6679"/>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EIUSMOD TEMPOR</a:t>
              </a:r>
              <a:endParaRPr lang="zh-CN" altLang="en-US">
                <a:solidFill>
                  <a:srgbClr val="FFFFFF"/>
                </a:solidFill>
                <a:cs typeface="+mn-ea"/>
                <a:sym typeface="+mn-lt"/>
              </a:endParaRPr>
            </a:p>
          </p:txBody>
        </p:sp>
        <p:sp>
          <p:nvSpPr>
            <p:cNvPr id="36" name="MH_Other_6"/>
            <p:cNvSpPr/>
            <p:nvPr/>
          </p:nvSpPr>
          <p:spPr>
            <a:xfrm>
              <a:off x="8583041" y="1557228"/>
              <a:ext cx="491807" cy="491808"/>
            </a:xfrm>
            <a:prstGeom prst="ellipse">
              <a:avLst/>
            </a:prstGeom>
            <a:solidFill>
              <a:srgbClr val="FA66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03</a:t>
              </a:r>
              <a:endParaRPr lang="zh-CN" altLang="en-US">
                <a:solidFill>
                  <a:srgbClr val="FFFFFF"/>
                </a:solidFill>
                <a:cs typeface="+mn-ea"/>
                <a:sym typeface="+mn-lt"/>
              </a:endParaRPr>
            </a:p>
          </p:txBody>
        </p:sp>
      </p:grpSp>
      <p:grpSp>
        <p:nvGrpSpPr>
          <p:cNvPr id="22" name="组合 21"/>
          <p:cNvGrpSpPr/>
          <p:nvPr/>
        </p:nvGrpSpPr>
        <p:grpSpPr>
          <a:xfrm>
            <a:off x="2327692" y="3834091"/>
            <a:ext cx="1963755" cy="2191411"/>
            <a:chOff x="2212136" y="4132701"/>
            <a:chExt cx="1963755" cy="2191411"/>
          </a:xfrm>
        </p:grpSpPr>
        <p:sp>
          <p:nvSpPr>
            <p:cNvPr id="31" name="MH_Other_7"/>
            <p:cNvSpPr/>
            <p:nvPr/>
          </p:nvSpPr>
          <p:spPr>
            <a:xfrm>
              <a:off x="2665711" y="4370784"/>
              <a:ext cx="1249505"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rgbClr val="FA667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FFFFFF"/>
                </a:solidFill>
                <a:cs typeface="+mn-ea"/>
                <a:sym typeface="+mn-lt"/>
              </a:endParaRPr>
            </a:p>
          </p:txBody>
        </p:sp>
        <p:sp>
          <p:nvSpPr>
            <p:cNvPr id="32" name="MH_SubTitle_4"/>
            <p:cNvSpPr/>
            <p:nvPr/>
          </p:nvSpPr>
          <p:spPr>
            <a:xfrm rot="588792">
              <a:off x="2212136" y="5345710"/>
              <a:ext cx="1963755" cy="978402"/>
            </a:xfrm>
            <a:prstGeom prst="roundRect">
              <a:avLst>
                <a:gd name="adj" fmla="val 11293"/>
              </a:avLst>
            </a:prstGeom>
            <a:solidFill>
              <a:srgbClr val="FA6679"/>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EIUSMOD TEMPOR</a:t>
              </a:r>
              <a:endParaRPr lang="zh-CN" altLang="en-US">
                <a:solidFill>
                  <a:srgbClr val="FFFFFF"/>
                </a:solidFill>
                <a:cs typeface="+mn-ea"/>
                <a:sym typeface="+mn-lt"/>
              </a:endParaRPr>
            </a:p>
          </p:txBody>
        </p:sp>
        <p:sp>
          <p:nvSpPr>
            <p:cNvPr id="33" name="MH_Other_8"/>
            <p:cNvSpPr/>
            <p:nvPr/>
          </p:nvSpPr>
          <p:spPr>
            <a:xfrm>
              <a:off x="2994161" y="4132701"/>
              <a:ext cx="491807" cy="490070"/>
            </a:xfrm>
            <a:prstGeom prst="ellipse">
              <a:avLst/>
            </a:prstGeom>
            <a:solidFill>
              <a:srgbClr val="FA66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04</a:t>
              </a:r>
              <a:endParaRPr lang="zh-CN" altLang="en-US">
                <a:solidFill>
                  <a:srgbClr val="FFFFFF"/>
                </a:solidFill>
                <a:cs typeface="+mn-ea"/>
                <a:sym typeface="+mn-lt"/>
              </a:endParaRPr>
            </a:p>
          </p:txBody>
        </p:sp>
      </p:grpSp>
      <p:grpSp>
        <p:nvGrpSpPr>
          <p:cNvPr id="23" name="组合 22"/>
          <p:cNvGrpSpPr/>
          <p:nvPr/>
        </p:nvGrpSpPr>
        <p:grpSpPr>
          <a:xfrm>
            <a:off x="5120394" y="3834091"/>
            <a:ext cx="1963755" cy="2191411"/>
            <a:chOff x="5004838" y="4132701"/>
            <a:chExt cx="1963755" cy="2191411"/>
          </a:xfrm>
        </p:grpSpPr>
        <p:sp>
          <p:nvSpPr>
            <p:cNvPr id="28" name="MH_Other_9"/>
            <p:cNvSpPr/>
            <p:nvPr/>
          </p:nvSpPr>
          <p:spPr>
            <a:xfrm>
              <a:off x="5458412" y="4370784"/>
              <a:ext cx="1249503"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FFFFFF"/>
                </a:solidFill>
                <a:cs typeface="+mn-ea"/>
                <a:sym typeface="+mn-lt"/>
              </a:endParaRPr>
            </a:p>
          </p:txBody>
        </p:sp>
        <p:sp>
          <p:nvSpPr>
            <p:cNvPr id="29" name="MH_SubTitle_5"/>
            <p:cNvSpPr/>
            <p:nvPr/>
          </p:nvSpPr>
          <p:spPr>
            <a:xfrm rot="588792">
              <a:off x="5004838" y="5345710"/>
              <a:ext cx="1963755" cy="978402"/>
            </a:xfrm>
            <a:prstGeom prst="roundRect">
              <a:avLst>
                <a:gd name="adj" fmla="val 11293"/>
              </a:avLst>
            </a:prstGeom>
            <a:solidFill>
              <a:schemeClr val="accent2"/>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EIUSMOD TEMPOR</a:t>
              </a:r>
              <a:endParaRPr lang="zh-CN" altLang="en-US">
                <a:solidFill>
                  <a:srgbClr val="FFFFFF"/>
                </a:solidFill>
                <a:cs typeface="+mn-ea"/>
                <a:sym typeface="+mn-lt"/>
              </a:endParaRPr>
            </a:p>
          </p:txBody>
        </p:sp>
        <p:sp>
          <p:nvSpPr>
            <p:cNvPr id="30" name="MH_Other_10"/>
            <p:cNvSpPr/>
            <p:nvPr/>
          </p:nvSpPr>
          <p:spPr>
            <a:xfrm>
              <a:off x="5786864" y="4132701"/>
              <a:ext cx="491808" cy="4900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05</a:t>
              </a:r>
              <a:endParaRPr lang="zh-CN" altLang="en-US">
                <a:solidFill>
                  <a:srgbClr val="FFFFFF"/>
                </a:solidFill>
                <a:cs typeface="+mn-ea"/>
                <a:sym typeface="+mn-lt"/>
              </a:endParaRPr>
            </a:p>
          </p:txBody>
        </p:sp>
      </p:grpSp>
      <p:grpSp>
        <p:nvGrpSpPr>
          <p:cNvPr id="24" name="组合 23"/>
          <p:cNvGrpSpPr/>
          <p:nvPr/>
        </p:nvGrpSpPr>
        <p:grpSpPr>
          <a:xfrm>
            <a:off x="7913097" y="3834091"/>
            <a:ext cx="1963755" cy="2191411"/>
            <a:chOff x="7797541" y="4132701"/>
            <a:chExt cx="1963755" cy="2191411"/>
          </a:xfrm>
        </p:grpSpPr>
        <p:sp>
          <p:nvSpPr>
            <p:cNvPr id="25" name="MH_Other_11"/>
            <p:cNvSpPr/>
            <p:nvPr/>
          </p:nvSpPr>
          <p:spPr>
            <a:xfrm>
              <a:off x="8251115" y="4370784"/>
              <a:ext cx="1249505" cy="1292950"/>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rgbClr val="FA667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a:solidFill>
                  <a:srgbClr val="65C3E7"/>
                </a:solidFill>
                <a:cs typeface="+mn-ea"/>
                <a:sym typeface="+mn-lt"/>
              </a:endParaRPr>
            </a:p>
          </p:txBody>
        </p:sp>
        <p:sp>
          <p:nvSpPr>
            <p:cNvPr id="26" name="MH_SubTitle_6"/>
            <p:cNvSpPr/>
            <p:nvPr/>
          </p:nvSpPr>
          <p:spPr>
            <a:xfrm rot="588792">
              <a:off x="7797541" y="5345710"/>
              <a:ext cx="1963755" cy="978402"/>
            </a:xfrm>
            <a:prstGeom prst="roundRect">
              <a:avLst>
                <a:gd name="adj" fmla="val 11293"/>
              </a:avLst>
            </a:prstGeom>
            <a:solidFill>
              <a:srgbClr val="FA6679"/>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EIUSMOD TEMPOR</a:t>
              </a:r>
              <a:endParaRPr lang="zh-CN" altLang="en-US">
                <a:solidFill>
                  <a:srgbClr val="FFFFFF"/>
                </a:solidFill>
                <a:cs typeface="+mn-ea"/>
                <a:sym typeface="+mn-lt"/>
              </a:endParaRPr>
            </a:p>
          </p:txBody>
        </p:sp>
        <p:sp>
          <p:nvSpPr>
            <p:cNvPr id="27" name="MH_Other_12"/>
            <p:cNvSpPr/>
            <p:nvPr/>
          </p:nvSpPr>
          <p:spPr>
            <a:xfrm>
              <a:off x="8579566" y="4132701"/>
              <a:ext cx="491807" cy="490070"/>
            </a:xfrm>
            <a:prstGeom prst="ellipse">
              <a:avLst/>
            </a:prstGeom>
            <a:solidFill>
              <a:srgbClr val="FA66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a:solidFill>
                    <a:srgbClr val="FFFFFF"/>
                  </a:solidFill>
                  <a:cs typeface="+mn-ea"/>
                  <a:sym typeface="+mn-lt"/>
                </a:rPr>
                <a:t>06</a:t>
              </a:r>
              <a:endParaRPr lang="zh-CN" altLang="en-US">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16"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3772961" y="1185863"/>
            <a:ext cx="4947348" cy="4181475"/>
            <a:chOff x="3772961" y="1185863"/>
            <a:chExt cx="4947348" cy="4181475"/>
          </a:xfrm>
        </p:grpSpPr>
        <p:sp>
          <p:nvSpPr>
            <p:cNvPr id="22" name="Text Box 3"/>
            <p:cNvSpPr>
              <a:spLocks noChangeArrowheads="1"/>
            </p:cNvSpPr>
            <p:nvPr/>
          </p:nvSpPr>
          <p:spPr bwMode="auto">
            <a:xfrm>
              <a:off x="3772961" y="3458796"/>
              <a:ext cx="48013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zh-CN" altLang="en-US" sz="6000" b="1" dirty="0">
                  <a:solidFill>
                    <a:schemeClr val="accent1"/>
                  </a:solidFill>
                  <a:cs typeface="+mn-ea"/>
                  <a:sym typeface="+mn-lt"/>
                </a:rPr>
                <a:t>第三部分内容</a:t>
              </a:r>
            </a:p>
          </p:txBody>
        </p:sp>
        <p:sp>
          <p:nvSpPr>
            <p:cNvPr id="24" name="矩形 23"/>
            <p:cNvSpPr>
              <a:spLocks noChangeArrowheads="1"/>
            </p:cNvSpPr>
            <p:nvPr/>
          </p:nvSpPr>
          <p:spPr bwMode="auto">
            <a:xfrm>
              <a:off x="3934191" y="3181351"/>
              <a:ext cx="47861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en-US" sz="2000" dirty="0">
                  <a:solidFill>
                    <a:schemeClr val="accent1"/>
                  </a:solidFill>
                  <a:cs typeface="+mn-ea"/>
                  <a:sym typeface="+mn-lt"/>
                </a:rPr>
                <a:t>Add You Text Here Add You Text Here</a:t>
              </a:r>
            </a:p>
          </p:txBody>
        </p:sp>
        <p:sp>
          <p:nvSpPr>
            <p:cNvPr id="26" name="Text Box 3"/>
            <p:cNvSpPr>
              <a:spLocks noChangeArrowheads="1"/>
            </p:cNvSpPr>
            <p:nvPr/>
          </p:nvSpPr>
          <p:spPr bwMode="auto">
            <a:xfrm>
              <a:off x="5002043" y="1534447"/>
              <a:ext cx="234315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a:r>
                <a:rPr lang="en-US" sz="11500" dirty="0">
                  <a:solidFill>
                    <a:schemeClr val="accent1"/>
                  </a:solidFill>
                  <a:cs typeface="+mn-ea"/>
                  <a:sym typeface="+mn-lt"/>
                </a:rPr>
                <a:t>03</a:t>
              </a:r>
              <a:endParaRPr lang="zh-CN" altLang="en-US" sz="11500" b="1" dirty="0">
                <a:solidFill>
                  <a:schemeClr val="accent1"/>
                </a:solidFill>
                <a:cs typeface="+mn-ea"/>
                <a:sym typeface="+mn-lt"/>
              </a:endParaRPr>
            </a:p>
          </p:txBody>
        </p:sp>
        <p:sp>
          <p:nvSpPr>
            <p:cNvPr id="30" name="Freeform 5"/>
            <p:cNvSpPr/>
            <p:nvPr/>
          </p:nvSpPr>
          <p:spPr bwMode="auto">
            <a:xfrm>
              <a:off x="4755981" y="1185863"/>
              <a:ext cx="2835275" cy="796925"/>
            </a:xfrm>
            <a:custGeom>
              <a:avLst/>
              <a:gdLst>
                <a:gd name="T0" fmla="*/ 1786 w 1786"/>
                <a:gd name="T1" fmla="*/ 502 h 502"/>
                <a:gd name="T2" fmla="*/ 1786 w 1786"/>
                <a:gd name="T3" fmla="*/ 0 h 502"/>
                <a:gd name="T4" fmla="*/ 0 w 1786"/>
                <a:gd name="T5" fmla="*/ 0 h 502"/>
                <a:gd name="T6" fmla="*/ 0 w 1786"/>
                <a:gd name="T7" fmla="*/ 502 h 502"/>
              </a:gdLst>
              <a:ahLst/>
              <a:cxnLst>
                <a:cxn ang="0">
                  <a:pos x="T0" y="T1"/>
                </a:cxn>
                <a:cxn ang="0">
                  <a:pos x="T2" y="T3"/>
                </a:cxn>
                <a:cxn ang="0">
                  <a:pos x="T4" y="T5"/>
                </a:cxn>
                <a:cxn ang="0">
                  <a:pos x="T6" y="T7"/>
                </a:cxn>
              </a:cxnLst>
              <a:rect l="0" t="0" r="r" b="b"/>
              <a:pathLst>
                <a:path w="1786" h="502">
                  <a:moveTo>
                    <a:pt x="1786" y="502"/>
                  </a:moveTo>
                  <a:lnTo>
                    <a:pt x="1786" y="0"/>
                  </a:lnTo>
                  <a:lnTo>
                    <a:pt x="0" y="0"/>
                  </a:lnTo>
                  <a:lnTo>
                    <a:pt x="0" y="502"/>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sp>
          <p:nvSpPr>
            <p:cNvPr id="31" name="Freeform 6"/>
            <p:cNvSpPr/>
            <p:nvPr/>
          </p:nvSpPr>
          <p:spPr bwMode="auto">
            <a:xfrm>
              <a:off x="4755981" y="4573588"/>
              <a:ext cx="2835275" cy="793750"/>
            </a:xfrm>
            <a:custGeom>
              <a:avLst/>
              <a:gdLst>
                <a:gd name="T0" fmla="*/ 0 w 1786"/>
                <a:gd name="T1" fmla="*/ 0 h 500"/>
                <a:gd name="T2" fmla="*/ 0 w 1786"/>
                <a:gd name="T3" fmla="*/ 500 h 500"/>
                <a:gd name="T4" fmla="*/ 1786 w 1786"/>
                <a:gd name="T5" fmla="*/ 500 h 500"/>
                <a:gd name="T6" fmla="*/ 1786 w 1786"/>
                <a:gd name="T7" fmla="*/ 0 h 500"/>
              </a:gdLst>
              <a:ahLst/>
              <a:cxnLst>
                <a:cxn ang="0">
                  <a:pos x="T0" y="T1"/>
                </a:cxn>
                <a:cxn ang="0">
                  <a:pos x="T2" y="T3"/>
                </a:cxn>
                <a:cxn ang="0">
                  <a:pos x="T4" y="T5"/>
                </a:cxn>
                <a:cxn ang="0">
                  <a:pos x="T6" y="T7"/>
                </a:cxn>
              </a:cxnLst>
              <a:rect l="0" t="0" r="r" b="b"/>
              <a:pathLst>
                <a:path w="1786" h="500">
                  <a:moveTo>
                    <a:pt x="0" y="0"/>
                  </a:moveTo>
                  <a:lnTo>
                    <a:pt x="0" y="500"/>
                  </a:lnTo>
                  <a:lnTo>
                    <a:pt x="1786" y="500"/>
                  </a:lnTo>
                  <a:lnTo>
                    <a:pt x="1786" y="0"/>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4" name="组合 3"/>
          <p:cNvGrpSpPr/>
          <p:nvPr/>
        </p:nvGrpSpPr>
        <p:grpSpPr>
          <a:xfrm>
            <a:off x="4720629" y="1936440"/>
            <a:ext cx="707568" cy="712379"/>
            <a:chOff x="4720629" y="1936440"/>
            <a:chExt cx="707568" cy="712379"/>
          </a:xfrm>
        </p:grpSpPr>
        <p:sp>
          <p:nvSpPr>
            <p:cNvPr id="43" name="Oval 4"/>
            <p:cNvSpPr>
              <a:spLocks noChangeArrowheads="1"/>
            </p:cNvSpPr>
            <p:nvPr/>
          </p:nvSpPr>
          <p:spPr bwMode="auto">
            <a:xfrm>
              <a:off x="4720629" y="1936440"/>
              <a:ext cx="707568" cy="712379"/>
            </a:xfrm>
            <a:prstGeom prst="ellipse">
              <a:avLst/>
            </a:prstGeom>
            <a:solidFill>
              <a:srgbClr val="FA6679"/>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nvGrpSpPr>
            <p:cNvPr id="49" name="Group 12"/>
            <p:cNvGrpSpPr/>
            <p:nvPr/>
          </p:nvGrpSpPr>
          <p:grpSpPr bwMode="auto">
            <a:xfrm>
              <a:off x="4926346" y="2108516"/>
              <a:ext cx="288803" cy="368224"/>
              <a:chOff x="0" y="0"/>
              <a:chExt cx="120" cy="153"/>
            </a:xfrm>
            <a:solidFill>
              <a:schemeClr val="bg1"/>
            </a:solidFill>
          </p:grpSpPr>
          <p:sp>
            <p:nvSpPr>
              <p:cNvPr id="65" name="Freeform 13"/>
              <p:cNvSpPr>
                <a:spLocks noEditPoints="1"/>
              </p:cNvSpPr>
              <p:nvPr/>
            </p:nvSpPr>
            <p:spPr bwMode="auto">
              <a:xfrm>
                <a:off x="0" y="0"/>
                <a:ext cx="116" cy="116"/>
              </a:xfrm>
              <a:custGeom>
                <a:avLst/>
                <a:gdLst>
                  <a:gd name="T0" fmla="*/ 10 w 66"/>
                  <a:gd name="T1" fmla="*/ 57 h 66"/>
                  <a:gd name="T2" fmla="*/ 9 w 66"/>
                  <a:gd name="T3" fmla="*/ 64 h 66"/>
                  <a:gd name="T4" fmla="*/ 7 w 66"/>
                  <a:gd name="T5" fmla="*/ 57 h 66"/>
                  <a:gd name="T6" fmla="*/ 12 w 66"/>
                  <a:gd name="T7" fmla="*/ 52 h 66"/>
                  <a:gd name="T8" fmla="*/ 53 w 66"/>
                  <a:gd name="T9" fmla="*/ 12 h 66"/>
                  <a:gd name="T10" fmla="*/ 57 w 66"/>
                  <a:gd name="T11" fmla="*/ 2 h 66"/>
                  <a:gd name="T12" fmla="*/ 59 w 66"/>
                  <a:gd name="T13" fmla="*/ 10 h 66"/>
                  <a:gd name="T14" fmla="*/ 57 w 66"/>
                  <a:gd name="T15" fmla="*/ 12 h 66"/>
                  <a:gd name="T16" fmla="*/ 56 w 66"/>
                  <a:gd name="T17" fmla="*/ 13 h 66"/>
                  <a:gd name="T18" fmla="*/ 54 w 66"/>
                  <a:gd name="T19" fmla="*/ 14 h 66"/>
                  <a:gd name="T20" fmla="*/ 56 w 66"/>
                  <a:gd name="T21" fmla="*/ 21 h 66"/>
                  <a:gd name="T22" fmla="*/ 53 w 66"/>
                  <a:gd name="T23" fmla="*/ 16 h 66"/>
                  <a:gd name="T24" fmla="*/ 43 w 66"/>
                  <a:gd name="T25" fmla="*/ 25 h 66"/>
                  <a:gd name="T26" fmla="*/ 46 w 66"/>
                  <a:gd name="T27" fmla="*/ 31 h 66"/>
                  <a:gd name="T28" fmla="*/ 35 w 66"/>
                  <a:gd name="T29" fmla="*/ 33 h 66"/>
                  <a:gd name="T30" fmla="*/ 38 w 66"/>
                  <a:gd name="T31" fmla="*/ 39 h 66"/>
                  <a:gd name="T32" fmla="*/ 27 w 66"/>
                  <a:gd name="T33" fmla="*/ 41 h 66"/>
                  <a:gd name="T34" fmla="*/ 29 w 66"/>
                  <a:gd name="T35" fmla="*/ 48 h 66"/>
                  <a:gd name="T36" fmla="*/ 16 w 66"/>
                  <a:gd name="T37" fmla="*/ 52 h 66"/>
                  <a:gd name="T38" fmla="*/ 21 w 66"/>
                  <a:gd name="T39" fmla="*/ 56 h 66"/>
                  <a:gd name="T40" fmla="*/ 14 w 66"/>
                  <a:gd name="T41" fmla="*/ 54 h 66"/>
                  <a:gd name="T42" fmla="*/ 13 w 66"/>
                  <a:gd name="T43" fmla="*/ 55 h 66"/>
                  <a:gd name="T44" fmla="*/ 16 w 66"/>
                  <a:gd name="T45" fmla="*/ 61 h 66"/>
                  <a:gd name="T46" fmla="*/ 32 w 66"/>
                  <a:gd name="T47" fmla="*/ 17 h 66"/>
                  <a:gd name="T48" fmla="*/ 25 w 66"/>
                  <a:gd name="T49" fmla="*/ 24 h 66"/>
                  <a:gd name="T50" fmla="*/ 39 w 66"/>
                  <a:gd name="T51" fmla="*/ 26 h 66"/>
                  <a:gd name="T52" fmla="*/ 29 w 66"/>
                  <a:gd name="T53" fmla="*/ 8 h 66"/>
                  <a:gd name="T54" fmla="*/ 16 w 66"/>
                  <a:gd name="T55" fmla="*/ 15 h 66"/>
                  <a:gd name="T56" fmla="*/ 31 w 66"/>
                  <a:gd name="T57" fmla="*/ 16 h 66"/>
                  <a:gd name="T58" fmla="*/ 33 w 66"/>
                  <a:gd name="T59" fmla="*/ 13 h 66"/>
                  <a:gd name="T60" fmla="*/ 45 w 66"/>
                  <a:gd name="T61" fmla="*/ 10 h 66"/>
                  <a:gd name="T62" fmla="*/ 35 w 66"/>
                  <a:gd name="T63" fmla="*/ 17 h 66"/>
                  <a:gd name="T64" fmla="*/ 50 w 66"/>
                  <a:gd name="T65" fmla="*/ 15 h 66"/>
                  <a:gd name="T66" fmla="*/ 36 w 66"/>
                  <a:gd name="T67" fmla="*/ 15 h 66"/>
                  <a:gd name="T68" fmla="*/ 14 w 66"/>
                  <a:gd name="T69" fmla="*/ 32 h 66"/>
                  <a:gd name="T70" fmla="*/ 21 w 66"/>
                  <a:gd name="T71" fmla="*/ 23 h 66"/>
                  <a:gd name="T72" fmla="*/ 7 w 66"/>
                  <a:gd name="T73" fmla="*/ 28 h 66"/>
                  <a:gd name="T74" fmla="*/ 10 w 66"/>
                  <a:gd name="T75" fmla="*/ 46 h 66"/>
                  <a:gd name="T76" fmla="*/ 13 w 66"/>
                  <a:gd name="T77" fmla="*/ 34 h 66"/>
                  <a:gd name="T78" fmla="*/ 17 w 66"/>
                  <a:gd name="T79" fmla="*/ 34 h 66"/>
                  <a:gd name="T80" fmla="*/ 31 w 66"/>
                  <a:gd name="T81" fmla="*/ 34 h 66"/>
                  <a:gd name="T82" fmla="*/ 22 w 66"/>
                  <a:gd name="T83" fmla="*/ 25 h 66"/>
                  <a:gd name="T84" fmla="*/ 23 w 66"/>
                  <a:gd name="T85" fmla="*/ 41 h 66"/>
                  <a:gd name="T86" fmla="*/ 13 w 66"/>
                  <a:gd name="T87" fmla="*/ 50 h 66"/>
                  <a:gd name="T88" fmla="*/ 23 w 66"/>
                  <a:gd name="T89" fmla="*/ 4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 h="66">
                    <a:moveTo>
                      <a:pt x="16" y="61"/>
                    </a:moveTo>
                    <a:cubicBezTo>
                      <a:pt x="14" y="60"/>
                      <a:pt x="13" y="59"/>
                      <a:pt x="11" y="57"/>
                    </a:cubicBezTo>
                    <a:cubicBezTo>
                      <a:pt x="11" y="57"/>
                      <a:pt x="11" y="57"/>
                      <a:pt x="10" y="57"/>
                    </a:cubicBezTo>
                    <a:cubicBezTo>
                      <a:pt x="10" y="58"/>
                      <a:pt x="10" y="58"/>
                      <a:pt x="10" y="58"/>
                    </a:cubicBezTo>
                    <a:cubicBezTo>
                      <a:pt x="9" y="58"/>
                      <a:pt x="9" y="59"/>
                      <a:pt x="9" y="59"/>
                    </a:cubicBezTo>
                    <a:cubicBezTo>
                      <a:pt x="10" y="61"/>
                      <a:pt x="10" y="63"/>
                      <a:pt x="9" y="64"/>
                    </a:cubicBezTo>
                    <a:cubicBezTo>
                      <a:pt x="7" y="66"/>
                      <a:pt x="4" y="66"/>
                      <a:pt x="2" y="64"/>
                    </a:cubicBezTo>
                    <a:cubicBezTo>
                      <a:pt x="0" y="63"/>
                      <a:pt x="0" y="60"/>
                      <a:pt x="2" y="58"/>
                    </a:cubicBezTo>
                    <a:cubicBezTo>
                      <a:pt x="3" y="56"/>
                      <a:pt x="6" y="56"/>
                      <a:pt x="7" y="57"/>
                    </a:cubicBezTo>
                    <a:cubicBezTo>
                      <a:pt x="8" y="57"/>
                      <a:pt x="8" y="57"/>
                      <a:pt x="8" y="57"/>
                    </a:cubicBezTo>
                    <a:cubicBezTo>
                      <a:pt x="9" y="55"/>
                      <a:pt x="11" y="54"/>
                      <a:pt x="12" y="53"/>
                    </a:cubicBezTo>
                    <a:cubicBezTo>
                      <a:pt x="12" y="53"/>
                      <a:pt x="12" y="52"/>
                      <a:pt x="12" y="52"/>
                    </a:cubicBezTo>
                    <a:cubicBezTo>
                      <a:pt x="2" y="41"/>
                      <a:pt x="2" y="24"/>
                      <a:pt x="13" y="13"/>
                    </a:cubicBezTo>
                    <a:cubicBezTo>
                      <a:pt x="24" y="2"/>
                      <a:pt x="41" y="3"/>
                      <a:pt x="52" y="12"/>
                    </a:cubicBezTo>
                    <a:cubicBezTo>
                      <a:pt x="52" y="12"/>
                      <a:pt x="53" y="12"/>
                      <a:pt x="53" y="12"/>
                    </a:cubicBezTo>
                    <a:cubicBezTo>
                      <a:pt x="56" y="9"/>
                      <a:pt x="56" y="9"/>
                      <a:pt x="56" y="9"/>
                    </a:cubicBezTo>
                    <a:cubicBezTo>
                      <a:pt x="57" y="8"/>
                      <a:pt x="57" y="8"/>
                      <a:pt x="57" y="8"/>
                    </a:cubicBezTo>
                    <a:cubicBezTo>
                      <a:pt x="56" y="6"/>
                      <a:pt x="56" y="4"/>
                      <a:pt x="57" y="2"/>
                    </a:cubicBezTo>
                    <a:cubicBezTo>
                      <a:pt x="59" y="0"/>
                      <a:pt x="62" y="0"/>
                      <a:pt x="64" y="2"/>
                    </a:cubicBezTo>
                    <a:cubicBezTo>
                      <a:pt x="66" y="4"/>
                      <a:pt x="66" y="7"/>
                      <a:pt x="64" y="9"/>
                    </a:cubicBezTo>
                    <a:cubicBezTo>
                      <a:pt x="63" y="10"/>
                      <a:pt x="60" y="11"/>
                      <a:pt x="59" y="10"/>
                    </a:cubicBezTo>
                    <a:cubicBezTo>
                      <a:pt x="58" y="10"/>
                      <a:pt x="58" y="10"/>
                      <a:pt x="58" y="10"/>
                    </a:cubicBezTo>
                    <a:cubicBezTo>
                      <a:pt x="57" y="11"/>
                      <a:pt x="57" y="11"/>
                      <a:pt x="57" y="11"/>
                    </a:cubicBezTo>
                    <a:cubicBezTo>
                      <a:pt x="57" y="11"/>
                      <a:pt x="57" y="11"/>
                      <a:pt x="57" y="12"/>
                    </a:cubicBezTo>
                    <a:cubicBezTo>
                      <a:pt x="58" y="13"/>
                      <a:pt x="60" y="15"/>
                      <a:pt x="61" y="16"/>
                    </a:cubicBezTo>
                    <a:cubicBezTo>
                      <a:pt x="59" y="18"/>
                      <a:pt x="59" y="18"/>
                      <a:pt x="59" y="18"/>
                    </a:cubicBezTo>
                    <a:cubicBezTo>
                      <a:pt x="58" y="16"/>
                      <a:pt x="57" y="15"/>
                      <a:pt x="56" y="13"/>
                    </a:cubicBezTo>
                    <a:cubicBezTo>
                      <a:pt x="56" y="13"/>
                      <a:pt x="55" y="13"/>
                      <a:pt x="55" y="13"/>
                    </a:cubicBezTo>
                    <a:cubicBezTo>
                      <a:pt x="55" y="13"/>
                      <a:pt x="55" y="13"/>
                      <a:pt x="55" y="13"/>
                    </a:cubicBezTo>
                    <a:cubicBezTo>
                      <a:pt x="54" y="14"/>
                      <a:pt x="54" y="14"/>
                      <a:pt x="54" y="14"/>
                    </a:cubicBezTo>
                    <a:cubicBezTo>
                      <a:pt x="54" y="14"/>
                      <a:pt x="54" y="14"/>
                      <a:pt x="54" y="15"/>
                    </a:cubicBezTo>
                    <a:cubicBezTo>
                      <a:pt x="55" y="16"/>
                      <a:pt x="57" y="18"/>
                      <a:pt x="57" y="19"/>
                    </a:cubicBezTo>
                    <a:cubicBezTo>
                      <a:pt x="56" y="21"/>
                      <a:pt x="56" y="21"/>
                      <a:pt x="56" y="21"/>
                    </a:cubicBezTo>
                    <a:cubicBezTo>
                      <a:pt x="56" y="21"/>
                      <a:pt x="56" y="21"/>
                      <a:pt x="56" y="21"/>
                    </a:cubicBezTo>
                    <a:cubicBezTo>
                      <a:pt x="53" y="23"/>
                      <a:pt x="53" y="23"/>
                      <a:pt x="53" y="23"/>
                    </a:cubicBezTo>
                    <a:cubicBezTo>
                      <a:pt x="54" y="21"/>
                      <a:pt x="54" y="18"/>
                      <a:pt x="53" y="16"/>
                    </a:cubicBezTo>
                    <a:cubicBezTo>
                      <a:pt x="53" y="16"/>
                      <a:pt x="52" y="16"/>
                      <a:pt x="52" y="16"/>
                    </a:cubicBezTo>
                    <a:cubicBezTo>
                      <a:pt x="52" y="16"/>
                      <a:pt x="52" y="16"/>
                      <a:pt x="51" y="16"/>
                    </a:cubicBezTo>
                    <a:cubicBezTo>
                      <a:pt x="43" y="25"/>
                      <a:pt x="43" y="25"/>
                      <a:pt x="43" y="25"/>
                    </a:cubicBezTo>
                    <a:cubicBezTo>
                      <a:pt x="43" y="25"/>
                      <a:pt x="43" y="25"/>
                      <a:pt x="43" y="25"/>
                    </a:cubicBezTo>
                    <a:cubicBezTo>
                      <a:pt x="43" y="26"/>
                      <a:pt x="45" y="28"/>
                      <a:pt x="47" y="29"/>
                    </a:cubicBezTo>
                    <a:cubicBezTo>
                      <a:pt x="46" y="31"/>
                      <a:pt x="46" y="31"/>
                      <a:pt x="46" y="31"/>
                    </a:cubicBezTo>
                    <a:cubicBezTo>
                      <a:pt x="44" y="30"/>
                      <a:pt x="43" y="29"/>
                      <a:pt x="42" y="27"/>
                    </a:cubicBezTo>
                    <a:cubicBezTo>
                      <a:pt x="41" y="27"/>
                      <a:pt x="41" y="27"/>
                      <a:pt x="40" y="27"/>
                    </a:cubicBezTo>
                    <a:cubicBezTo>
                      <a:pt x="35" y="33"/>
                      <a:pt x="35" y="33"/>
                      <a:pt x="35" y="33"/>
                    </a:cubicBezTo>
                    <a:cubicBezTo>
                      <a:pt x="35" y="33"/>
                      <a:pt x="35" y="34"/>
                      <a:pt x="35" y="34"/>
                    </a:cubicBezTo>
                    <a:cubicBezTo>
                      <a:pt x="39" y="38"/>
                      <a:pt x="39" y="38"/>
                      <a:pt x="39" y="38"/>
                    </a:cubicBezTo>
                    <a:cubicBezTo>
                      <a:pt x="38" y="39"/>
                      <a:pt x="38" y="39"/>
                      <a:pt x="38" y="39"/>
                    </a:cubicBezTo>
                    <a:cubicBezTo>
                      <a:pt x="34" y="35"/>
                      <a:pt x="34" y="35"/>
                      <a:pt x="34" y="35"/>
                    </a:cubicBezTo>
                    <a:cubicBezTo>
                      <a:pt x="33" y="35"/>
                      <a:pt x="33" y="35"/>
                      <a:pt x="32" y="35"/>
                    </a:cubicBezTo>
                    <a:cubicBezTo>
                      <a:pt x="27" y="41"/>
                      <a:pt x="27" y="41"/>
                      <a:pt x="27" y="41"/>
                    </a:cubicBezTo>
                    <a:cubicBezTo>
                      <a:pt x="27" y="41"/>
                      <a:pt x="27" y="42"/>
                      <a:pt x="27" y="42"/>
                    </a:cubicBezTo>
                    <a:cubicBezTo>
                      <a:pt x="28" y="43"/>
                      <a:pt x="30" y="45"/>
                      <a:pt x="31" y="46"/>
                    </a:cubicBezTo>
                    <a:cubicBezTo>
                      <a:pt x="29" y="48"/>
                      <a:pt x="29" y="48"/>
                      <a:pt x="29" y="48"/>
                    </a:cubicBezTo>
                    <a:cubicBezTo>
                      <a:pt x="28" y="46"/>
                      <a:pt x="27" y="45"/>
                      <a:pt x="26" y="43"/>
                    </a:cubicBezTo>
                    <a:cubicBezTo>
                      <a:pt x="25" y="43"/>
                      <a:pt x="25" y="43"/>
                      <a:pt x="24" y="43"/>
                    </a:cubicBezTo>
                    <a:cubicBezTo>
                      <a:pt x="16" y="52"/>
                      <a:pt x="16" y="52"/>
                      <a:pt x="16" y="52"/>
                    </a:cubicBezTo>
                    <a:cubicBezTo>
                      <a:pt x="16" y="52"/>
                      <a:pt x="16" y="53"/>
                      <a:pt x="16" y="53"/>
                    </a:cubicBezTo>
                    <a:cubicBezTo>
                      <a:pt x="18" y="54"/>
                      <a:pt x="21" y="54"/>
                      <a:pt x="23" y="54"/>
                    </a:cubicBezTo>
                    <a:cubicBezTo>
                      <a:pt x="21" y="56"/>
                      <a:pt x="21" y="56"/>
                      <a:pt x="21" y="56"/>
                    </a:cubicBezTo>
                    <a:cubicBezTo>
                      <a:pt x="21" y="56"/>
                      <a:pt x="21" y="56"/>
                      <a:pt x="21" y="56"/>
                    </a:cubicBezTo>
                    <a:cubicBezTo>
                      <a:pt x="19" y="58"/>
                      <a:pt x="19" y="58"/>
                      <a:pt x="19" y="58"/>
                    </a:cubicBezTo>
                    <a:cubicBezTo>
                      <a:pt x="17" y="57"/>
                      <a:pt x="16" y="56"/>
                      <a:pt x="14" y="54"/>
                    </a:cubicBezTo>
                    <a:cubicBezTo>
                      <a:pt x="14" y="54"/>
                      <a:pt x="14" y="54"/>
                      <a:pt x="13" y="55"/>
                    </a:cubicBezTo>
                    <a:cubicBezTo>
                      <a:pt x="13" y="55"/>
                      <a:pt x="13" y="55"/>
                      <a:pt x="13" y="55"/>
                    </a:cubicBezTo>
                    <a:cubicBezTo>
                      <a:pt x="13" y="55"/>
                      <a:pt x="13" y="55"/>
                      <a:pt x="13" y="55"/>
                    </a:cubicBezTo>
                    <a:cubicBezTo>
                      <a:pt x="13" y="56"/>
                      <a:pt x="13" y="56"/>
                      <a:pt x="13" y="56"/>
                    </a:cubicBezTo>
                    <a:cubicBezTo>
                      <a:pt x="14" y="57"/>
                      <a:pt x="16" y="58"/>
                      <a:pt x="17" y="59"/>
                    </a:cubicBezTo>
                    <a:lnTo>
                      <a:pt x="16" y="61"/>
                    </a:lnTo>
                    <a:close/>
                    <a:moveTo>
                      <a:pt x="39" y="25"/>
                    </a:moveTo>
                    <a:cubicBezTo>
                      <a:pt x="37" y="22"/>
                      <a:pt x="35" y="20"/>
                      <a:pt x="33" y="18"/>
                    </a:cubicBezTo>
                    <a:cubicBezTo>
                      <a:pt x="33" y="17"/>
                      <a:pt x="33" y="17"/>
                      <a:pt x="32" y="17"/>
                    </a:cubicBezTo>
                    <a:cubicBezTo>
                      <a:pt x="30" y="19"/>
                      <a:pt x="27" y="21"/>
                      <a:pt x="25" y="23"/>
                    </a:cubicBezTo>
                    <a:cubicBezTo>
                      <a:pt x="25" y="23"/>
                      <a:pt x="25" y="23"/>
                      <a:pt x="25" y="23"/>
                    </a:cubicBezTo>
                    <a:cubicBezTo>
                      <a:pt x="25" y="24"/>
                      <a:pt x="25" y="24"/>
                      <a:pt x="25" y="24"/>
                    </a:cubicBezTo>
                    <a:cubicBezTo>
                      <a:pt x="32" y="31"/>
                      <a:pt x="32" y="31"/>
                      <a:pt x="32" y="31"/>
                    </a:cubicBezTo>
                    <a:cubicBezTo>
                      <a:pt x="33" y="32"/>
                      <a:pt x="33" y="32"/>
                      <a:pt x="34" y="31"/>
                    </a:cubicBezTo>
                    <a:cubicBezTo>
                      <a:pt x="39" y="26"/>
                      <a:pt x="39" y="26"/>
                      <a:pt x="39" y="26"/>
                    </a:cubicBezTo>
                    <a:cubicBezTo>
                      <a:pt x="39" y="26"/>
                      <a:pt x="39" y="25"/>
                      <a:pt x="39" y="25"/>
                    </a:cubicBezTo>
                    <a:close/>
                    <a:moveTo>
                      <a:pt x="32" y="14"/>
                    </a:moveTo>
                    <a:cubicBezTo>
                      <a:pt x="31" y="12"/>
                      <a:pt x="30" y="10"/>
                      <a:pt x="29" y="8"/>
                    </a:cubicBezTo>
                    <a:cubicBezTo>
                      <a:pt x="29" y="8"/>
                      <a:pt x="29" y="7"/>
                      <a:pt x="28" y="8"/>
                    </a:cubicBezTo>
                    <a:cubicBezTo>
                      <a:pt x="24" y="8"/>
                      <a:pt x="19" y="10"/>
                      <a:pt x="16" y="13"/>
                    </a:cubicBezTo>
                    <a:cubicBezTo>
                      <a:pt x="15" y="14"/>
                      <a:pt x="15" y="14"/>
                      <a:pt x="16" y="15"/>
                    </a:cubicBezTo>
                    <a:cubicBezTo>
                      <a:pt x="23" y="21"/>
                      <a:pt x="23" y="21"/>
                      <a:pt x="23" y="21"/>
                    </a:cubicBezTo>
                    <a:cubicBezTo>
                      <a:pt x="23" y="22"/>
                      <a:pt x="23" y="22"/>
                      <a:pt x="24" y="21"/>
                    </a:cubicBezTo>
                    <a:cubicBezTo>
                      <a:pt x="26" y="19"/>
                      <a:pt x="29" y="17"/>
                      <a:pt x="31" y="16"/>
                    </a:cubicBezTo>
                    <a:cubicBezTo>
                      <a:pt x="32" y="15"/>
                      <a:pt x="32" y="15"/>
                      <a:pt x="32" y="14"/>
                    </a:cubicBezTo>
                    <a:close/>
                    <a:moveTo>
                      <a:pt x="31" y="8"/>
                    </a:moveTo>
                    <a:cubicBezTo>
                      <a:pt x="32" y="10"/>
                      <a:pt x="32" y="12"/>
                      <a:pt x="33" y="13"/>
                    </a:cubicBezTo>
                    <a:cubicBezTo>
                      <a:pt x="34" y="14"/>
                      <a:pt x="34" y="14"/>
                      <a:pt x="34" y="14"/>
                    </a:cubicBezTo>
                    <a:cubicBezTo>
                      <a:pt x="38" y="12"/>
                      <a:pt x="42" y="11"/>
                      <a:pt x="45" y="11"/>
                    </a:cubicBezTo>
                    <a:cubicBezTo>
                      <a:pt x="45" y="11"/>
                      <a:pt x="46" y="10"/>
                      <a:pt x="45" y="10"/>
                    </a:cubicBezTo>
                    <a:cubicBezTo>
                      <a:pt x="41" y="8"/>
                      <a:pt x="37" y="7"/>
                      <a:pt x="32" y="7"/>
                    </a:cubicBezTo>
                    <a:cubicBezTo>
                      <a:pt x="31" y="7"/>
                      <a:pt x="31" y="8"/>
                      <a:pt x="31" y="8"/>
                    </a:cubicBezTo>
                    <a:close/>
                    <a:moveTo>
                      <a:pt x="35" y="17"/>
                    </a:moveTo>
                    <a:cubicBezTo>
                      <a:pt x="37" y="19"/>
                      <a:pt x="38" y="21"/>
                      <a:pt x="40" y="23"/>
                    </a:cubicBezTo>
                    <a:cubicBezTo>
                      <a:pt x="41" y="24"/>
                      <a:pt x="41" y="24"/>
                      <a:pt x="42" y="23"/>
                    </a:cubicBezTo>
                    <a:cubicBezTo>
                      <a:pt x="50" y="15"/>
                      <a:pt x="50" y="15"/>
                      <a:pt x="50" y="15"/>
                    </a:cubicBezTo>
                    <a:cubicBezTo>
                      <a:pt x="50" y="15"/>
                      <a:pt x="50" y="14"/>
                      <a:pt x="50" y="14"/>
                    </a:cubicBezTo>
                    <a:cubicBezTo>
                      <a:pt x="50" y="14"/>
                      <a:pt x="50" y="14"/>
                      <a:pt x="50" y="14"/>
                    </a:cubicBezTo>
                    <a:cubicBezTo>
                      <a:pt x="46" y="11"/>
                      <a:pt x="40" y="13"/>
                      <a:pt x="36" y="15"/>
                    </a:cubicBezTo>
                    <a:cubicBezTo>
                      <a:pt x="35" y="16"/>
                      <a:pt x="35" y="16"/>
                      <a:pt x="35" y="17"/>
                    </a:cubicBezTo>
                    <a:close/>
                    <a:moveTo>
                      <a:pt x="8" y="29"/>
                    </a:moveTo>
                    <a:cubicBezTo>
                      <a:pt x="10" y="30"/>
                      <a:pt x="12" y="31"/>
                      <a:pt x="14" y="32"/>
                    </a:cubicBezTo>
                    <a:cubicBezTo>
                      <a:pt x="15" y="32"/>
                      <a:pt x="15" y="32"/>
                      <a:pt x="15" y="32"/>
                    </a:cubicBezTo>
                    <a:cubicBezTo>
                      <a:pt x="17" y="29"/>
                      <a:pt x="19" y="26"/>
                      <a:pt x="21" y="24"/>
                    </a:cubicBezTo>
                    <a:cubicBezTo>
                      <a:pt x="21" y="24"/>
                      <a:pt x="21" y="23"/>
                      <a:pt x="21" y="23"/>
                    </a:cubicBezTo>
                    <a:cubicBezTo>
                      <a:pt x="14" y="16"/>
                      <a:pt x="14" y="16"/>
                      <a:pt x="14" y="16"/>
                    </a:cubicBezTo>
                    <a:cubicBezTo>
                      <a:pt x="14" y="16"/>
                      <a:pt x="14" y="16"/>
                      <a:pt x="13" y="16"/>
                    </a:cubicBezTo>
                    <a:cubicBezTo>
                      <a:pt x="10" y="20"/>
                      <a:pt x="8" y="24"/>
                      <a:pt x="7" y="28"/>
                    </a:cubicBezTo>
                    <a:cubicBezTo>
                      <a:pt x="7" y="29"/>
                      <a:pt x="7" y="29"/>
                      <a:pt x="8" y="29"/>
                    </a:cubicBezTo>
                    <a:close/>
                    <a:moveTo>
                      <a:pt x="7" y="32"/>
                    </a:moveTo>
                    <a:cubicBezTo>
                      <a:pt x="7" y="37"/>
                      <a:pt x="8" y="41"/>
                      <a:pt x="10" y="46"/>
                    </a:cubicBezTo>
                    <a:cubicBezTo>
                      <a:pt x="10" y="46"/>
                      <a:pt x="10" y="46"/>
                      <a:pt x="10" y="45"/>
                    </a:cubicBezTo>
                    <a:cubicBezTo>
                      <a:pt x="10" y="42"/>
                      <a:pt x="12" y="38"/>
                      <a:pt x="13" y="35"/>
                    </a:cubicBezTo>
                    <a:cubicBezTo>
                      <a:pt x="14" y="34"/>
                      <a:pt x="14" y="34"/>
                      <a:pt x="13" y="34"/>
                    </a:cubicBezTo>
                    <a:cubicBezTo>
                      <a:pt x="11" y="33"/>
                      <a:pt x="10" y="32"/>
                      <a:pt x="8" y="31"/>
                    </a:cubicBezTo>
                    <a:cubicBezTo>
                      <a:pt x="7" y="31"/>
                      <a:pt x="7" y="32"/>
                      <a:pt x="7" y="32"/>
                    </a:cubicBezTo>
                    <a:close/>
                    <a:moveTo>
                      <a:pt x="17" y="34"/>
                    </a:moveTo>
                    <a:cubicBezTo>
                      <a:pt x="20" y="35"/>
                      <a:pt x="22" y="37"/>
                      <a:pt x="24" y="39"/>
                    </a:cubicBezTo>
                    <a:cubicBezTo>
                      <a:pt x="25" y="40"/>
                      <a:pt x="25" y="40"/>
                      <a:pt x="26" y="39"/>
                    </a:cubicBezTo>
                    <a:cubicBezTo>
                      <a:pt x="31" y="34"/>
                      <a:pt x="31" y="34"/>
                      <a:pt x="31" y="34"/>
                    </a:cubicBezTo>
                    <a:cubicBezTo>
                      <a:pt x="31" y="34"/>
                      <a:pt x="31" y="33"/>
                      <a:pt x="31" y="33"/>
                    </a:cubicBezTo>
                    <a:cubicBezTo>
                      <a:pt x="24" y="25"/>
                      <a:pt x="24" y="25"/>
                      <a:pt x="24" y="25"/>
                    </a:cubicBezTo>
                    <a:cubicBezTo>
                      <a:pt x="23" y="25"/>
                      <a:pt x="23" y="25"/>
                      <a:pt x="22" y="25"/>
                    </a:cubicBezTo>
                    <a:cubicBezTo>
                      <a:pt x="20" y="28"/>
                      <a:pt x="18" y="30"/>
                      <a:pt x="17" y="33"/>
                    </a:cubicBezTo>
                    <a:cubicBezTo>
                      <a:pt x="17" y="33"/>
                      <a:pt x="17" y="33"/>
                      <a:pt x="17" y="34"/>
                    </a:cubicBezTo>
                    <a:close/>
                    <a:moveTo>
                      <a:pt x="23" y="41"/>
                    </a:moveTo>
                    <a:cubicBezTo>
                      <a:pt x="21" y="39"/>
                      <a:pt x="19" y="37"/>
                      <a:pt x="16" y="36"/>
                    </a:cubicBezTo>
                    <a:cubicBezTo>
                      <a:pt x="16" y="35"/>
                      <a:pt x="15" y="35"/>
                      <a:pt x="15" y="36"/>
                    </a:cubicBezTo>
                    <a:cubicBezTo>
                      <a:pt x="13" y="40"/>
                      <a:pt x="11" y="46"/>
                      <a:pt x="13" y="50"/>
                    </a:cubicBezTo>
                    <a:cubicBezTo>
                      <a:pt x="13" y="51"/>
                      <a:pt x="14" y="51"/>
                      <a:pt x="15" y="50"/>
                    </a:cubicBezTo>
                    <a:cubicBezTo>
                      <a:pt x="23" y="42"/>
                      <a:pt x="23" y="42"/>
                      <a:pt x="23" y="42"/>
                    </a:cubicBezTo>
                    <a:cubicBezTo>
                      <a:pt x="23" y="42"/>
                      <a:pt x="23" y="41"/>
                      <a:pt x="2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66" name="Freeform 14"/>
              <p:cNvSpPr>
                <a:spLocks noEditPoints="1"/>
              </p:cNvSpPr>
              <p:nvPr/>
            </p:nvSpPr>
            <p:spPr bwMode="auto">
              <a:xfrm>
                <a:off x="18" y="28"/>
                <a:ext cx="102" cy="125"/>
              </a:xfrm>
              <a:custGeom>
                <a:avLst/>
                <a:gdLst>
                  <a:gd name="T0" fmla="*/ 34 w 58"/>
                  <a:gd name="T1" fmla="*/ 29 h 71"/>
                  <a:gd name="T2" fmla="*/ 25 w 58"/>
                  <a:gd name="T3" fmla="*/ 35 h 71"/>
                  <a:gd name="T4" fmla="*/ 27 w 58"/>
                  <a:gd name="T5" fmla="*/ 42 h 71"/>
                  <a:gd name="T6" fmla="*/ 40 w 58"/>
                  <a:gd name="T7" fmla="*/ 37 h 71"/>
                  <a:gd name="T8" fmla="*/ 6 w 58"/>
                  <a:gd name="T9" fmla="*/ 45 h 71"/>
                  <a:gd name="T10" fmla="*/ 44 w 58"/>
                  <a:gd name="T11" fmla="*/ 39 h 71"/>
                  <a:gd name="T12" fmla="*/ 51 w 58"/>
                  <a:gd name="T13" fmla="*/ 0 h 71"/>
                  <a:gd name="T14" fmla="*/ 26 w 58"/>
                  <a:gd name="T15" fmla="*/ 50 h 71"/>
                  <a:gd name="T16" fmla="*/ 25 w 58"/>
                  <a:gd name="T17" fmla="*/ 52 h 71"/>
                  <a:gd name="T18" fmla="*/ 25 w 58"/>
                  <a:gd name="T19" fmla="*/ 61 h 71"/>
                  <a:gd name="T20" fmla="*/ 25 w 58"/>
                  <a:gd name="T21" fmla="*/ 63 h 71"/>
                  <a:gd name="T22" fmla="*/ 45 w 58"/>
                  <a:gd name="T23" fmla="*/ 69 h 71"/>
                  <a:gd name="T24" fmla="*/ 1 w 58"/>
                  <a:gd name="T25" fmla="*/ 71 h 71"/>
                  <a:gd name="T26" fmla="*/ 20 w 58"/>
                  <a:gd name="T27" fmla="*/ 63 h 71"/>
                  <a:gd name="T28" fmla="*/ 21 w 58"/>
                  <a:gd name="T29" fmla="*/ 61 h 71"/>
                  <a:gd name="T30" fmla="*/ 21 w 58"/>
                  <a:gd name="T31" fmla="*/ 52 h 71"/>
                  <a:gd name="T32" fmla="*/ 21 w 58"/>
                  <a:gd name="T33" fmla="*/ 50 h 71"/>
                  <a:gd name="T34" fmla="*/ 6 w 58"/>
                  <a:gd name="T35" fmla="*/ 45 h 71"/>
                  <a:gd name="T36" fmla="*/ 11 w 58"/>
                  <a:gd name="T37" fmla="*/ 40 h 71"/>
                  <a:gd name="T38" fmla="*/ 24 w 58"/>
                  <a:gd name="T39" fmla="*/ 43 h 71"/>
                  <a:gd name="T40" fmla="*/ 23 w 58"/>
                  <a:gd name="T41" fmla="*/ 37 h 71"/>
                  <a:gd name="T42" fmla="*/ 11 w 58"/>
                  <a:gd name="T43" fmla="*/ 40 h 71"/>
                  <a:gd name="T44" fmla="*/ 13 w 58"/>
                  <a:gd name="T45" fmla="*/ 38 h 71"/>
                  <a:gd name="T46" fmla="*/ 21 w 58"/>
                  <a:gd name="T47" fmla="*/ 34 h 71"/>
                  <a:gd name="T48" fmla="*/ 21 w 58"/>
                  <a:gd name="T49" fmla="*/ 30 h 71"/>
                  <a:gd name="T50" fmla="*/ 24 w 58"/>
                  <a:gd name="T51" fmla="*/ 33 h 71"/>
                  <a:gd name="T52" fmla="*/ 31 w 58"/>
                  <a:gd name="T53" fmla="*/ 27 h 71"/>
                  <a:gd name="T54" fmla="*/ 29 w 58"/>
                  <a:gd name="T55" fmla="*/ 22 h 71"/>
                  <a:gd name="T56" fmla="*/ 33 w 58"/>
                  <a:gd name="T57" fmla="*/ 25 h 71"/>
                  <a:gd name="T58" fmla="*/ 39 w 58"/>
                  <a:gd name="T59" fmla="*/ 18 h 71"/>
                  <a:gd name="T60" fmla="*/ 36 w 58"/>
                  <a:gd name="T61" fmla="*/ 15 h 71"/>
                  <a:gd name="T62" fmla="*/ 40 w 58"/>
                  <a:gd name="T63" fmla="*/ 15 h 71"/>
                  <a:gd name="T64" fmla="*/ 43 w 58"/>
                  <a:gd name="T65" fmla="*/ 7 h 71"/>
                  <a:gd name="T66" fmla="*/ 46 w 58"/>
                  <a:gd name="T67" fmla="*/ 5 h 71"/>
                  <a:gd name="T68" fmla="*/ 43 w 58"/>
                  <a:gd name="T69" fmla="*/ 17 h 71"/>
                  <a:gd name="T70" fmla="*/ 49 w 58"/>
                  <a:gd name="T71" fmla="*/ 18 h 71"/>
                  <a:gd name="T72" fmla="*/ 46 w 58"/>
                  <a:gd name="T73" fmla="*/ 5 h 71"/>
                  <a:gd name="T74" fmla="*/ 43 w 58"/>
                  <a:gd name="T75" fmla="*/ 37 h 71"/>
                  <a:gd name="T76" fmla="*/ 48 w 58"/>
                  <a:gd name="T77" fmla="*/ 21 h 71"/>
                  <a:gd name="T78" fmla="*/ 41 w 58"/>
                  <a:gd name="T79" fmla="*/ 19 h 71"/>
                  <a:gd name="T80" fmla="*/ 35 w 58"/>
                  <a:gd name="T81" fmla="*/ 28 h 71"/>
                  <a:gd name="T82" fmla="*/ 42 w 58"/>
                  <a:gd name="T83" fmla="*/ 35 h 71"/>
                  <a:gd name="T84" fmla="*/ 49 w 58"/>
                  <a:gd name="T85"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71">
                    <a:moveTo>
                      <a:pt x="40" y="36"/>
                    </a:moveTo>
                    <a:cubicBezTo>
                      <a:pt x="34" y="29"/>
                      <a:pt x="34" y="29"/>
                      <a:pt x="34" y="29"/>
                    </a:cubicBezTo>
                    <a:cubicBezTo>
                      <a:pt x="33" y="29"/>
                      <a:pt x="33" y="29"/>
                      <a:pt x="32" y="29"/>
                    </a:cubicBezTo>
                    <a:cubicBezTo>
                      <a:pt x="30" y="32"/>
                      <a:pt x="27" y="33"/>
                      <a:pt x="25" y="35"/>
                    </a:cubicBezTo>
                    <a:cubicBezTo>
                      <a:pt x="24" y="35"/>
                      <a:pt x="24" y="36"/>
                      <a:pt x="24" y="36"/>
                    </a:cubicBezTo>
                    <a:cubicBezTo>
                      <a:pt x="26" y="38"/>
                      <a:pt x="26" y="40"/>
                      <a:pt x="27" y="42"/>
                    </a:cubicBezTo>
                    <a:cubicBezTo>
                      <a:pt x="27" y="43"/>
                      <a:pt x="27" y="43"/>
                      <a:pt x="28" y="43"/>
                    </a:cubicBezTo>
                    <a:cubicBezTo>
                      <a:pt x="32" y="42"/>
                      <a:pt x="37" y="40"/>
                      <a:pt x="40" y="37"/>
                    </a:cubicBezTo>
                    <a:cubicBezTo>
                      <a:pt x="41" y="37"/>
                      <a:pt x="41" y="36"/>
                      <a:pt x="40" y="36"/>
                    </a:cubicBezTo>
                    <a:close/>
                    <a:moveTo>
                      <a:pt x="6" y="45"/>
                    </a:moveTo>
                    <a:cubicBezTo>
                      <a:pt x="7" y="43"/>
                      <a:pt x="7" y="43"/>
                      <a:pt x="7" y="43"/>
                    </a:cubicBezTo>
                    <a:cubicBezTo>
                      <a:pt x="19" y="50"/>
                      <a:pt x="34" y="49"/>
                      <a:pt x="44" y="39"/>
                    </a:cubicBezTo>
                    <a:cubicBezTo>
                      <a:pt x="54" y="29"/>
                      <a:pt x="56" y="13"/>
                      <a:pt x="49" y="2"/>
                    </a:cubicBezTo>
                    <a:cubicBezTo>
                      <a:pt x="51" y="0"/>
                      <a:pt x="51" y="0"/>
                      <a:pt x="51" y="0"/>
                    </a:cubicBezTo>
                    <a:cubicBezTo>
                      <a:pt x="58" y="13"/>
                      <a:pt x="57" y="29"/>
                      <a:pt x="46" y="40"/>
                    </a:cubicBezTo>
                    <a:cubicBezTo>
                      <a:pt x="40" y="46"/>
                      <a:pt x="33" y="49"/>
                      <a:pt x="26" y="50"/>
                    </a:cubicBezTo>
                    <a:cubicBezTo>
                      <a:pt x="25" y="50"/>
                      <a:pt x="25" y="50"/>
                      <a:pt x="25" y="50"/>
                    </a:cubicBezTo>
                    <a:cubicBezTo>
                      <a:pt x="25" y="52"/>
                      <a:pt x="25" y="52"/>
                      <a:pt x="25" y="52"/>
                    </a:cubicBezTo>
                    <a:cubicBezTo>
                      <a:pt x="25" y="52"/>
                      <a:pt x="25" y="52"/>
                      <a:pt x="25" y="52"/>
                    </a:cubicBezTo>
                    <a:cubicBezTo>
                      <a:pt x="29" y="54"/>
                      <a:pt x="29" y="59"/>
                      <a:pt x="25" y="61"/>
                    </a:cubicBezTo>
                    <a:cubicBezTo>
                      <a:pt x="25" y="61"/>
                      <a:pt x="25" y="61"/>
                      <a:pt x="25" y="61"/>
                    </a:cubicBezTo>
                    <a:cubicBezTo>
                      <a:pt x="25" y="63"/>
                      <a:pt x="25" y="63"/>
                      <a:pt x="25" y="63"/>
                    </a:cubicBezTo>
                    <a:cubicBezTo>
                      <a:pt x="25" y="63"/>
                      <a:pt x="25" y="63"/>
                      <a:pt x="26" y="63"/>
                    </a:cubicBezTo>
                    <a:cubicBezTo>
                      <a:pt x="32" y="64"/>
                      <a:pt x="40" y="66"/>
                      <a:pt x="45" y="69"/>
                    </a:cubicBezTo>
                    <a:cubicBezTo>
                      <a:pt x="46" y="70"/>
                      <a:pt x="46" y="71"/>
                      <a:pt x="45" y="71"/>
                    </a:cubicBezTo>
                    <a:cubicBezTo>
                      <a:pt x="1" y="71"/>
                      <a:pt x="1" y="71"/>
                      <a:pt x="1" y="71"/>
                    </a:cubicBezTo>
                    <a:cubicBezTo>
                      <a:pt x="0" y="71"/>
                      <a:pt x="0" y="70"/>
                      <a:pt x="1" y="69"/>
                    </a:cubicBezTo>
                    <a:cubicBezTo>
                      <a:pt x="6" y="66"/>
                      <a:pt x="14" y="64"/>
                      <a:pt x="20" y="63"/>
                    </a:cubicBezTo>
                    <a:cubicBezTo>
                      <a:pt x="21" y="63"/>
                      <a:pt x="21" y="63"/>
                      <a:pt x="21" y="63"/>
                    </a:cubicBezTo>
                    <a:cubicBezTo>
                      <a:pt x="21" y="61"/>
                      <a:pt x="21" y="61"/>
                      <a:pt x="21" y="61"/>
                    </a:cubicBezTo>
                    <a:cubicBezTo>
                      <a:pt x="21" y="61"/>
                      <a:pt x="21" y="61"/>
                      <a:pt x="21" y="61"/>
                    </a:cubicBezTo>
                    <a:cubicBezTo>
                      <a:pt x="17" y="59"/>
                      <a:pt x="17" y="54"/>
                      <a:pt x="21" y="52"/>
                    </a:cubicBezTo>
                    <a:cubicBezTo>
                      <a:pt x="21" y="52"/>
                      <a:pt x="21" y="52"/>
                      <a:pt x="21" y="52"/>
                    </a:cubicBezTo>
                    <a:cubicBezTo>
                      <a:pt x="21" y="50"/>
                      <a:pt x="21" y="50"/>
                      <a:pt x="21" y="50"/>
                    </a:cubicBezTo>
                    <a:cubicBezTo>
                      <a:pt x="21" y="50"/>
                      <a:pt x="21" y="50"/>
                      <a:pt x="20" y="50"/>
                    </a:cubicBezTo>
                    <a:cubicBezTo>
                      <a:pt x="15" y="49"/>
                      <a:pt x="10" y="48"/>
                      <a:pt x="6" y="45"/>
                    </a:cubicBezTo>
                    <a:close/>
                    <a:moveTo>
                      <a:pt x="9" y="42"/>
                    </a:moveTo>
                    <a:cubicBezTo>
                      <a:pt x="11" y="40"/>
                      <a:pt x="11" y="40"/>
                      <a:pt x="11" y="40"/>
                    </a:cubicBezTo>
                    <a:cubicBezTo>
                      <a:pt x="11" y="40"/>
                      <a:pt x="11" y="40"/>
                      <a:pt x="11" y="40"/>
                    </a:cubicBezTo>
                    <a:cubicBezTo>
                      <a:pt x="15" y="43"/>
                      <a:pt x="19" y="44"/>
                      <a:pt x="24" y="43"/>
                    </a:cubicBezTo>
                    <a:cubicBezTo>
                      <a:pt x="25" y="43"/>
                      <a:pt x="25" y="43"/>
                      <a:pt x="25" y="42"/>
                    </a:cubicBezTo>
                    <a:cubicBezTo>
                      <a:pt x="24" y="41"/>
                      <a:pt x="24" y="39"/>
                      <a:pt x="23" y="37"/>
                    </a:cubicBezTo>
                    <a:cubicBezTo>
                      <a:pt x="22" y="37"/>
                      <a:pt x="22" y="37"/>
                      <a:pt x="22" y="37"/>
                    </a:cubicBezTo>
                    <a:cubicBezTo>
                      <a:pt x="18" y="39"/>
                      <a:pt x="15" y="40"/>
                      <a:pt x="11" y="40"/>
                    </a:cubicBezTo>
                    <a:cubicBezTo>
                      <a:pt x="11" y="40"/>
                      <a:pt x="11" y="40"/>
                      <a:pt x="11" y="40"/>
                    </a:cubicBezTo>
                    <a:cubicBezTo>
                      <a:pt x="13" y="38"/>
                      <a:pt x="13" y="38"/>
                      <a:pt x="13" y="38"/>
                    </a:cubicBezTo>
                    <a:cubicBezTo>
                      <a:pt x="16" y="37"/>
                      <a:pt x="18" y="36"/>
                      <a:pt x="20" y="35"/>
                    </a:cubicBezTo>
                    <a:cubicBezTo>
                      <a:pt x="21" y="35"/>
                      <a:pt x="21" y="34"/>
                      <a:pt x="21" y="34"/>
                    </a:cubicBezTo>
                    <a:cubicBezTo>
                      <a:pt x="20" y="33"/>
                      <a:pt x="20" y="32"/>
                      <a:pt x="19" y="32"/>
                    </a:cubicBezTo>
                    <a:cubicBezTo>
                      <a:pt x="21" y="30"/>
                      <a:pt x="21" y="30"/>
                      <a:pt x="21" y="30"/>
                    </a:cubicBezTo>
                    <a:cubicBezTo>
                      <a:pt x="21" y="31"/>
                      <a:pt x="22" y="32"/>
                      <a:pt x="23" y="33"/>
                    </a:cubicBezTo>
                    <a:cubicBezTo>
                      <a:pt x="23" y="33"/>
                      <a:pt x="23" y="34"/>
                      <a:pt x="24" y="33"/>
                    </a:cubicBezTo>
                    <a:cubicBezTo>
                      <a:pt x="26" y="32"/>
                      <a:pt x="29" y="30"/>
                      <a:pt x="31" y="28"/>
                    </a:cubicBezTo>
                    <a:cubicBezTo>
                      <a:pt x="31" y="28"/>
                      <a:pt x="31" y="27"/>
                      <a:pt x="31" y="27"/>
                    </a:cubicBezTo>
                    <a:cubicBezTo>
                      <a:pt x="28" y="23"/>
                      <a:pt x="28" y="23"/>
                      <a:pt x="28" y="23"/>
                    </a:cubicBezTo>
                    <a:cubicBezTo>
                      <a:pt x="29" y="22"/>
                      <a:pt x="29" y="22"/>
                      <a:pt x="29" y="22"/>
                    </a:cubicBezTo>
                    <a:cubicBezTo>
                      <a:pt x="32" y="25"/>
                      <a:pt x="32" y="25"/>
                      <a:pt x="32" y="25"/>
                    </a:cubicBezTo>
                    <a:cubicBezTo>
                      <a:pt x="33" y="25"/>
                      <a:pt x="33" y="25"/>
                      <a:pt x="33" y="25"/>
                    </a:cubicBezTo>
                    <a:cubicBezTo>
                      <a:pt x="33" y="25"/>
                      <a:pt x="33" y="25"/>
                      <a:pt x="34" y="25"/>
                    </a:cubicBezTo>
                    <a:cubicBezTo>
                      <a:pt x="36" y="23"/>
                      <a:pt x="38" y="20"/>
                      <a:pt x="39" y="18"/>
                    </a:cubicBezTo>
                    <a:cubicBezTo>
                      <a:pt x="39" y="18"/>
                      <a:pt x="39" y="17"/>
                      <a:pt x="39" y="17"/>
                    </a:cubicBezTo>
                    <a:cubicBezTo>
                      <a:pt x="38" y="16"/>
                      <a:pt x="37" y="16"/>
                      <a:pt x="36" y="15"/>
                    </a:cubicBezTo>
                    <a:cubicBezTo>
                      <a:pt x="37" y="13"/>
                      <a:pt x="37" y="13"/>
                      <a:pt x="37" y="13"/>
                    </a:cubicBezTo>
                    <a:cubicBezTo>
                      <a:pt x="38" y="14"/>
                      <a:pt x="39" y="15"/>
                      <a:pt x="40" y="15"/>
                    </a:cubicBezTo>
                    <a:cubicBezTo>
                      <a:pt x="40" y="15"/>
                      <a:pt x="41" y="15"/>
                      <a:pt x="41" y="15"/>
                    </a:cubicBezTo>
                    <a:cubicBezTo>
                      <a:pt x="42" y="13"/>
                      <a:pt x="43" y="10"/>
                      <a:pt x="43" y="7"/>
                    </a:cubicBezTo>
                    <a:cubicBezTo>
                      <a:pt x="46" y="5"/>
                      <a:pt x="46" y="5"/>
                      <a:pt x="46" y="5"/>
                    </a:cubicBezTo>
                    <a:cubicBezTo>
                      <a:pt x="46" y="5"/>
                      <a:pt x="46" y="5"/>
                      <a:pt x="46" y="5"/>
                    </a:cubicBezTo>
                    <a:cubicBezTo>
                      <a:pt x="46" y="9"/>
                      <a:pt x="44" y="13"/>
                      <a:pt x="43" y="16"/>
                    </a:cubicBezTo>
                    <a:cubicBezTo>
                      <a:pt x="42" y="16"/>
                      <a:pt x="43" y="17"/>
                      <a:pt x="43" y="17"/>
                    </a:cubicBezTo>
                    <a:cubicBezTo>
                      <a:pt x="45" y="18"/>
                      <a:pt x="46" y="19"/>
                      <a:pt x="48" y="19"/>
                    </a:cubicBezTo>
                    <a:cubicBezTo>
                      <a:pt x="49" y="19"/>
                      <a:pt x="49" y="19"/>
                      <a:pt x="49" y="18"/>
                    </a:cubicBezTo>
                    <a:cubicBezTo>
                      <a:pt x="49" y="14"/>
                      <a:pt x="48" y="9"/>
                      <a:pt x="46" y="5"/>
                    </a:cubicBezTo>
                    <a:cubicBezTo>
                      <a:pt x="46" y="5"/>
                      <a:pt x="46" y="5"/>
                      <a:pt x="46" y="5"/>
                    </a:cubicBezTo>
                    <a:cubicBezTo>
                      <a:pt x="47" y="3"/>
                      <a:pt x="47" y="3"/>
                      <a:pt x="47" y="3"/>
                    </a:cubicBezTo>
                    <a:cubicBezTo>
                      <a:pt x="53" y="14"/>
                      <a:pt x="52" y="28"/>
                      <a:pt x="43" y="37"/>
                    </a:cubicBezTo>
                    <a:cubicBezTo>
                      <a:pt x="34" y="46"/>
                      <a:pt x="20" y="48"/>
                      <a:pt x="9" y="42"/>
                    </a:cubicBezTo>
                    <a:close/>
                    <a:moveTo>
                      <a:pt x="48" y="21"/>
                    </a:moveTo>
                    <a:cubicBezTo>
                      <a:pt x="46" y="21"/>
                      <a:pt x="44" y="20"/>
                      <a:pt x="42" y="19"/>
                    </a:cubicBezTo>
                    <a:cubicBezTo>
                      <a:pt x="42" y="18"/>
                      <a:pt x="41" y="19"/>
                      <a:pt x="41" y="19"/>
                    </a:cubicBezTo>
                    <a:cubicBezTo>
                      <a:pt x="39" y="22"/>
                      <a:pt x="37" y="24"/>
                      <a:pt x="35" y="27"/>
                    </a:cubicBezTo>
                    <a:cubicBezTo>
                      <a:pt x="35" y="27"/>
                      <a:pt x="35" y="27"/>
                      <a:pt x="35" y="28"/>
                    </a:cubicBezTo>
                    <a:cubicBezTo>
                      <a:pt x="42" y="34"/>
                      <a:pt x="42" y="34"/>
                      <a:pt x="42" y="34"/>
                    </a:cubicBezTo>
                    <a:cubicBezTo>
                      <a:pt x="42" y="35"/>
                      <a:pt x="42" y="35"/>
                      <a:pt x="42" y="35"/>
                    </a:cubicBezTo>
                    <a:cubicBezTo>
                      <a:pt x="42" y="35"/>
                      <a:pt x="43" y="35"/>
                      <a:pt x="43" y="34"/>
                    </a:cubicBezTo>
                    <a:cubicBezTo>
                      <a:pt x="46" y="31"/>
                      <a:pt x="48" y="27"/>
                      <a:pt x="49" y="22"/>
                    </a:cubicBezTo>
                    <a:cubicBezTo>
                      <a:pt x="49" y="22"/>
                      <a:pt x="49" y="21"/>
                      <a:pt x="4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grpSp>
      <p:grpSp>
        <p:nvGrpSpPr>
          <p:cNvPr id="8" name="组合 7"/>
          <p:cNvGrpSpPr/>
          <p:nvPr/>
        </p:nvGrpSpPr>
        <p:grpSpPr>
          <a:xfrm>
            <a:off x="6679562" y="3216798"/>
            <a:ext cx="707568" cy="709972"/>
            <a:chOff x="6679562" y="3216798"/>
            <a:chExt cx="707568" cy="709972"/>
          </a:xfrm>
        </p:grpSpPr>
        <p:sp>
          <p:nvSpPr>
            <p:cNvPr id="47" name="Oval 9"/>
            <p:cNvSpPr>
              <a:spLocks noChangeArrowheads="1"/>
            </p:cNvSpPr>
            <p:nvPr/>
          </p:nvSpPr>
          <p:spPr bwMode="auto">
            <a:xfrm>
              <a:off x="6679562" y="3216798"/>
              <a:ext cx="707568" cy="709972"/>
            </a:xfrm>
            <a:prstGeom prst="ellipse">
              <a:avLst/>
            </a:prstGeom>
            <a:solidFill>
              <a:srgbClr val="FA6679"/>
            </a:solidFill>
            <a:ln w="6350">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nvGrpSpPr>
            <p:cNvPr id="50" name="Group 15"/>
            <p:cNvGrpSpPr/>
            <p:nvPr/>
          </p:nvGrpSpPr>
          <p:grpSpPr bwMode="auto">
            <a:xfrm>
              <a:off x="6850440" y="3396095"/>
              <a:ext cx="361005" cy="351376"/>
              <a:chOff x="0" y="0"/>
              <a:chExt cx="150" cy="146"/>
            </a:xfrm>
            <a:solidFill>
              <a:schemeClr val="bg1"/>
            </a:solidFill>
          </p:grpSpPr>
          <p:sp>
            <p:nvSpPr>
              <p:cNvPr id="63" name="Freeform 16"/>
              <p:cNvSpPr>
                <a:spLocks noEditPoints="1"/>
              </p:cNvSpPr>
              <p:nvPr/>
            </p:nvSpPr>
            <p:spPr bwMode="auto">
              <a:xfrm>
                <a:off x="0" y="0"/>
                <a:ext cx="96" cy="88"/>
              </a:xfrm>
              <a:custGeom>
                <a:avLst/>
                <a:gdLst>
                  <a:gd name="T0" fmla="*/ 54 w 54"/>
                  <a:gd name="T1" fmla="*/ 34 h 50"/>
                  <a:gd name="T2" fmla="*/ 2 w 54"/>
                  <a:gd name="T3" fmla="*/ 34 h 50"/>
                  <a:gd name="T4" fmla="*/ 1 w 54"/>
                  <a:gd name="T5" fmla="*/ 36 h 50"/>
                  <a:gd name="T6" fmla="*/ 19 w 54"/>
                  <a:gd name="T7" fmla="*/ 50 h 50"/>
                  <a:gd name="T8" fmla="*/ 38 w 54"/>
                  <a:gd name="T9" fmla="*/ 50 h 50"/>
                  <a:gd name="T10" fmla="*/ 42 w 54"/>
                  <a:gd name="T11" fmla="*/ 47 h 50"/>
                  <a:gd name="T12" fmla="*/ 40 w 54"/>
                  <a:gd name="T13" fmla="*/ 42 h 50"/>
                  <a:gd name="T14" fmla="*/ 40 w 54"/>
                  <a:gd name="T15" fmla="*/ 40 h 50"/>
                  <a:gd name="T16" fmla="*/ 41 w 54"/>
                  <a:gd name="T17" fmla="*/ 40 h 50"/>
                  <a:gd name="T18" fmla="*/ 45 w 54"/>
                  <a:gd name="T19" fmla="*/ 43 h 50"/>
                  <a:gd name="T20" fmla="*/ 47 w 54"/>
                  <a:gd name="T21" fmla="*/ 42 h 50"/>
                  <a:gd name="T22" fmla="*/ 42 w 54"/>
                  <a:gd name="T23" fmla="*/ 38 h 50"/>
                  <a:gd name="T24" fmla="*/ 43 w 54"/>
                  <a:gd name="T25" fmla="*/ 37 h 50"/>
                  <a:gd name="T26" fmla="*/ 45 w 54"/>
                  <a:gd name="T27" fmla="*/ 36 h 50"/>
                  <a:gd name="T28" fmla="*/ 50 w 54"/>
                  <a:gd name="T29" fmla="*/ 39 h 50"/>
                  <a:gd name="T30" fmla="*/ 54 w 54"/>
                  <a:gd name="T31" fmla="*/ 34 h 50"/>
                  <a:gd name="T32" fmla="*/ 35 w 54"/>
                  <a:gd name="T33" fmla="*/ 31 h 50"/>
                  <a:gd name="T34" fmla="*/ 27 w 54"/>
                  <a:gd name="T35" fmla="*/ 3 h 50"/>
                  <a:gd name="T36" fmla="*/ 29 w 54"/>
                  <a:gd name="T37" fmla="*/ 1 h 50"/>
                  <a:gd name="T38" fmla="*/ 47 w 54"/>
                  <a:gd name="T39" fmla="*/ 15 h 50"/>
                  <a:gd name="T40" fmla="*/ 51 w 54"/>
                  <a:gd name="T41" fmla="*/ 30 h 50"/>
                  <a:gd name="T42" fmla="*/ 49 w 54"/>
                  <a:gd name="T43" fmla="*/ 32 h 50"/>
                  <a:gd name="T44" fmla="*/ 36 w 54"/>
                  <a:gd name="T45" fmla="*/ 32 h 50"/>
                  <a:gd name="T46" fmla="*/ 35 w 54"/>
                  <a:gd name="T47" fmla="*/ 3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50">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64" name="Freeform 17"/>
              <p:cNvSpPr>
                <a:spLocks noEditPoints="1"/>
              </p:cNvSpPr>
              <p:nvPr/>
            </p:nvSpPr>
            <p:spPr bwMode="auto">
              <a:xfrm>
                <a:off x="67" y="60"/>
                <a:ext cx="83" cy="86"/>
              </a:xfrm>
              <a:custGeom>
                <a:avLst/>
                <a:gdLst>
                  <a:gd name="T0" fmla="*/ 46 w 47"/>
                  <a:gd name="T1" fmla="*/ 0 h 49"/>
                  <a:gd name="T2" fmla="*/ 16 w 47"/>
                  <a:gd name="T3" fmla="*/ 0 h 49"/>
                  <a:gd name="T4" fmla="*/ 12 w 47"/>
                  <a:gd name="T5" fmla="*/ 5 h 49"/>
                  <a:gd name="T6" fmla="*/ 13 w 47"/>
                  <a:gd name="T7" fmla="*/ 8 h 49"/>
                  <a:gd name="T8" fmla="*/ 13 w 47"/>
                  <a:gd name="T9" fmla="*/ 9 h 49"/>
                  <a:gd name="T10" fmla="*/ 12 w 47"/>
                  <a:gd name="T11" fmla="*/ 10 h 49"/>
                  <a:gd name="T12" fmla="*/ 9 w 47"/>
                  <a:gd name="T13" fmla="*/ 8 h 49"/>
                  <a:gd name="T14" fmla="*/ 7 w 47"/>
                  <a:gd name="T15" fmla="*/ 9 h 49"/>
                  <a:gd name="T16" fmla="*/ 11 w 47"/>
                  <a:gd name="T17" fmla="*/ 11 h 49"/>
                  <a:gd name="T18" fmla="*/ 10 w 47"/>
                  <a:gd name="T19" fmla="*/ 13 h 49"/>
                  <a:gd name="T20" fmla="*/ 7 w 47"/>
                  <a:gd name="T21" fmla="*/ 14 h 49"/>
                  <a:gd name="T22" fmla="*/ 4 w 47"/>
                  <a:gd name="T23" fmla="*/ 13 h 49"/>
                  <a:gd name="T24" fmla="*/ 0 w 47"/>
                  <a:gd name="T25" fmla="*/ 16 h 49"/>
                  <a:gd name="T26" fmla="*/ 46 w 47"/>
                  <a:gd name="T27" fmla="*/ 16 h 49"/>
                  <a:gd name="T28" fmla="*/ 47 w 47"/>
                  <a:gd name="T29" fmla="*/ 14 h 49"/>
                  <a:gd name="T30" fmla="*/ 47 w 47"/>
                  <a:gd name="T31" fmla="*/ 2 h 49"/>
                  <a:gd name="T32" fmla="*/ 46 w 47"/>
                  <a:gd name="T33" fmla="*/ 0 h 49"/>
                  <a:gd name="T34" fmla="*/ 10 w 47"/>
                  <a:gd name="T35" fmla="*/ 48 h 49"/>
                  <a:gd name="T36" fmla="*/ 3 w 47"/>
                  <a:gd name="T37" fmla="*/ 20 h 49"/>
                  <a:gd name="T38" fmla="*/ 4 w 47"/>
                  <a:gd name="T39" fmla="*/ 18 h 49"/>
                  <a:gd name="T40" fmla="*/ 17 w 47"/>
                  <a:gd name="T41" fmla="*/ 18 h 49"/>
                  <a:gd name="T42" fmla="*/ 19 w 47"/>
                  <a:gd name="T43" fmla="*/ 19 h 49"/>
                  <a:gd name="T44" fmla="*/ 26 w 47"/>
                  <a:gd name="T45" fmla="*/ 43 h 49"/>
                  <a:gd name="T46" fmla="*/ 24 w 47"/>
                  <a:gd name="T47" fmla="*/ 46 h 49"/>
                  <a:gd name="T48" fmla="*/ 12 w 47"/>
                  <a:gd name="T49" fmla="*/ 49 h 49"/>
                  <a:gd name="T50" fmla="*/ 10 w 47"/>
                  <a:gd name="T51" fmla="*/ 48 h 49"/>
                  <a:gd name="T52" fmla="*/ 15 w 47"/>
                  <a:gd name="T53" fmla="*/ 45 h 49"/>
                  <a:gd name="T54" fmla="*/ 20 w 47"/>
                  <a:gd name="T55" fmla="*/ 43 h 49"/>
                  <a:gd name="T56" fmla="*/ 21 w 47"/>
                  <a:gd name="T57" fmla="*/ 41 h 49"/>
                  <a:gd name="T58" fmla="*/ 17 w 47"/>
                  <a:gd name="T59" fmla="*/ 25 h 49"/>
                  <a:gd name="T60" fmla="*/ 15 w 47"/>
                  <a:gd name="T61" fmla="*/ 24 h 49"/>
                  <a:gd name="T62" fmla="*/ 10 w 47"/>
                  <a:gd name="T63" fmla="*/ 25 h 49"/>
                  <a:gd name="T64" fmla="*/ 8 w 47"/>
                  <a:gd name="T65" fmla="*/ 27 h 49"/>
                  <a:gd name="T66" fmla="*/ 13 w 47"/>
                  <a:gd name="T67" fmla="*/ 43 h 49"/>
                  <a:gd name="T68" fmla="*/ 15 w 47"/>
                  <a:gd name="T69" fmla="*/ 45 h 49"/>
                  <a:gd name="T70" fmla="*/ 44 w 47"/>
                  <a:gd name="T71" fmla="*/ 5 h 49"/>
                  <a:gd name="T72" fmla="*/ 44 w 47"/>
                  <a:gd name="T73" fmla="*/ 11 h 49"/>
                  <a:gd name="T74" fmla="*/ 42 w 47"/>
                  <a:gd name="T75" fmla="*/ 13 h 49"/>
                  <a:gd name="T76" fmla="*/ 26 w 47"/>
                  <a:gd name="T77" fmla="*/ 13 h 49"/>
                  <a:gd name="T78" fmla="*/ 24 w 47"/>
                  <a:gd name="T79" fmla="*/ 11 h 49"/>
                  <a:gd name="T80" fmla="*/ 24 w 47"/>
                  <a:gd name="T81" fmla="*/ 5 h 49"/>
                  <a:gd name="T82" fmla="*/ 26 w 47"/>
                  <a:gd name="T83" fmla="*/ 4 h 49"/>
                  <a:gd name="T84" fmla="*/ 42 w 47"/>
                  <a:gd name="T85" fmla="*/ 4 h 49"/>
                  <a:gd name="T86" fmla="*/ 44 w 47"/>
                  <a:gd name="T87"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49">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grpSp>
      <p:grpSp>
        <p:nvGrpSpPr>
          <p:cNvPr id="7" name="组合 6"/>
          <p:cNvGrpSpPr/>
          <p:nvPr/>
        </p:nvGrpSpPr>
        <p:grpSpPr>
          <a:xfrm>
            <a:off x="6679562" y="1936440"/>
            <a:ext cx="707568" cy="712379"/>
            <a:chOff x="6679562" y="1936440"/>
            <a:chExt cx="707568" cy="712379"/>
          </a:xfrm>
        </p:grpSpPr>
        <p:sp>
          <p:nvSpPr>
            <p:cNvPr id="46" name="Oval 8"/>
            <p:cNvSpPr>
              <a:spLocks noChangeArrowheads="1"/>
            </p:cNvSpPr>
            <p:nvPr/>
          </p:nvSpPr>
          <p:spPr bwMode="auto">
            <a:xfrm>
              <a:off x="6679562" y="1936440"/>
              <a:ext cx="707568" cy="712379"/>
            </a:xfrm>
            <a:prstGeom prst="ellipse">
              <a:avLst/>
            </a:prstGeom>
            <a:solidFill>
              <a:srgbClr val="FA6679"/>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51" name="Freeform 18"/>
            <p:cNvSpPr/>
            <p:nvPr/>
          </p:nvSpPr>
          <p:spPr bwMode="auto">
            <a:xfrm>
              <a:off x="6915419" y="2149432"/>
              <a:ext cx="235856" cy="286395"/>
            </a:xfrm>
            <a:custGeom>
              <a:avLst/>
              <a:gdLst>
                <a:gd name="T0" fmla="*/ 54 w 56"/>
                <a:gd name="T1" fmla="*/ 67 h 67"/>
                <a:gd name="T2" fmla="*/ 8 w 56"/>
                <a:gd name="T3" fmla="*/ 67 h 67"/>
                <a:gd name="T4" fmla="*/ 0 w 56"/>
                <a:gd name="T5" fmla="*/ 60 h 67"/>
                <a:gd name="T6" fmla="*/ 0 w 56"/>
                <a:gd name="T7" fmla="*/ 8 h 67"/>
                <a:gd name="T8" fmla="*/ 8 w 56"/>
                <a:gd name="T9" fmla="*/ 0 h 67"/>
                <a:gd name="T10" fmla="*/ 54 w 56"/>
                <a:gd name="T11" fmla="*/ 0 h 67"/>
                <a:gd name="T12" fmla="*/ 56 w 56"/>
                <a:gd name="T13" fmla="*/ 2 h 67"/>
                <a:gd name="T14" fmla="*/ 56 w 56"/>
                <a:gd name="T15" fmla="*/ 11 h 67"/>
                <a:gd name="T16" fmla="*/ 55 w 56"/>
                <a:gd name="T17" fmla="*/ 12 h 67"/>
                <a:gd name="T18" fmla="*/ 54 w 56"/>
                <a:gd name="T19" fmla="*/ 12 h 67"/>
                <a:gd name="T20" fmla="*/ 53 w 56"/>
                <a:gd name="T21" fmla="*/ 11 h 67"/>
                <a:gd name="T22" fmla="*/ 53 w 56"/>
                <a:gd name="T23" fmla="*/ 5 h 67"/>
                <a:gd name="T24" fmla="*/ 51 w 56"/>
                <a:gd name="T25" fmla="*/ 3 h 67"/>
                <a:gd name="T26" fmla="*/ 8 w 56"/>
                <a:gd name="T27" fmla="*/ 3 h 67"/>
                <a:gd name="T28" fmla="*/ 8 w 56"/>
                <a:gd name="T29" fmla="*/ 14 h 67"/>
                <a:gd name="T30" fmla="*/ 54 w 56"/>
                <a:gd name="T31" fmla="*/ 14 h 67"/>
                <a:gd name="T32" fmla="*/ 56 w 56"/>
                <a:gd name="T33" fmla="*/ 16 h 67"/>
                <a:gd name="T34" fmla="*/ 56 w 56"/>
                <a:gd name="T35" fmla="*/ 66 h 67"/>
                <a:gd name="T36" fmla="*/ 54 w 56"/>
                <a:gd name="T3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67">
                  <a:moveTo>
                    <a:pt x="54" y="67"/>
                  </a:moveTo>
                  <a:cubicBezTo>
                    <a:pt x="8" y="67"/>
                    <a:pt x="8" y="67"/>
                    <a:pt x="8" y="67"/>
                  </a:cubicBezTo>
                  <a:cubicBezTo>
                    <a:pt x="4" y="67"/>
                    <a:pt x="0" y="64"/>
                    <a:pt x="0" y="60"/>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1" y="14"/>
                    <a:pt x="8" y="14"/>
                  </a:cubicBezTo>
                  <a:cubicBezTo>
                    <a:pt x="54" y="14"/>
                    <a:pt x="54" y="14"/>
                    <a:pt x="54" y="14"/>
                  </a:cubicBezTo>
                  <a:cubicBezTo>
                    <a:pt x="55" y="14"/>
                    <a:pt x="56" y="15"/>
                    <a:pt x="56" y="16"/>
                  </a:cubicBezTo>
                  <a:cubicBezTo>
                    <a:pt x="56" y="32"/>
                    <a:pt x="56" y="49"/>
                    <a:pt x="56" y="66"/>
                  </a:cubicBezTo>
                  <a:cubicBezTo>
                    <a:pt x="56" y="67"/>
                    <a:pt x="55" y="67"/>
                    <a:pt x="54" y="67"/>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grpSp>
        <p:nvGrpSpPr>
          <p:cNvPr id="5" name="组合 4"/>
          <p:cNvGrpSpPr/>
          <p:nvPr/>
        </p:nvGrpSpPr>
        <p:grpSpPr>
          <a:xfrm>
            <a:off x="4720629" y="3216798"/>
            <a:ext cx="707568" cy="709972"/>
            <a:chOff x="4720629" y="3216798"/>
            <a:chExt cx="707568" cy="709972"/>
          </a:xfrm>
        </p:grpSpPr>
        <p:sp>
          <p:nvSpPr>
            <p:cNvPr id="44" name="Oval 5"/>
            <p:cNvSpPr>
              <a:spLocks noChangeArrowheads="1"/>
            </p:cNvSpPr>
            <p:nvPr/>
          </p:nvSpPr>
          <p:spPr bwMode="auto">
            <a:xfrm>
              <a:off x="4720629" y="3216798"/>
              <a:ext cx="707568" cy="709972"/>
            </a:xfrm>
            <a:prstGeom prst="ellipse">
              <a:avLst/>
            </a:prstGeom>
            <a:solidFill>
              <a:srgbClr val="FA6679"/>
            </a:solidFill>
            <a:ln w="6350">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52" name="Freeform 19"/>
            <p:cNvSpPr>
              <a:spLocks noEditPoints="1"/>
            </p:cNvSpPr>
            <p:nvPr/>
          </p:nvSpPr>
          <p:spPr bwMode="auto">
            <a:xfrm>
              <a:off x="4892653" y="3393688"/>
              <a:ext cx="303243" cy="356190"/>
            </a:xfrm>
            <a:custGeom>
              <a:avLst/>
              <a:gdLst>
                <a:gd name="T0" fmla="*/ 24 w 72"/>
                <a:gd name="T1" fmla="*/ 71 h 85"/>
                <a:gd name="T2" fmla="*/ 30 w 72"/>
                <a:gd name="T3" fmla="*/ 73 h 85"/>
                <a:gd name="T4" fmla="*/ 18 w 72"/>
                <a:gd name="T5" fmla="*/ 30 h 85"/>
                <a:gd name="T6" fmla="*/ 18 w 72"/>
                <a:gd name="T7" fmla="*/ 32 h 85"/>
                <a:gd name="T8" fmla="*/ 4 w 72"/>
                <a:gd name="T9" fmla="*/ 55 h 85"/>
                <a:gd name="T10" fmla="*/ 3 w 72"/>
                <a:gd name="T11" fmla="*/ 55 h 85"/>
                <a:gd name="T12" fmla="*/ 17 w 72"/>
                <a:gd name="T13" fmla="*/ 29 h 85"/>
                <a:gd name="T14" fmla="*/ 18 w 72"/>
                <a:gd name="T15" fmla="*/ 30 h 85"/>
                <a:gd name="T16" fmla="*/ 68 w 72"/>
                <a:gd name="T17" fmla="*/ 59 h 85"/>
                <a:gd name="T18" fmla="*/ 54 w 72"/>
                <a:gd name="T19" fmla="*/ 82 h 85"/>
                <a:gd name="T20" fmla="*/ 54 w 72"/>
                <a:gd name="T21" fmla="*/ 84 h 85"/>
                <a:gd name="T22" fmla="*/ 55 w 72"/>
                <a:gd name="T23" fmla="*/ 84 h 85"/>
                <a:gd name="T24" fmla="*/ 69 w 72"/>
                <a:gd name="T25" fmla="*/ 59 h 85"/>
                <a:gd name="T26" fmla="*/ 60 w 72"/>
                <a:gd name="T27" fmla="*/ 59 h 85"/>
                <a:gd name="T28" fmla="*/ 59 w 72"/>
                <a:gd name="T29" fmla="*/ 59 h 85"/>
                <a:gd name="T30" fmla="*/ 50 w 72"/>
                <a:gd name="T31" fmla="*/ 75 h 85"/>
                <a:gd name="T32" fmla="*/ 50 w 72"/>
                <a:gd name="T33" fmla="*/ 76 h 85"/>
                <a:gd name="T34" fmla="*/ 51 w 72"/>
                <a:gd name="T35" fmla="*/ 78 h 85"/>
                <a:gd name="T36" fmla="*/ 60 w 72"/>
                <a:gd name="T37" fmla="*/ 59 h 85"/>
                <a:gd name="T38" fmla="*/ 22 w 72"/>
                <a:gd name="T39" fmla="*/ 37 h 85"/>
                <a:gd name="T40" fmla="*/ 22 w 72"/>
                <a:gd name="T41" fmla="*/ 39 h 85"/>
                <a:gd name="T42" fmla="*/ 13 w 72"/>
                <a:gd name="T43" fmla="*/ 54 h 85"/>
                <a:gd name="T44" fmla="*/ 12 w 72"/>
                <a:gd name="T45" fmla="*/ 55 h 85"/>
                <a:gd name="T46" fmla="*/ 21 w 72"/>
                <a:gd name="T47" fmla="*/ 36 h 85"/>
                <a:gd name="T48" fmla="*/ 51 w 72"/>
                <a:gd name="T49" fmla="*/ 57 h 85"/>
                <a:gd name="T50" fmla="*/ 46 w 72"/>
                <a:gd name="T51" fmla="*/ 76 h 85"/>
                <a:gd name="T52" fmla="*/ 14 w 72"/>
                <a:gd name="T53" fmla="*/ 62 h 85"/>
                <a:gd name="T54" fmla="*/ 22 w 72"/>
                <a:gd name="T55" fmla="*/ 53 h 85"/>
                <a:gd name="T56" fmla="*/ 41 w 72"/>
                <a:gd name="T57" fmla="*/ 38 h 85"/>
                <a:gd name="T58" fmla="*/ 45 w 72"/>
                <a:gd name="T59" fmla="*/ 33 h 85"/>
                <a:gd name="T60" fmla="*/ 52 w 72"/>
                <a:gd name="T61" fmla="*/ 35 h 85"/>
                <a:gd name="T62" fmla="*/ 51 w 72"/>
                <a:gd name="T63" fmla="*/ 37 h 85"/>
                <a:gd name="T64" fmla="*/ 51 w 72"/>
                <a:gd name="T65" fmla="*/ 57 h 85"/>
                <a:gd name="T66" fmla="*/ 59 w 72"/>
                <a:gd name="T67" fmla="*/ 7 h 85"/>
                <a:gd name="T68" fmla="*/ 67 w 72"/>
                <a:gd name="T69" fmla="*/ 11 h 85"/>
                <a:gd name="T70" fmla="*/ 54 w 72"/>
                <a:gd name="T71" fmla="*/ 34 h 85"/>
                <a:gd name="T72" fmla="*/ 47 w 72"/>
                <a:gd name="T73" fmla="*/ 31 h 85"/>
                <a:gd name="T74" fmla="*/ 61 w 72"/>
                <a:gd name="T75" fmla="*/ 5 h 85"/>
                <a:gd name="T76" fmla="*/ 68 w 72"/>
                <a:gd name="T77" fmla="*/ 9 h 85"/>
                <a:gd name="T78" fmla="*/ 61 w 72"/>
                <a:gd name="T79" fmla="*/ 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85">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grpSp>
        <p:nvGrpSpPr>
          <p:cNvPr id="6" name="组合 5"/>
          <p:cNvGrpSpPr/>
          <p:nvPr/>
        </p:nvGrpSpPr>
        <p:grpSpPr>
          <a:xfrm>
            <a:off x="4720629" y="4492343"/>
            <a:ext cx="707568" cy="709972"/>
            <a:chOff x="4720629" y="4492343"/>
            <a:chExt cx="707568" cy="709972"/>
          </a:xfrm>
        </p:grpSpPr>
        <p:sp>
          <p:nvSpPr>
            <p:cNvPr id="45" name="Oval 6"/>
            <p:cNvSpPr>
              <a:spLocks noChangeArrowheads="1"/>
            </p:cNvSpPr>
            <p:nvPr/>
          </p:nvSpPr>
          <p:spPr bwMode="auto">
            <a:xfrm>
              <a:off x="4720629" y="4492343"/>
              <a:ext cx="707568" cy="709972"/>
            </a:xfrm>
            <a:prstGeom prst="ellipse">
              <a:avLst/>
            </a:prstGeom>
            <a:solidFill>
              <a:srgbClr val="FA6679"/>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53" name="Freeform 20"/>
            <p:cNvSpPr>
              <a:spLocks noEditPoints="1"/>
            </p:cNvSpPr>
            <p:nvPr/>
          </p:nvSpPr>
          <p:spPr bwMode="auto">
            <a:xfrm>
              <a:off x="4960041" y="4705334"/>
              <a:ext cx="255111" cy="283989"/>
            </a:xfrm>
            <a:custGeom>
              <a:avLst/>
              <a:gdLst>
                <a:gd name="T0" fmla="*/ 6 w 60"/>
                <a:gd name="T1" fmla="*/ 52 h 67"/>
                <a:gd name="T2" fmla="*/ 0 w 60"/>
                <a:gd name="T3" fmla="*/ 6 h 67"/>
                <a:gd name="T4" fmla="*/ 42 w 60"/>
                <a:gd name="T5" fmla="*/ 0 h 67"/>
                <a:gd name="T6" fmla="*/ 43 w 60"/>
                <a:gd name="T7" fmla="*/ 8 h 67"/>
                <a:gd name="T8" fmla="*/ 42 w 60"/>
                <a:gd name="T9" fmla="*/ 9 h 67"/>
                <a:gd name="T10" fmla="*/ 41 w 60"/>
                <a:gd name="T11" fmla="*/ 3 h 67"/>
                <a:gd name="T12" fmla="*/ 6 w 60"/>
                <a:gd name="T13" fmla="*/ 1 h 67"/>
                <a:gd name="T14" fmla="*/ 42 w 60"/>
                <a:gd name="T15" fmla="*/ 10 h 67"/>
                <a:gd name="T16" fmla="*/ 43 w 60"/>
                <a:gd name="T17" fmla="*/ 12 h 67"/>
                <a:gd name="T18" fmla="*/ 22 w 60"/>
                <a:gd name="T19" fmla="*/ 13 h 67"/>
                <a:gd name="T20" fmla="*/ 15 w 60"/>
                <a:gd name="T21" fmla="*/ 51 h 67"/>
                <a:gd name="T22" fmla="*/ 58 w 60"/>
                <a:gd name="T23" fmla="*/ 67 h 67"/>
                <a:gd name="T24" fmla="*/ 16 w 60"/>
                <a:gd name="T25" fmla="*/ 61 h 67"/>
                <a:gd name="T26" fmla="*/ 22 w 60"/>
                <a:gd name="T27" fmla="*/ 14 h 67"/>
                <a:gd name="T28" fmla="*/ 60 w 60"/>
                <a:gd name="T29" fmla="*/ 16 h 67"/>
                <a:gd name="T30" fmla="*/ 59 w 60"/>
                <a:gd name="T31" fmla="*/ 24 h 67"/>
                <a:gd name="T32" fmla="*/ 57 w 60"/>
                <a:gd name="T33" fmla="*/ 23 h 67"/>
                <a:gd name="T34" fmla="*/ 56 w 60"/>
                <a:gd name="T35" fmla="*/ 16 h 67"/>
                <a:gd name="T36" fmla="*/ 22 w 60"/>
                <a:gd name="T37" fmla="*/ 25 h 67"/>
                <a:gd name="T38" fmla="*/ 60 w 60"/>
                <a:gd name="T39" fmla="*/ 27 h 67"/>
                <a:gd name="T40" fmla="*/ 58 w 60"/>
                <a:gd name="T41" fmla="*/ 67 h 67"/>
                <a:gd name="T42" fmla="*/ 23 w 60"/>
                <a:gd name="T43" fmla="*/ 18 h 67"/>
                <a:gd name="T44" fmla="*/ 22 w 60"/>
                <a:gd name="T45" fmla="*/ 17 h 67"/>
                <a:gd name="T46" fmla="*/ 55 w 60"/>
                <a:gd name="T47" fmla="*/ 16 h 67"/>
                <a:gd name="T48" fmla="*/ 56 w 60"/>
                <a:gd name="T49" fmla="*/ 17 h 67"/>
                <a:gd name="T50" fmla="*/ 55 w 60"/>
                <a:gd name="T51" fmla="*/ 20 h 67"/>
                <a:gd name="T52" fmla="*/ 22 w 60"/>
                <a:gd name="T53" fmla="*/ 19 h 67"/>
                <a:gd name="T54" fmla="*/ 23 w 60"/>
                <a:gd name="T55" fmla="*/ 18 h 67"/>
                <a:gd name="T56" fmla="*/ 56 w 60"/>
                <a:gd name="T57" fmla="*/ 19 h 67"/>
                <a:gd name="T58" fmla="*/ 55 w 60"/>
                <a:gd name="T59" fmla="*/ 20 h 67"/>
                <a:gd name="T60" fmla="*/ 23 w 60"/>
                <a:gd name="T61" fmla="*/ 22 h 67"/>
                <a:gd name="T62" fmla="*/ 22 w 60"/>
                <a:gd name="T63" fmla="*/ 21 h 67"/>
                <a:gd name="T64" fmla="*/ 55 w 60"/>
                <a:gd name="T65" fmla="*/ 21 h 67"/>
                <a:gd name="T66" fmla="*/ 56 w 60"/>
                <a:gd name="T67" fmla="*/ 22 h 67"/>
                <a:gd name="T68" fmla="*/ 55 w 60"/>
                <a:gd name="T69" fmla="*/ 25 h 67"/>
                <a:gd name="T70" fmla="*/ 22 w 60"/>
                <a:gd name="T71" fmla="*/ 24 h 67"/>
                <a:gd name="T72" fmla="*/ 23 w 60"/>
                <a:gd name="T73" fmla="*/ 23 h 67"/>
                <a:gd name="T74" fmla="*/ 56 w 60"/>
                <a:gd name="T75" fmla="*/ 24 h 67"/>
                <a:gd name="T76" fmla="*/ 55 w 60"/>
                <a:gd name="T77" fmla="*/ 25 h 67"/>
                <a:gd name="T78" fmla="*/ 7 w 60"/>
                <a:gd name="T79" fmla="*/ 3 h 67"/>
                <a:gd name="T80" fmla="*/ 6 w 60"/>
                <a:gd name="T81" fmla="*/ 2 h 67"/>
                <a:gd name="T82" fmla="*/ 39 w 60"/>
                <a:gd name="T83" fmla="*/ 2 h 67"/>
                <a:gd name="T84" fmla="*/ 40 w 60"/>
                <a:gd name="T85" fmla="*/ 2 h 67"/>
                <a:gd name="T86" fmla="*/ 39 w 60"/>
                <a:gd name="T87" fmla="*/ 5 h 67"/>
                <a:gd name="T88" fmla="*/ 6 w 60"/>
                <a:gd name="T89" fmla="*/ 5 h 67"/>
                <a:gd name="T90" fmla="*/ 7 w 60"/>
                <a:gd name="T91" fmla="*/ 4 h 67"/>
                <a:gd name="T92" fmla="*/ 40 w 60"/>
                <a:gd name="T93" fmla="*/ 5 h 67"/>
                <a:gd name="T94" fmla="*/ 39 w 60"/>
                <a:gd name="T95" fmla="*/ 5 h 67"/>
                <a:gd name="T96" fmla="*/ 7 w 60"/>
                <a:gd name="T97" fmla="*/ 8 h 67"/>
                <a:gd name="T98" fmla="*/ 6 w 60"/>
                <a:gd name="T99" fmla="*/ 7 h 67"/>
                <a:gd name="T100" fmla="*/ 39 w 60"/>
                <a:gd name="T101" fmla="*/ 6 h 67"/>
                <a:gd name="T102" fmla="*/ 40 w 60"/>
                <a:gd name="T103" fmla="*/ 7 h 67"/>
                <a:gd name="T104" fmla="*/ 39 w 60"/>
                <a:gd name="T105" fmla="*/ 10 h 67"/>
                <a:gd name="T106" fmla="*/ 6 w 60"/>
                <a:gd name="T107" fmla="*/ 9 h 67"/>
                <a:gd name="T108" fmla="*/ 7 w 60"/>
                <a:gd name="T109" fmla="*/ 8 h 67"/>
                <a:gd name="T110" fmla="*/ 40 w 60"/>
                <a:gd name="T111" fmla="*/ 9 h 67"/>
                <a:gd name="T112" fmla="*/ 39 w 60"/>
                <a:gd name="T113" fmla="*/ 1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 h="67">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grpSp>
        <p:nvGrpSpPr>
          <p:cNvPr id="9" name="组合 8"/>
          <p:cNvGrpSpPr/>
          <p:nvPr/>
        </p:nvGrpSpPr>
        <p:grpSpPr>
          <a:xfrm>
            <a:off x="6679562" y="4492343"/>
            <a:ext cx="707568" cy="709972"/>
            <a:chOff x="6679562" y="4492343"/>
            <a:chExt cx="707568" cy="709972"/>
          </a:xfrm>
        </p:grpSpPr>
        <p:sp>
          <p:nvSpPr>
            <p:cNvPr id="48" name="Oval 10"/>
            <p:cNvSpPr>
              <a:spLocks noChangeArrowheads="1"/>
            </p:cNvSpPr>
            <p:nvPr/>
          </p:nvSpPr>
          <p:spPr bwMode="auto">
            <a:xfrm>
              <a:off x="6679562" y="4492343"/>
              <a:ext cx="707568" cy="709972"/>
            </a:xfrm>
            <a:prstGeom prst="ellipse">
              <a:avLst/>
            </a:prstGeom>
            <a:solidFill>
              <a:srgbClr val="FA6679"/>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sp>
          <p:nvSpPr>
            <p:cNvPr id="54" name="Freeform 22"/>
            <p:cNvSpPr>
              <a:spLocks noEditPoints="1"/>
            </p:cNvSpPr>
            <p:nvPr/>
          </p:nvSpPr>
          <p:spPr bwMode="auto">
            <a:xfrm>
              <a:off x="6857658" y="4668032"/>
              <a:ext cx="348971" cy="358597"/>
            </a:xfrm>
            <a:custGeom>
              <a:avLst/>
              <a:gdLst>
                <a:gd name="T0" fmla="*/ 58 w 83"/>
                <a:gd name="T1" fmla="*/ 28 h 85"/>
                <a:gd name="T2" fmla="*/ 35 w 83"/>
                <a:gd name="T3" fmla="*/ 14 h 85"/>
                <a:gd name="T4" fmla="*/ 20 w 83"/>
                <a:gd name="T5" fmla="*/ 34 h 85"/>
                <a:gd name="T6" fmla="*/ 33 w 83"/>
                <a:gd name="T7" fmla="*/ 15 h 85"/>
                <a:gd name="T8" fmla="*/ 34 w 83"/>
                <a:gd name="T9" fmla="*/ 16 h 85"/>
                <a:gd name="T10" fmla="*/ 23 w 83"/>
                <a:gd name="T11" fmla="*/ 41 h 85"/>
                <a:gd name="T12" fmla="*/ 35 w 83"/>
                <a:gd name="T13" fmla="*/ 56 h 85"/>
                <a:gd name="T14" fmla="*/ 23 w 83"/>
                <a:gd name="T15" fmla="*/ 55 h 85"/>
                <a:gd name="T16" fmla="*/ 20 w 83"/>
                <a:gd name="T17" fmla="*/ 52 h 85"/>
                <a:gd name="T18" fmla="*/ 44 w 83"/>
                <a:gd name="T19" fmla="*/ 64 h 85"/>
                <a:gd name="T20" fmla="*/ 22 w 83"/>
                <a:gd name="T21" fmla="*/ 63 h 85"/>
                <a:gd name="T22" fmla="*/ 22 w 83"/>
                <a:gd name="T23" fmla="*/ 57 h 85"/>
                <a:gd name="T24" fmla="*/ 67 w 83"/>
                <a:gd name="T25" fmla="*/ 41 h 85"/>
                <a:gd name="T26" fmla="*/ 65 w 83"/>
                <a:gd name="T27" fmla="*/ 46 h 85"/>
                <a:gd name="T28" fmla="*/ 54 w 83"/>
                <a:gd name="T29" fmla="*/ 50 h 85"/>
                <a:gd name="T30" fmla="*/ 40 w 83"/>
                <a:gd name="T31" fmla="*/ 11 h 85"/>
                <a:gd name="T32" fmla="*/ 57 w 83"/>
                <a:gd name="T33" fmla="*/ 24 h 85"/>
                <a:gd name="T34" fmla="*/ 52 w 83"/>
                <a:gd name="T35" fmla="*/ 40 h 85"/>
                <a:gd name="T36" fmla="*/ 52 w 83"/>
                <a:gd name="T37" fmla="*/ 40 h 85"/>
                <a:gd name="T38" fmla="*/ 34 w 83"/>
                <a:gd name="T39" fmla="*/ 43 h 85"/>
                <a:gd name="T40" fmla="*/ 58 w 83"/>
                <a:gd name="T41" fmla="*/ 61 h 85"/>
                <a:gd name="T42" fmla="*/ 9 w 83"/>
                <a:gd name="T43" fmla="*/ 34 h 85"/>
                <a:gd name="T44" fmla="*/ 33 w 83"/>
                <a:gd name="T45" fmla="*/ 10 h 85"/>
                <a:gd name="T46" fmla="*/ 66 w 83"/>
                <a:gd name="T47" fmla="*/ 18 h 85"/>
                <a:gd name="T48" fmla="*/ 76 w 83"/>
                <a:gd name="T49" fmla="*/ 47 h 85"/>
                <a:gd name="T50" fmla="*/ 75 w 83"/>
                <a:gd name="T51" fmla="*/ 47 h 85"/>
                <a:gd name="T52" fmla="*/ 73 w 83"/>
                <a:gd name="T53" fmla="*/ 39 h 85"/>
                <a:gd name="T54" fmla="*/ 68 w 83"/>
                <a:gd name="T55" fmla="*/ 25 h 85"/>
                <a:gd name="T56" fmla="*/ 68 w 83"/>
                <a:gd name="T57" fmla="*/ 37 h 85"/>
                <a:gd name="T58" fmla="*/ 52 w 83"/>
                <a:gd name="T59" fmla="*/ 71 h 85"/>
                <a:gd name="T60" fmla="*/ 58 w 83"/>
                <a:gd name="T61" fmla="*/ 66 h 85"/>
                <a:gd name="T62" fmla="*/ 70 w 83"/>
                <a:gd name="T63" fmla="*/ 53 h 85"/>
                <a:gd name="T64" fmla="*/ 58 w 83"/>
                <a:gd name="T65" fmla="*/ 61 h 85"/>
                <a:gd name="T66" fmla="*/ 17 w 83"/>
                <a:gd name="T67" fmla="*/ 49 h 85"/>
                <a:gd name="T68" fmla="*/ 12 w 83"/>
                <a:gd name="T69" fmla="*/ 38 h 85"/>
                <a:gd name="T70" fmla="*/ 15 w 83"/>
                <a:gd name="T71" fmla="*/ 5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3" h="85">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65000"/>
                    <a:lumOff val="35000"/>
                  </a:schemeClr>
                </a:solidFill>
                <a:cs typeface="+mn-ea"/>
                <a:sym typeface="+mn-lt"/>
              </a:endParaRPr>
            </a:p>
          </p:txBody>
        </p:sp>
      </p:grpSp>
      <p:sp>
        <p:nvSpPr>
          <p:cNvPr id="57" name="文本框 28"/>
          <p:cNvSpPr txBox="1"/>
          <p:nvPr/>
        </p:nvSpPr>
        <p:spPr>
          <a:xfrm>
            <a:off x="1124450" y="2005475"/>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58" name="文本框 30"/>
          <p:cNvSpPr txBox="1"/>
          <p:nvPr/>
        </p:nvSpPr>
        <p:spPr>
          <a:xfrm>
            <a:off x="7432275" y="2005475"/>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59" name="文本框 31"/>
          <p:cNvSpPr txBox="1"/>
          <p:nvPr/>
        </p:nvSpPr>
        <p:spPr>
          <a:xfrm>
            <a:off x="1124450" y="3284629"/>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60" name="文本框 38"/>
          <p:cNvSpPr txBox="1"/>
          <p:nvPr/>
        </p:nvSpPr>
        <p:spPr>
          <a:xfrm>
            <a:off x="7432275" y="3284629"/>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61" name="文本框 39"/>
          <p:cNvSpPr txBox="1"/>
          <p:nvPr/>
        </p:nvSpPr>
        <p:spPr>
          <a:xfrm>
            <a:off x="1124450" y="4560174"/>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62" name="文本框 40"/>
          <p:cNvSpPr txBox="1"/>
          <p:nvPr/>
        </p:nvSpPr>
        <p:spPr>
          <a:xfrm>
            <a:off x="7432275" y="4560174"/>
            <a:ext cx="3522244"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 fill="hold"/>
                                        <p:tgtEl>
                                          <p:spTgt spid="4"/>
                                        </p:tgtEl>
                                        <p:attrNameLst>
                                          <p:attrName>ppt_w</p:attrName>
                                        </p:attrNameLst>
                                      </p:cBhvr>
                                      <p:tavLst>
                                        <p:tav tm="0">
                                          <p:val>
                                            <p:fltVal val="0"/>
                                          </p:val>
                                        </p:tav>
                                        <p:tav tm="100000">
                                          <p:val>
                                            <p:strVal val="#ppt_w"/>
                                          </p:val>
                                        </p:tav>
                                      </p:tavLst>
                                    </p:anim>
                                    <p:anim calcmode="lin" valueType="num">
                                      <p:cBhvr>
                                        <p:cTn id="8" dur="350" fill="hold"/>
                                        <p:tgtEl>
                                          <p:spTgt spid="4"/>
                                        </p:tgtEl>
                                        <p:attrNameLst>
                                          <p:attrName>ppt_h</p:attrName>
                                        </p:attrNameLst>
                                      </p:cBhvr>
                                      <p:tavLst>
                                        <p:tav tm="0">
                                          <p:val>
                                            <p:fltVal val="0"/>
                                          </p:val>
                                        </p:tav>
                                        <p:tav tm="100000">
                                          <p:val>
                                            <p:strVal val="#ppt_h"/>
                                          </p:val>
                                        </p:tav>
                                      </p:tavLst>
                                    </p:anim>
                                    <p:animEffect transition="in" filter="fade">
                                      <p:cBhvr>
                                        <p:cTn id="9" dur="350"/>
                                        <p:tgtEl>
                                          <p:spTgt spid="4"/>
                                        </p:tgtEl>
                                      </p:cBhvr>
                                    </p:animEffec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350" fill="hold"/>
                                        <p:tgtEl>
                                          <p:spTgt spid="57"/>
                                        </p:tgtEl>
                                        <p:attrNameLst>
                                          <p:attrName>ppt_x</p:attrName>
                                        </p:attrNameLst>
                                      </p:cBhvr>
                                      <p:tavLst>
                                        <p:tav tm="0">
                                          <p:val>
                                            <p:strVal val="0-#ppt_w/2"/>
                                          </p:val>
                                        </p:tav>
                                        <p:tav tm="100000">
                                          <p:val>
                                            <p:strVal val="#ppt_x"/>
                                          </p:val>
                                        </p:tav>
                                      </p:tavLst>
                                    </p:anim>
                                    <p:anim calcmode="lin" valueType="num">
                                      <p:cBhvr additive="base">
                                        <p:cTn id="14" dur="350" fill="hold"/>
                                        <p:tgtEl>
                                          <p:spTgt spid="5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350" fill="hold"/>
                                        <p:tgtEl>
                                          <p:spTgt spid="5"/>
                                        </p:tgtEl>
                                        <p:attrNameLst>
                                          <p:attrName>ppt_w</p:attrName>
                                        </p:attrNameLst>
                                      </p:cBhvr>
                                      <p:tavLst>
                                        <p:tav tm="0">
                                          <p:val>
                                            <p:fltVal val="0"/>
                                          </p:val>
                                        </p:tav>
                                        <p:tav tm="100000">
                                          <p:val>
                                            <p:strVal val="#ppt_w"/>
                                          </p:val>
                                        </p:tav>
                                      </p:tavLst>
                                    </p:anim>
                                    <p:anim calcmode="lin" valueType="num">
                                      <p:cBhvr>
                                        <p:cTn id="19" dur="350" fill="hold"/>
                                        <p:tgtEl>
                                          <p:spTgt spid="5"/>
                                        </p:tgtEl>
                                        <p:attrNameLst>
                                          <p:attrName>ppt_h</p:attrName>
                                        </p:attrNameLst>
                                      </p:cBhvr>
                                      <p:tavLst>
                                        <p:tav tm="0">
                                          <p:val>
                                            <p:fltVal val="0"/>
                                          </p:val>
                                        </p:tav>
                                        <p:tav tm="100000">
                                          <p:val>
                                            <p:strVal val="#ppt_h"/>
                                          </p:val>
                                        </p:tav>
                                      </p:tavLst>
                                    </p:anim>
                                    <p:animEffect transition="in" filter="fade">
                                      <p:cBhvr>
                                        <p:cTn id="20" dur="350"/>
                                        <p:tgtEl>
                                          <p:spTgt spid="5"/>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additive="base">
                                        <p:cTn id="24" dur="350" fill="hold"/>
                                        <p:tgtEl>
                                          <p:spTgt spid="59"/>
                                        </p:tgtEl>
                                        <p:attrNameLst>
                                          <p:attrName>ppt_x</p:attrName>
                                        </p:attrNameLst>
                                      </p:cBhvr>
                                      <p:tavLst>
                                        <p:tav tm="0">
                                          <p:val>
                                            <p:strVal val="0-#ppt_w/2"/>
                                          </p:val>
                                        </p:tav>
                                        <p:tav tm="100000">
                                          <p:val>
                                            <p:strVal val="#ppt_x"/>
                                          </p:val>
                                        </p:tav>
                                      </p:tavLst>
                                    </p:anim>
                                    <p:anim calcmode="lin" valueType="num">
                                      <p:cBhvr additive="base">
                                        <p:cTn id="25" dur="350" fill="hold"/>
                                        <p:tgtEl>
                                          <p:spTgt spid="5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350" fill="hold"/>
                                        <p:tgtEl>
                                          <p:spTgt spid="6"/>
                                        </p:tgtEl>
                                        <p:attrNameLst>
                                          <p:attrName>ppt_w</p:attrName>
                                        </p:attrNameLst>
                                      </p:cBhvr>
                                      <p:tavLst>
                                        <p:tav tm="0">
                                          <p:val>
                                            <p:fltVal val="0"/>
                                          </p:val>
                                        </p:tav>
                                        <p:tav tm="100000">
                                          <p:val>
                                            <p:strVal val="#ppt_w"/>
                                          </p:val>
                                        </p:tav>
                                      </p:tavLst>
                                    </p:anim>
                                    <p:anim calcmode="lin" valueType="num">
                                      <p:cBhvr>
                                        <p:cTn id="30" dur="350" fill="hold"/>
                                        <p:tgtEl>
                                          <p:spTgt spid="6"/>
                                        </p:tgtEl>
                                        <p:attrNameLst>
                                          <p:attrName>ppt_h</p:attrName>
                                        </p:attrNameLst>
                                      </p:cBhvr>
                                      <p:tavLst>
                                        <p:tav tm="0">
                                          <p:val>
                                            <p:fltVal val="0"/>
                                          </p:val>
                                        </p:tav>
                                        <p:tav tm="100000">
                                          <p:val>
                                            <p:strVal val="#ppt_h"/>
                                          </p:val>
                                        </p:tav>
                                      </p:tavLst>
                                    </p:anim>
                                    <p:animEffect transition="in" filter="fade">
                                      <p:cBhvr>
                                        <p:cTn id="31" dur="350"/>
                                        <p:tgtEl>
                                          <p:spTgt spid="6"/>
                                        </p:tgtEl>
                                      </p:cBhvr>
                                    </p:animEffect>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additive="base">
                                        <p:cTn id="35" dur="350" fill="hold"/>
                                        <p:tgtEl>
                                          <p:spTgt spid="61"/>
                                        </p:tgtEl>
                                        <p:attrNameLst>
                                          <p:attrName>ppt_x</p:attrName>
                                        </p:attrNameLst>
                                      </p:cBhvr>
                                      <p:tavLst>
                                        <p:tav tm="0">
                                          <p:val>
                                            <p:strVal val="0-#ppt_w/2"/>
                                          </p:val>
                                        </p:tav>
                                        <p:tav tm="100000">
                                          <p:val>
                                            <p:strVal val="#ppt_x"/>
                                          </p:val>
                                        </p:tav>
                                      </p:tavLst>
                                    </p:anim>
                                    <p:anim calcmode="lin" valueType="num">
                                      <p:cBhvr additive="base">
                                        <p:cTn id="36" dur="350" fill="hold"/>
                                        <p:tgtEl>
                                          <p:spTgt spid="61"/>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350" fill="hold"/>
                                        <p:tgtEl>
                                          <p:spTgt spid="7"/>
                                        </p:tgtEl>
                                        <p:attrNameLst>
                                          <p:attrName>ppt_w</p:attrName>
                                        </p:attrNameLst>
                                      </p:cBhvr>
                                      <p:tavLst>
                                        <p:tav tm="0">
                                          <p:val>
                                            <p:fltVal val="0"/>
                                          </p:val>
                                        </p:tav>
                                        <p:tav tm="100000">
                                          <p:val>
                                            <p:strVal val="#ppt_w"/>
                                          </p:val>
                                        </p:tav>
                                      </p:tavLst>
                                    </p:anim>
                                    <p:anim calcmode="lin" valueType="num">
                                      <p:cBhvr>
                                        <p:cTn id="41" dur="350" fill="hold"/>
                                        <p:tgtEl>
                                          <p:spTgt spid="7"/>
                                        </p:tgtEl>
                                        <p:attrNameLst>
                                          <p:attrName>ppt_h</p:attrName>
                                        </p:attrNameLst>
                                      </p:cBhvr>
                                      <p:tavLst>
                                        <p:tav tm="0">
                                          <p:val>
                                            <p:fltVal val="0"/>
                                          </p:val>
                                        </p:tav>
                                        <p:tav tm="100000">
                                          <p:val>
                                            <p:strVal val="#ppt_h"/>
                                          </p:val>
                                        </p:tav>
                                      </p:tavLst>
                                    </p:anim>
                                    <p:animEffect transition="in" filter="fade">
                                      <p:cBhvr>
                                        <p:cTn id="42" dur="350"/>
                                        <p:tgtEl>
                                          <p:spTgt spid="7"/>
                                        </p:tgtEl>
                                      </p:cBhvr>
                                    </p:animEffect>
                                  </p:childTnLst>
                                </p:cTn>
                              </p:par>
                            </p:childTnLst>
                          </p:cTn>
                        </p:par>
                        <p:par>
                          <p:cTn id="43" fill="hold">
                            <p:stCondLst>
                              <p:cond delay="3500"/>
                            </p:stCondLst>
                            <p:childTnLst>
                              <p:par>
                                <p:cTn id="44" presetID="2" presetClass="entr" presetSubtype="2" fill="hold" grpId="0"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additive="base">
                                        <p:cTn id="46" dur="350" fill="hold"/>
                                        <p:tgtEl>
                                          <p:spTgt spid="58"/>
                                        </p:tgtEl>
                                        <p:attrNameLst>
                                          <p:attrName>ppt_x</p:attrName>
                                        </p:attrNameLst>
                                      </p:cBhvr>
                                      <p:tavLst>
                                        <p:tav tm="0">
                                          <p:val>
                                            <p:strVal val="1+#ppt_w/2"/>
                                          </p:val>
                                        </p:tav>
                                        <p:tav tm="100000">
                                          <p:val>
                                            <p:strVal val="#ppt_x"/>
                                          </p:val>
                                        </p:tav>
                                      </p:tavLst>
                                    </p:anim>
                                    <p:anim calcmode="lin" valueType="num">
                                      <p:cBhvr additive="base">
                                        <p:cTn id="47" dur="350" fill="hold"/>
                                        <p:tgtEl>
                                          <p:spTgt spid="58"/>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350" fill="hold"/>
                                        <p:tgtEl>
                                          <p:spTgt spid="8"/>
                                        </p:tgtEl>
                                        <p:attrNameLst>
                                          <p:attrName>ppt_w</p:attrName>
                                        </p:attrNameLst>
                                      </p:cBhvr>
                                      <p:tavLst>
                                        <p:tav tm="0">
                                          <p:val>
                                            <p:fltVal val="0"/>
                                          </p:val>
                                        </p:tav>
                                        <p:tav tm="100000">
                                          <p:val>
                                            <p:strVal val="#ppt_w"/>
                                          </p:val>
                                        </p:tav>
                                      </p:tavLst>
                                    </p:anim>
                                    <p:anim calcmode="lin" valueType="num">
                                      <p:cBhvr>
                                        <p:cTn id="52" dur="350" fill="hold"/>
                                        <p:tgtEl>
                                          <p:spTgt spid="8"/>
                                        </p:tgtEl>
                                        <p:attrNameLst>
                                          <p:attrName>ppt_h</p:attrName>
                                        </p:attrNameLst>
                                      </p:cBhvr>
                                      <p:tavLst>
                                        <p:tav tm="0">
                                          <p:val>
                                            <p:fltVal val="0"/>
                                          </p:val>
                                        </p:tav>
                                        <p:tav tm="100000">
                                          <p:val>
                                            <p:strVal val="#ppt_h"/>
                                          </p:val>
                                        </p:tav>
                                      </p:tavLst>
                                    </p:anim>
                                    <p:animEffect transition="in" filter="fade">
                                      <p:cBhvr>
                                        <p:cTn id="53" dur="350"/>
                                        <p:tgtEl>
                                          <p:spTgt spid="8"/>
                                        </p:tgtEl>
                                      </p:cBhvr>
                                    </p:animEffect>
                                  </p:childTnLst>
                                </p:cTn>
                              </p:par>
                            </p:childTnLst>
                          </p:cTn>
                        </p:par>
                        <p:par>
                          <p:cTn id="54" fill="hold">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additive="base">
                                        <p:cTn id="57" dur="350" fill="hold"/>
                                        <p:tgtEl>
                                          <p:spTgt spid="60"/>
                                        </p:tgtEl>
                                        <p:attrNameLst>
                                          <p:attrName>ppt_x</p:attrName>
                                        </p:attrNameLst>
                                      </p:cBhvr>
                                      <p:tavLst>
                                        <p:tav tm="0">
                                          <p:val>
                                            <p:strVal val="1+#ppt_w/2"/>
                                          </p:val>
                                        </p:tav>
                                        <p:tav tm="100000">
                                          <p:val>
                                            <p:strVal val="#ppt_x"/>
                                          </p:val>
                                        </p:tav>
                                      </p:tavLst>
                                    </p:anim>
                                    <p:anim calcmode="lin" valueType="num">
                                      <p:cBhvr additive="base">
                                        <p:cTn id="58" dur="350" fill="hold"/>
                                        <p:tgtEl>
                                          <p:spTgt spid="60"/>
                                        </p:tgtEl>
                                        <p:attrNameLst>
                                          <p:attrName>ppt_y</p:attrName>
                                        </p:attrNameLst>
                                      </p:cBhvr>
                                      <p:tavLst>
                                        <p:tav tm="0">
                                          <p:val>
                                            <p:strVal val="#ppt_y"/>
                                          </p:val>
                                        </p:tav>
                                        <p:tav tm="100000">
                                          <p:val>
                                            <p:strVal val="#ppt_y"/>
                                          </p:val>
                                        </p:tav>
                                      </p:tavLst>
                                    </p:anim>
                                  </p:childTnLst>
                                </p:cTn>
                              </p:par>
                            </p:childTnLst>
                          </p:cTn>
                        </p:par>
                        <p:par>
                          <p:cTn id="59" fill="hold">
                            <p:stCondLst>
                              <p:cond delay="5000"/>
                            </p:stCondLst>
                            <p:childTnLst>
                              <p:par>
                                <p:cTn id="60" presetID="53" presetClass="entr" presetSubtype="16" fill="hold" nodeType="after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p:cTn id="62" dur="350" fill="hold"/>
                                        <p:tgtEl>
                                          <p:spTgt spid="9"/>
                                        </p:tgtEl>
                                        <p:attrNameLst>
                                          <p:attrName>ppt_w</p:attrName>
                                        </p:attrNameLst>
                                      </p:cBhvr>
                                      <p:tavLst>
                                        <p:tav tm="0">
                                          <p:val>
                                            <p:fltVal val="0"/>
                                          </p:val>
                                        </p:tav>
                                        <p:tav tm="100000">
                                          <p:val>
                                            <p:strVal val="#ppt_w"/>
                                          </p:val>
                                        </p:tav>
                                      </p:tavLst>
                                    </p:anim>
                                    <p:anim calcmode="lin" valueType="num">
                                      <p:cBhvr>
                                        <p:cTn id="63" dur="350" fill="hold"/>
                                        <p:tgtEl>
                                          <p:spTgt spid="9"/>
                                        </p:tgtEl>
                                        <p:attrNameLst>
                                          <p:attrName>ppt_h</p:attrName>
                                        </p:attrNameLst>
                                      </p:cBhvr>
                                      <p:tavLst>
                                        <p:tav tm="0">
                                          <p:val>
                                            <p:fltVal val="0"/>
                                          </p:val>
                                        </p:tav>
                                        <p:tav tm="100000">
                                          <p:val>
                                            <p:strVal val="#ppt_h"/>
                                          </p:val>
                                        </p:tav>
                                      </p:tavLst>
                                    </p:anim>
                                    <p:animEffect transition="in" filter="fade">
                                      <p:cBhvr>
                                        <p:cTn id="64" dur="350"/>
                                        <p:tgtEl>
                                          <p:spTgt spid="9"/>
                                        </p:tgtEl>
                                      </p:cBhvr>
                                    </p:animEffect>
                                  </p:childTnLst>
                                </p:cTn>
                              </p:par>
                            </p:childTnLst>
                          </p:cTn>
                        </p:par>
                        <p:par>
                          <p:cTn id="65" fill="hold">
                            <p:stCondLst>
                              <p:cond delay="5500"/>
                            </p:stCondLst>
                            <p:childTnLst>
                              <p:par>
                                <p:cTn id="66" presetID="2" presetClass="entr" presetSubtype="2"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additive="base">
                                        <p:cTn id="68" dur="350" fill="hold"/>
                                        <p:tgtEl>
                                          <p:spTgt spid="62"/>
                                        </p:tgtEl>
                                        <p:attrNameLst>
                                          <p:attrName>ppt_x</p:attrName>
                                        </p:attrNameLst>
                                      </p:cBhvr>
                                      <p:tavLst>
                                        <p:tav tm="0">
                                          <p:val>
                                            <p:strVal val="1+#ppt_w/2"/>
                                          </p:val>
                                        </p:tav>
                                        <p:tav tm="100000">
                                          <p:val>
                                            <p:strVal val="#ppt_x"/>
                                          </p:val>
                                        </p:tav>
                                      </p:tavLst>
                                    </p:anim>
                                    <p:anim calcmode="lin" valueType="num">
                                      <p:cBhvr additive="base">
                                        <p:cTn id="69" dur="35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61" grpId="0"/>
      <p:bldP spid="6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27" name="组合 26"/>
          <p:cNvGrpSpPr/>
          <p:nvPr/>
        </p:nvGrpSpPr>
        <p:grpSpPr>
          <a:xfrm>
            <a:off x="1181505" y="1766139"/>
            <a:ext cx="1750116" cy="1817429"/>
            <a:chOff x="1061126" y="2147544"/>
            <a:chExt cx="1750116" cy="1817429"/>
          </a:xfrm>
        </p:grpSpPr>
        <p:sp>
          <p:nvSpPr>
            <p:cNvPr id="41" name="MH_SubTitle_1"/>
            <p:cNvSpPr/>
            <p:nvPr/>
          </p:nvSpPr>
          <p:spPr>
            <a:xfrm>
              <a:off x="1108040" y="2261771"/>
              <a:ext cx="1588974" cy="1588975"/>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da-DK" altLang="zh-CN" dirty="0">
                  <a:solidFill>
                    <a:srgbClr val="FFFFFF"/>
                  </a:solidFill>
                  <a:cs typeface="+mn-ea"/>
                  <a:sym typeface="+mn-lt"/>
                </a:rPr>
                <a:t>LOREM IPSUM</a:t>
              </a:r>
              <a:endParaRPr lang="zh-CN" altLang="en-US" dirty="0">
                <a:solidFill>
                  <a:srgbClr val="FFFFFF"/>
                </a:solidFill>
                <a:cs typeface="+mn-ea"/>
                <a:sym typeface="+mn-lt"/>
              </a:endParaRPr>
            </a:p>
          </p:txBody>
        </p:sp>
        <p:sp>
          <p:nvSpPr>
            <p:cNvPr id="42" name="MH_Other_1"/>
            <p:cNvSpPr/>
            <p:nvPr/>
          </p:nvSpPr>
          <p:spPr>
            <a:xfrm>
              <a:off x="1061126" y="2147544"/>
              <a:ext cx="1750116" cy="1817429"/>
            </a:xfrm>
            <a:custGeom>
              <a:avLst/>
              <a:gdLst>
                <a:gd name="connsiteX0" fmla="*/ 757956 w 1577106"/>
                <a:gd name="connsiteY0" fmla="*/ 0 h 1638300"/>
                <a:gd name="connsiteX1" fmla="*/ 1577106 w 1577106"/>
                <a:gd name="connsiteY1" fmla="*/ 819150 h 1638300"/>
                <a:gd name="connsiteX2" fmla="*/ 757956 w 1577106"/>
                <a:gd name="connsiteY2" fmla="*/ 1638300 h 1638300"/>
                <a:gd name="connsiteX3" fmla="*/ 3179 w 1577106"/>
                <a:gd name="connsiteY3" fmla="*/ 1138000 h 1638300"/>
                <a:gd name="connsiteX4" fmla="*/ 0 w 1577106"/>
                <a:gd name="connsiteY4" fmla="*/ 1127760 h 1638300"/>
                <a:gd name="connsiteX5" fmla="*/ 62811 w 1577106"/>
                <a:gd name="connsiteY5" fmla="*/ 1127760 h 1638300"/>
                <a:gd name="connsiteX6" fmla="*/ 126428 w 1577106"/>
                <a:gd name="connsiteY6" fmla="*/ 1244966 h 1638300"/>
                <a:gd name="connsiteX7" fmla="*/ 757956 w 1577106"/>
                <a:gd name="connsiteY7" fmla="*/ 1580747 h 1638300"/>
                <a:gd name="connsiteX8" fmla="*/ 1519553 w 1577106"/>
                <a:gd name="connsiteY8" fmla="*/ 819150 h 1638300"/>
                <a:gd name="connsiteX9" fmla="*/ 757956 w 1577106"/>
                <a:gd name="connsiteY9" fmla="*/ 57553 h 1638300"/>
                <a:gd name="connsiteX10" fmla="*/ 738906 w 1577106"/>
                <a:gd name="connsiteY10" fmla="*/ 58515 h 1638300"/>
                <a:gd name="connsiteX11" fmla="*/ 738906 w 1577106"/>
                <a:gd name="connsiteY11" fmla="*/ 962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7106" h="1638300">
                  <a:moveTo>
                    <a:pt x="757956" y="0"/>
                  </a:moveTo>
                  <a:cubicBezTo>
                    <a:pt x="1210360" y="0"/>
                    <a:pt x="1577106" y="366746"/>
                    <a:pt x="1577106" y="819150"/>
                  </a:cubicBezTo>
                  <a:cubicBezTo>
                    <a:pt x="1577106" y="1271554"/>
                    <a:pt x="1210360" y="1638300"/>
                    <a:pt x="757956" y="1638300"/>
                  </a:cubicBezTo>
                  <a:cubicBezTo>
                    <a:pt x="418653" y="1638300"/>
                    <a:pt x="127533" y="1432005"/>
                    <a:pt x="3179" y="1138000"/>
                  </a:cubicBezTo>
                  <a:lnTo>
                    <a:pt x="0" y="1127760"/>
                  </a:lnTo>
                  <a:lnTo>
                    <a:pt x="62811" y="1127760"/>
                  </a:lnTo>
                  <a:lnTo>
                    <a:pt x="126428" y="1244966"/>
                  </a:lnTo>
                  <a:cubicBezTo>
                    <a:pt x="263293" y="1447552"/>
                    <a:pt x="495070" y="1580747"/>
                    <a:pt x="757956" y="1580747"/>
                  </a:cubicBezTo>
                  <a:cubicBezTo>
                    <a:pt x="1178574" y="1580747"/>
                    <a:pt x="1519553" y="1239768"/>
                    <a:pt x="1519553" y="819150"/>
                  </a:cubicBezTo>
                  <a:cubicBezTo>
                    <a:pt x="1519553" y="398532"/>
                    <a:pt x="1178574" y="57553"/>
                    <a:pt x="757956" y="57553"/>
                  </a:cubicBezTo>
                  <a:lnTo>
                    <a:pt x="738906" y="58515"/>
                  </a:lnTo>
                  <a:lnTo>
                    <a:pt x="738906" y="962"/>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grpSp>
      <p:sp>
        <p:nvSpPr>
          <p:cNvPr id="28" name="MH_Other_2"/>
          <p:cNvSpPr/>
          <p:nvPr/>
        </p:nvSpPr>
        <p:spPr>
          <a:xfrm>
            <a:off x="3284499" y="2418862"/>
            <a:ext cx="391634" cy="53033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29" name="MH_Other_3"/>
          <p:cNvSpPr/>
          <p:nvPr/>
        </p:nvSpPr>
        <p:spPr>
          <a:xfrm>
            <a:off x="5997382" y="2418862"/>
            <a:ext cx="391634" cy="53033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30" name="MH_Other_4"/>
          <p:cNvSpPr/>
          <p:nvPr/>
        </p:nvSpPr>
        <p:spPr>
          <a:xfrm>
            <a:off x="8710266" y="2418862"/>
            <a:ext cx="389594" cy="53033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grpSp>
        <p:nvGrpSpPr>
          <p:cNvPr id="31" name="组合 30"/>
          <p:cNvGrpSpPr/>
          <p:nvPr/>
        </p:nvGrpSpPr>
        <p:grpSpPr>
          <a:xfrm>
            <a:off x="3929065" y="1766139"/>
            <a:ext cx="1750116" cy="1817429"/>
            <a:chOff x="3808686" y="2147544"/>
            <a:chExt cx="1750116" cy="1817429"/>
          </a:xfrm>
        </p:grpSpPr>
        <p:sp>
          <p:nvSpPr>
            <p:cNvPr id="39" name="MH_SubTitle_2"/>
            <p:cNvSpPr/>
            <p:nvPr/>
          </p:nvSpPr>
          <p:spPr>
            <a:xfrm>
              <a:off x="3855600" y="2261771"/>
              <a:ext cx="1588975" cy="1588975"/>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da-DK" altLang="zh-CN" dirty="0">
                  <a:solidFill>
                    <a:srgbClr val="FFFFFF"/>
                  </a:solidFill>
                  <a:cs typeface="+mn-ea"/>
                  <a:sym typeface="+mn-lt"/>
                </a:rPr>
                <a:t>LOREM IPSUM</a:t>
              </a:r>
              <a:endParaRPr lang="zh-CN" altLang="en-US" dirty="0">
                <a:solidFill>
                  <a:srgbClr val="FFFFFF"/>
                </a:solidFill>
                <a:cs typeface="+mn-ea"/>
                <a:sym typeface="+mn-lt"/>
              </a:endParaRPr>
            </a:p>
          </p:txBody>
        </p:sp>
        <p:sp>
          <p:nvSpPr>
            <p:cNvPr id="40" name="MH_Other_5"/>
            <p:cNvSpPr/>
            <p:nvPr/>
          </p:nvSpPr>
          <p:spPr>
            <a:xfrm>
              <a:off x="3808686" y="2147544"/>
              <a:ext cx="1750116" cy="1817429"/>
            </a:xfrm>
            <a:custGeom>
              <a:avLst/>
              <a:gdLst>
                <a:gd name="connsiteX0" fmla="*/ 757956 w 1577106"/>
                <a:gd name="connsiteY0" fmla="*/ 0 h 1638300"/>
                <a:gd name="connsiteX1" fmla="*/ 1577106 w 1577106"/>
                <a:gd name="connsiteY1" fmla="*/ 819150 h 1638300"/>
                <a:gd name="connsiteX2" fmla="*/ 757956 w 1577106"/>
                <a:gd name="connsiteY2" fmla="*/ 1638300 h 1638300"/>
                <a:gd name="connsiteX3" fmla="*/ 3179 w 1577106"/>
                <a:gd name="connsiteY3" fmla="*/ 1138000 h 1638300"/>
                <a:gd name="connsiteX4" fmla="*/ 0 w 1577106"/>
                <a:gd name="connsiteY4" fmla="*/ 1127760 h 1638300"/>
                <a:gd name="connsiteX5" fmla="*/ 62811 w 1577106"/>
                <a:gd name="connsiteY5" fmla="*/ 1127760 h 1638300"/>
                <a:gd name="connsiteX6" fmla="*/ 126428 w 1577106"/>
                <a:gd name="connsiteY6" fmla="*/ 1244966 h 1638300"/>
                <a:gd name="connsiteX7" fmla="*/ 757956 w 1577106"/>
                <a:gd name="connsiteY7" fmla="*/ 1580747 h 1638300"/>
                <a:gd name="connsiteX8" fmla="*/ 1519553 w 1577106"/>
                <a:gd name="connsiteY8" fmla="*/ 819150 h 1638300"/>
                <a:gd name="connsiteX9" fmla="*/ 757956 w 1577106"/>
                <a:gd name="connsiteY9" fmla="*/ 57553 h 1638300"/>
                <a:gd name="connsiteX10" fmla="*/ 738906 w 1577106"/>
                <a:gd name="connsiteY10" fmla="*/ 58515 h 1638300"/>
                <a:gd name="connsiteX11" fmla="*/ 738906 w 1577106"/>
                <a:gd name="connsiteY11" fmla="*/ 962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7106" h="1638300">
                  <a:moveTo>
                    <a:pt x="757956" y="0"/>
                  </a:moveTo>
                  <a:cubicBezTo>
                    <a:pt x="1210360" y="0"/>
                    <a:pt x="1577106" y="366746"/>
                    <a:pt x="1577106" y="819150"/>
                  </a:cubicBezTo>
                  <a:cubicBezTo>
                    <a:pt x="1577106" y="1271554"/>
                    <a:pt x="1210360" y="1638300"/>
                    <a:pt x="757956" y="1638300"/>
                  </a:cubicBezTo>
                  <a:cubicBezTo>
                    <a:pt x="418653" y="1638300"/>
                    <a:pt x="127533" y="1432005"/>
                    <a:pt x="3179" y="1138000"/>
                  </a:cubicBezTo>
                  <a:lnTo>
                    <a:pt x="0" y="1127760"/>
                  </a:lnTo>
                  <a:lnTo>
                    <a:pt x="62811" y="1127760"/>
                  </a:lnTo>
                  <a:lnTo>
                    <a:pt x="126428" y="1244966"/>
                  </a:lnTo>
                  <a:cubicBezTo>
                    <a:pt x="263293" y="1447552"/>
                    <a:pt x="495070" y="1580747"/>
                    <a:pt x="757956" y="1580747"/>
                  </a:cubicBezTo>
                  <a:cubicBezTo>
                    <a:pt x="1178574" y="1580747"/>
                    <a:pt x="1519553" y="1239768"/>
                    <a:pt x="1519553" y="819150"/>
                  </a:cubicBezTo>
                  <a:cubicBezTo>
                    <a:pt x="1519553" y="398532"/>
                    <a:pt x="1178574" y="57553"/>
                    <a:pt x="757956" y="57553"/>
                  </a:cubicBezTo>
                  <a:lnTo>
                    <a:pt x="738906" y="58515"/>
                  </a:lnTo>
                  <a:lnTo>
                    <a:pt x="738906" y="962"/>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grpSp>
      <p:grpSp>
        <p:nvGrpSpPr>
          <p:cNvPr id="32" name="组合 31"/>
          <p:cNvGrpSpPr/>
          <p:nvPr/>
        </p:nvGrpSpPr>
        <p:grpSpPr>
          <a:xfrm>
            <a:off x="6641948" y="1766139"/>
            <a:ext cx="1748075" cy="1817429"/>
            <a:chOff x="6521569" y="2147544"/>
            <a:chExt cx="1748075" cy="1817429"/>
          </a:xfrm>
        </p:grpSpPr>
        <p:sp>
          <p:nvSpPr>
            <p:cNvPr id="37" name="MH_SubTitle_3"/>
            <p:cNvSpPr/>
            <p:nvPr/>
          </p:nvSpPr>
          <p:spPr>
            <a:xfrm>
              <a:off x="6566443" y="2261771"/>
              <a:ext cx="1588974" cy="1588975"/>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da-DK" altLang="zh-CN" dirty="0">
                  <a:solidFill>
                    <a:srgbClr val="FFFFFF"/>
                  </a:solidFill>
                  <a:cs typeface="+mn-ea"/>
                  <a:sym typeface="+mn-lt"/>
                </a:rPr>
                <a:t>LOREM IPSUM</a:t>
              </a:r>
              <a:endParaRPr lang="zh-CN" altLang="en-US" dirty="0">
                <a:solidFill>
                  <a:srgbClr val="FFFFFF"/>
                </a:solidFill>
                <a:cs typeface="+mn-ea"/>
                <a:sym typeface="+mn-lt"/>
              </a:endParaRPr>
            </a:p>
          </p:txBody>
        </p:sp>
        <p:sp>
          <p:nvSpPr>
            <p:cNvPr id="38" name="MH_Other_6"/>
            <p:cNvSpPr/>
            <p:nvPr/>
          </p:nvSpPr>
          <p:spPr>
            <a:xfrm>
              <a:off x="6521569" y="2147544"/>
              <a:ext cx="1748075" cy="1817429"/>
            </a:xfrm>
            <a:custGeom>
              <a:avLst/>
              <a:gdLst>
                <a:gd name="connsiteX0" fmla="*/ 757956 w 1577106"/>
                <a:gd name="connsiteY0" fmla="*/ 0 h 1638300"/>
                <a:gd name="connsiteX1" fmla="*/ 1577106 w 1577106"/>
                <a:gd name="connsiteY1" fmla="*/ 819150 h 1638300"/>
                <a:gd name="connsiteX2" fmla="*/ 757956 w 1577106"/>
                <a:gd name="connsiteY2" fmla="*/ 1638300 h 1638300"/>
                <a:gd name="connsiteX3" fmla="*/ 3179 w 1577106"/>
                <a:gd name="connsiteY3" fmla="*/ 1138000 h 1638300"/>
                <a:gd name="connsiteX4" fmla="*/ 0 w 1577106"/>
                <a:gd name="connsiteY4" fmla="*/ 1127760 h 1638300"/>
                <a:gd name="connsiteX5" fmla="*/ 62811 w 1577106"/>
                <a:gd name="connsiteY5" fmla="*/ 1127760 h 1638300"/>
                <a:gd name="connsiteX6" fmla="*/ 126428 w 1577106"/>
                <a:gd name="connsiteY6" fmla="*/ 1244966 h 1638300"/>
                <a:gd name="connsiteX7" fmla="*/ 757956 w 1577106"/>
                <a:gd name="connsiteY7" fmla="*/ 1580747 h 1638300"/>
                <a:gd name="connsiteX8" fmla="*/ 1519553 w 1577106"/>
                <a:gd name="connsiteY8" fmla="*/ 819150 h 1638300"/>
                <a:gd name="connsiteX9" fmla="*/ 757956 w 1577106"/>
                <a:gd name="connsiteY9" fmla="*/ 57553 h 1638300"/>
                <a:gd name="connsiteX10" fmla="*/ 738906 w 1577106"/>
                <a:gd name="connsiteY10" fmla="*/ 58515 h 1638300"/>
                <a:gd name="connsiteX11" fmla="*/ 738906 w 1577106"/>
                <a:gd name="connsiteY11" fmla="*/ 962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7106" h="1638300">
                  <a:moveTo>
                    <a:pt x="757956" y="0"/>
                  </a:moveTo>
                  <a:cubicBezTo>
                    <a:pt x="1210360" y="0"/>
                    <a:pt x="1577106" y="366746"/>
                    <a:pt x="1577106" y="819150"/>
                  </a:cubicBezTo>
                  <a:cubicBezTo>
                    <a:pt x="1577106" y="1271554"/>
                    <a:pt x="1210360" y="1638300"/>
                    <a:pt x="757956" y="1638300"/>
                  </a:cubicBezTo>
                  <a:cubicBezTo>
                    <a:pt x="418653" y="1638300"/>
                    <a:pt x="127533" y="1432005"/>
                    <a:pt x="3179" y="1138000"/>
                  </a:cubicBezTo>
                  <a:lnTo>
                    <a:pt x="0" y="1127760"/>
                  </a:lnTo>
                  <a:lnTo>
                    <a:pt x="62811" y="1127760"/>
                  </a:lnTo>
                  <a:lnTo>
                    <a:pt x="126428" y="1244966"/>
                  </a:lnTo>
                  <a:cubicBezTo>
                    <a:pt x="263293" y="1447552"/>
                    <a:pt x="495070" y="1580747"/>
                    <a:pt x="757956" y="1580747"/>
                  </a:cubicBezTo>
                  <a:cubicBezTo>
                    <a:pt x="1178574" y="1580747"/>
                    <a:pt x="1519553" y="1239768"/>
                    <a:pt x="1519553" y="819150"/>
                  </a:cubicBezTo>
                  <a:cubicBezTo>
                    <a:pt x="1519553" y="398532"/>
                    <a:pt x="1178574" y="57553"/>
                    <a:pt x="757956" y="57553"/>
                  </a:cubicBezTo>
                  <a:lnTo>
                    <a:pt x="738906" y="58515"/>
                  </a:lnTo>
                  <a:lnTo>
                    <a:pt x="738906" y="962"/>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grpSp>
      <p:grpSp>
        <p:nvGrpSpPr>
          <p:cNvPr id="33" name="组合 32"/>
          <p:cNvGrpSpPr/>
          <p:nvPr/>
        </p:nvGrpSpPr>
        <p:grpSpPr>
          <a:xfrm>
            <a:off x="9354832" y="1766139"/>
            <a:ext cx="1748075" cy="1817429"/>
            <a:chOff x="9234453" y="2147544"/>
            <a:chExt cx="1748075" cy="1817429"/>
          </a:xfrm>
        </p:grpSpPr>
        <p:sp>
          <p:nvSpPr>
            <p:cNvPr id="35" name="MH_SubTitle_4"/>
            <p:cNvSpPr/>
            <p:nvPr/>
          </p:nvSpPr>
          <p:spPr>
            <a:xfrm>
              <a:off x="9279326" y="2261771"/>
              <a:ext cx="1588974" cy="1588975"/>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da-DK" altLang="zh-CN" dirty="0">
                  <a:solidFill>
                    <a:srgbClr val="FFFFFF"/>
                  </a:solidFill>
                  <a:cs typeface="+mn-ea"/>
                  <a:sym typeface="+mn-lt"/>
                </a:rPr>
                <a:t>LOREM IPSUM</a:t>
              </a:r>
              <a:endParaRPr lang="zh-CN" altLang="en-US" dirty="0">
                <a:solidFill>
                  <a:srgbClr val="FFFFFF"/>
                </a:solidFill>
                <a:cs typeface="+mn-ea"/>
                <a:sym typeface="+mn-lt"/>
              </a:endParaRPr>
            </a:p>
          </p:txBody>
        </p:sp>
        <p:sp>
          <p:nvSpPr>
            <p:cNvPr id="36" name="MH_Other_7"/>
            <p:cNvSpPr/>
            <p:nvPr/>
          </p:nvSpPr>
          <p:spPr>
            <a:xfrm>
              <a:off x="9234453" y="2147544"/>
              <a:ext cx="1748075" cy="1817429"/>
            </a:xfrm>
            <a:custGeom>
              <a:avLst/>
              <a:gdLst>
                <a:gd name="connsiteX0" fmla="*/ 757956 w 1577106"/>
                <a:gd name="connsiteY0" fmla="*/ 0 h 1638300"/>
                <a:gd name="connsiteX1" fmla="*/ 1577106 w 1577106"/>
                <a:gd name="connsiteY1" fmla="*/ 819150 h 1638300"/>
                <a:gd name="connsiteX2" fmla="*/ 757956 w 1577106"/>
                <a:gd name="connsiteY2" fmla="*/ 1638300 h 1638300"/>
                <a:gd name="connsiteX3" fmla="*/ 3179 w 1577106"/>
                <a:gd name="connsiteY3" fmla="*/ 1138000 h 1638300"/>
                <a:gd name="connsiteX4" fmla="*/ 0 w 1577106"/>
                <a:gd name="connsiteY4" fmla="*/ 1127760 h 1638300"/>
                <a:gd name="connsiteX5" fmla="*/ 62811 w 1577106"/>
                <a:gd name="connsiteY5" fmla="*/ 1127760 h 1638300"/>
                <a:gd name="connsiteX6" fmla="*/ 126428 w 1577106"/>
                <a:gd name="connsiteY6" fmla="*/ 1244966 h 1638300"/>
                <a:gd name="connsiteX7" fmla="*/ 757956 w 1577106"/>
                <a:gd name="connsiteY7" fmla="*/ 1580747 h 1638300"/>
                <a:gd name="connsiteX8" fmla="*/ 1519553 w 1577106"/>
                <a:gd name="connsiteY8" fmla="*/ 819150 h 1638300"/>
                <a:gd name="connsiteX9" fmla="*/ 757956 w 1577106"/>
                <a:gd name="connsiteY9" fmla="*/ 57553 h 1638300"/>
                <a:gd name="connsiteX10" fmla="*/ 738906 w 1577106"/>
                <a:gd name="connsiteY10" fmla="*/ 58515 h 1638300"/>
                <a:gd name="connsiteX11" fmla="*/ 738906 w 1577106"/>
                <a:gd name="connsiteY11" fmla="*/ 962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7106" h="1638300">
                  <a:moveTo>
                    <a:pt x="757956" y="0"/>
                  </a:moveTo>
                  <a:cubicBezTo>
                    <a:pt x="1210360" y="0"/>
                    <a:pt x="1577106" y="366746"/>
                    <a:pt x="1577106" y="819150"/>
                  </a:cubicBezTo>
                  <a:cubicBezTo>
                    <a:pt x="1577106" y="1271554"/>
                    <a:pt x="1210360" y="1638300"/>
                    <a:pt x="757956" y="1638300"/>
                  </a:cubicBezTo>
                  <a:cubicBezTo>
                    <a:pt x="418653" y="1638300"/>
                    <a:pt x="127533" y="1432005"/>
                    <a:pt x="3179" y="1138000"/>
                  </a:cubicBezTo>
                  <a:lnTo>
                    <a:pt x="0" y="1127760"/>
                  </a:lnTo>
                  <a:lnTo>
                    <a:pt x="62811" y="1127760"/>
                  </a:lnTo>
                  <a:lnTo>
                    <a:pt x="126428" y="1244966"/>
                  </a:lnTo>
                  <a:cubicBezTo>
                    <a:pt x="263293" y="1447552"/>
                    <a:pt x="495070" y="1580747"/>
                    <a:pt x="757956" y="1580747"/>
                  </a:cubicBezTo>
                  <a:cubicBezTo>
                    <a:pt x="1178574" y="1580747"/>
                    <a:pt x="1519553" y="1239768"/>
                    <a:pt x="1519553" y="819150"/>
                  </a:cubicBezTo>
                  <a:cubicBezTo>
                    <a:pt x="1519553" y="398532"/>
                    <a:pt x="1178574" y="57553"/>
                    <a:pt x="757956" y="57553"/>
                  </a:cubicBezTo>
                  <a:lnTo>
                    <a:pt x="738906" y="58515"/>
                  </a:lnTo>
                  <a:lnTo>
                    <a:pt x="738906" y="962"/>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grpSp>
      <p:sp>
        <p:nvSpPr>
          <p:cNvPr id="34" name="MH_Desc_1"/>
          <p:cNvSpPr txBox="1"/>
          <p:nvPr/>
        </p:nvSpPr>
        <p:spPr>
          <a:xfrm>
            <a:off x="1181504" y="3946498"/>
            <a:ext cx="9921402" cy="1098549"/>
          </a:xfrm>
          <a:prstGeom prst="rect">
            <a:avLst/>
          </a:prstGeom>
          <a:noFill/>
        </p:spPr>
        <p:txBody>
          <a:bodyPr lIns="72000" tIns="72000" rIns="72000" bIns="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z="1400" dirty="0">
                <a:solidFill>
                  <a:schemeClr val="tx1">
                    <a:lumMod val="65000"/>
                    <a:lumOff val="35000"/>
                  </a:schemeClr>
                </a:solidFill>
                <a:cs typeface="+mn-ea"/>
                <a:sym typeface="+mn-lt"/>
              </a:rPr>
              <a:t>EIUSMOD TEMPOR INCIDIDUNT UT LABORE ET DOLORE MAGNA ALIQUA UT ENIM AD MINIM VENIAM QUIS NOSTRUD EXERCITATION ULLAMCO LABORIS NISI UT ALIQUIP EX EA COMMODO CONSEQUAT DUIS AUTE IRURE DOLOR IN REPREHENDERIT IN VOLUPTATE VELIT ESSE CILLUM DOLORE EU.</a:t>
            </a:r>
            <a:endParaRPr lang="zh-CN" altLang="en-US" sz="1400"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350" fill="hold"/>
                                        <p:tgtEl>
                                          <p:spTgt spid="27"/>
                                        </p:tgtEl>
                                        <p:attrNameLst>
                                          <p:attrName>ppt_x</p:attrName>
                                        </p:attrNameLst>
                                      </p:cBhvr>
                                      <p:tavLst>
                                        <p:tav tm="0">
                                          <p:val>
                                            <p:strVal val="0-#ppt_w/2"/>
                                          </p:val>
                                        </p:tav>
                                        <p:tav tm="100000">
                                          <p:val>
                                            <p:strVal val="#ppt_x"/>
                                          </p:val>
                                        </p:tav>
                                      </p:tavLst>
                                    </p:anim>
                                    <p:anim calcmode="lin" valueType="num">
                                      <p:cBhvr additive="base">
                                        <p:cTn id="8" dur="35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350" fill="hold"/>
                                        <p:tgtEl>
                                          <p:spTgt spid="28"/>
                                        </p:tgtEl>
                                        <p:attrNameLst>
                                          <p:attrName>ppt_x</p:attrName>
                                        </p:attrNameLst>
                                      </p:cBhvr>
                                      <p:tavLst>
                                        <p:tav tm="0">
                                          <p:val>
                                            <p:strVal val="0-#ppt_w/2"/>
                                          </p:val>
                                        </p:tav>
                                        <p:tav tm="100000">
                                          <p:val>
                                            <p:strVal val="#ppt_x"/>
                                          </p:val>
                                        </p:tav>
                                      </p:tavLst>
                                    </p:anim>
                                    <p:anim calcmode="lin" valueType="num">
                                      <p:cBhvr additive="base">
                                        <p:cTn id="13" dur="350" fill="hold"/>
                                        <p:tgtEl>
                                          <p:spTgt spid="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350" fill="hold"/>
                                        <p:tgtEl>
                                          <p:spTgt spid="31"/>
                                        </p:tgtEl>
                                        <p:attrNameLst>
                                          <p:attrName>ppt_x</p:attrName>
                                        </p:attrNameLst>
                                      </p:cBhvr>
                                      <p:tavLst>
                                        <p:tav tm="0">
                                          <p:val>
                                            <p:strVal val="0-#ppt_w/2"/>
                                          </p:val>
                                        </p:tav>
                                        <p:tav tm="100000">
                                          <p:val>
                                            <p:strVal val="#ppt_x"/>
                                          </p:val>
                                        </p:tav>
                                      </p:tavLst>
                                    </p:anim>
                                    <p:anim calcmode="lin" valueType="num">
                                      <p:cBhvr additive="base">
                                        <p:cTn id="18" dur="35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350" fill="hold"/>
                                        <p:tgtEl>
                                          <p:spTgt spid="29"/>
                                        </p:tgtEl>
                                        <p:attrNameLst>
                                          <p:attrName>ppt_x</p:attrName>
                                        </p:attrNameLst>
                                      </p:cBhvr>
                                      <p:tavLst>
                                        <p:tav tm="0">
                                          <p:val>
                                            <p:strVal val="0-#ppt_w/2"/>
                                          </p:val>
                                        </p:tav>
                                        <p:tav tm="100000">
                                          <p:val>
                                            <p:strVal val="#ppt_x"/>
                                          </p:val>
                                        </p:tav>
                                      </p:tavLst>
                                    </p:anim>
                                    <p:anim calcmode="lin" valueType="num">
                                      <p:cBhvr additive="base">
                                        <p:cTn id="23" dur="350" fill="hold"/>
                                        <p:tgtEl>
                                          <p:spTgt spid="2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350" fill="hold"/>
                                        <p:tgtEl>
                                          <p:spTgt spid="32"/>
                                        </p:tgtEl>
                                        <p:attrNameLst>
                                          <p:attrName>ppt_x</p:attrName>
                                        </p:attrNameLst>
                                      </p:cBhvr>
                                      <p:tavLst>
                                        <p:tav tm="0">
                                          <p:val>
                                            <p:strVal val="0-#ppt_w/2"/>
                                          </p:val>
                                        </p:tav>
                                        <p:tav tm="100000">
                                          <p:val>
                                            <p:strVal val="#ppt_x"/>
                                          </p:val>
                                        </p:tav>
                                      </p:tavLst>
                                    </p:anim>
                                    <p:anim calcmode="lin" valueType="num">
                                      <p:cBhvr additive="base">
                                        <p:cTn id="28" dur="35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350" fill="hold"/>
                                        <p:tgtEl>
                                          <p:spTgt spid="30"/>
                                        </p:tgtEl>
                                        <p:attrNameLst>
                                          <p:attrName>ppt_x</p:attrName>
                                        </p:attrNameLst>
                                      </p:cBhvr>
                                      <p:tavLst>
                                        <p:tav tm="0">
                                          <p:val>
                                            <p:strVal val="0-#ppt_w/2"/>
                                          </p:val>
                                        </p:tav>
                                        <p:tav tm="100000">
                                          <p:val>
                                            <p:strVal val="#ppt_x"/>
                                          </p:val>
                                        </p:tav>
                                      </p:tavLst>
                                    </p:anim>
                                    <p:anim calcmode="lin" valueType="num">
                                      <p:cBhvr additive="base">
                                        <p:cTn id="33" dur="350" fill="hold"/>
                                        <p:tgtEl>
                                          <p:spTgt spid="3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350" fill="hold"/>
                                        <p:tgtEl>
                                          <p:spTgt spid="33"/>
                                        </p:tgtEl>
                                        <p:attrNameLst>
                                          <p:attrName>ppt_x</p:attrName>
                                        </p:attrNameLst>
                                      </p:cBhvr>
                                      <p:tavLst>
                                        <p:tav tm="0">
                                          <p:val>
                                            <p:strVal val="0-#ppt_w/2"/>
                                          </p:val>
                                        </p:tav>
                                        <p:tav tm="100000">
                                          <p:val>
                                            <p:strVal val="#ppt_x"/>
                                          </p:val>
                                        </p:tav>
                                      </p:tavLst>
                                    </p:anim>
                                    <p:anim calcmode="lin" valueType="num">
                                      <p:cBhvr additive="base">
                                        <p:cTn id="38" dur="350" fill="hold"/>
                                        <p:tgtEl>
                                          <p:spTgt spid="3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41" presetClass="entr" presetSubtype="0" fill="hold" grpId="0" nodeType="afterEffect">
                                  <p:stCondLst>
                                    <p:cond delay="0"/>
                                  </p:stCondLst>
                                  <p:iterate type="lt">
                                    <p:tmPct val="10000"/>
                                  </p:iterate>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4"/>
                                        </p:tgtEl>
                                        <p:attrNameLst>
                                          <p:attrName>ppt_y</p:attrName>
                                        </p:attrNameLst>
                                      </p:cBhvr>
                                      <p:tavLst>
                                        <p:tav tm="0">
                                          <p:val>
                                            <p:strVal val="#ppt_y"/>
                                          </p:val>
                                        </p:tav>
                                        <p:tav tm="100000">
                                          <p:val>
                                            <p:strVal val="#ppt_y"/>
                                          </p:val>
                                        </p:tav>
                                      </p:tavLst>
                                    </p:anim>
                                    <p:anim calcmode="lin" valueType="num">
                                      <p:cBhvr>
                                        <p:cTn id="44"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5"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cxnSp>
        <p:nvCxnSpPr>
          <p:cNvPr id="38" name="MH_Other_6"/>
          <p:cNvCxnSpPr/>
          <p:nvPr>
            <p:custDataLst>
              <p:tags r:id="rId1"/>
            </p:custDataLst>
          </p:nvPr>
        </p:nvCxnSpPr>
        <p:spPr>
          <a:xfrm>
            <a:off x="4339818" y="2669218"/>
            <a:ext cx="715733" cy="25941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MH_Other_7"/>
          <p:cNvCxnSpPr/>
          <p:nvPr>
            <p:custDataLst>
              <p:tags r:id="rId2"/>
            </p:custDataLst>
          </p:nvPr>
        </p:nvCxnSpPr>
        <p:spPr>
          <a:xfrm flipV="1">
            <a:off x="4338256" y="3906905"/>
            <a:ext cx="721984" cy="26879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MH_Other_8"/>
          <p:cNvCxnSpPr/>
          <p:nvPr>
            <p:custDataLst>
              <p:tags r:id="rId3"/>
            </p:custDataLst>
          </p:nvPr>
        </p:nvCxnSpPr>
        <p:spPr>
          <a:xfrm flipH="1">
            <a:off x="7213690" y="2655154"/>
            <a:ext cx="731361" cy="26097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MH_Other_9"/>
          <p:cNvCxnSpPr/>
          <p:nvPr>
            <p:custDataLst>
              <p:tags r:id="rId4"/>
            </p:custDataLst>
          </p:nvPr>
        </p:nvCxnSpPr>
        <p:spPr>
          <a:xfrm>
            <a:off x="7230879" y="3877214"/>
            <a:ext cx="715733" cy="2672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4961786" y="2239466"/>
            <a:ext cx="2350355" cy="2348793"/>
            <a:chOff x="4961786" y="2239466"/>
            <a:chExt cx="2350355" cy="2348793"/>
          </a:xfrm>
        </p:grpSpPr>
        <p:sp>
          <p:nvSpPr>
            <p:cNvPr id="33" name="MH_Other_1"/>
            <p:cNvSpPr/>
            <p:nvPr>
              <p:custDataLst>
                <p:tags r:id="rId21"/>
              </p:custDataLst>
            </p:nvPr>
          </p:nvSpPr>
          <p:spPr>
            <a:xfrm>
              <a:off x="4961786" y="2239466"/>
              <a:ext cx="2350355" cy="2348793"/>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cs typeface="+mn-ea"/>
                <a:sym typeface="+mn-lt"/>
              </a:endParaRPr>
            </a:p>
          </p:txBody>
        </p:sp>
        <p:sp>
          <p:nvSpPr>
            <p:cNvPr id="42" name="MH_Other_10"/>
            <p:cNvSpPr>
              <a:spLocks noEditPoints="1"/>
            </p:cNvSpPr>
            <p:nvPr>
              <p:custDataLst>
                <p:tags r:id="rId22"/>
              </p:custDataLst>
            </p:nvPr>
          </p:nvSpPr>
          <p:spPr bwMode="auto">
            <a:xfrm>
              <a:off x="5458737" y="2889564"/>
              <a:ext cx="1356456" cy="854817"/>
            </a:xfrm>
            <a:custGeom>
              <a:avLst/>
              <a:gdLst>
                <a:gd name="T0" fmla="*/ 2147483646 w 3545"/>
                <a:gd name="T1" fmla="*/ 2147483646 h 2230"/>
                <a:gd name="T2" fmla="*/ 2147483646 w 3545"/>
                <a:gd name="T3" fmla="*/ 2147483646 h 2230"/>
                <a:gd name="T4" fmla="*/ 2147483646 w 3545"/>
                <a:gd name="T5" fmla="*/ 2147483646 h 2230"/>
                <a:gd name="T6" fmla="*/ 2147483646 w 3545"/>
                <a:gd name="T7" fmla="*/ 2147483646 h 2230"/>
                <a:gd name="T8" fmla="*/ 2147483646 w 3545"/>
                <a:gd name="T9" fmla="*/ 2147483646 h 2230"/>
                <a:gd name="T10" fmla="*/ 2147483646 w 3545"/>
                <a:gd name="T11" fmla="*/ 2147483646 h 2230"/>
                <a:gd name="T12" fmla="*/ 2147483646 w 3545"/>
                <a:gd name="T13" fmla="*/ 2147483646 h 2230"/>
                <a:gd name="T14" fmla="*/ 2147483646 w 3545"/>
                <a:gd name="T15" fmla="*/ 2147483646 h 2230"/>
                <a:gd name="T16" fmla="*/ 2147483646 w 3545"/>
                <a:gd name="T17" fmla="*/ 2147483646 h 2230"/>
                <a:gd name="T18" fmla="*/ 2147483646 w 3545"/>
                <a:gd name="T19" fmla="*/ 2147483646 h 2230"/>
                <a:gd name="T20" fmla="*/ 2147483646 w 3545"/>
                <a:gd name="T21" fmla="*/ 2147483646 h 2230"/>
                <a:gd name="T22" fmla="*/ 2147483646 w 3545"/>
                <a:gd name="T23" fmla="*/ 2147483646 h 2230"/>
                <a:gd name="T24" fmla="*/ 2147483646 w 3545"/>
                <a:gd name="T25" fmla="*/ 2147483646 h 2230"/>
                <a:gd name="T26" fmla="*/ 2147483646 w 3545"/>
                <a:gd name="T27" fmla="*/ 2147483646 h 2230"/>
                <a:gd name="T28" fmla="*/ 2147483646 w 3545"/>
                <a:gd name="T29" fmla="*/ 2147483646 h 2230"/>
                <a:gd name="T30" fmla="*/ 2147483646 w 3545"/>
                <a:gd name="T31" fmla="*/ 2147483646 h 2230"/>
                <a:gd name="T32" fmla="*/ 2147483646 w 3545"/>
                <a:gd name="T33" fmla="*/ 2147483646 h 2230"/>
                <a:gd name="T34" fmla="*/ 2147483646 w 3545"/>
                <a:gd name="T35" fmla="*/ 2147483646 h 2230"/>
                <a:gd name="T36" fmla="*/ 2147483646 w 3545"/>
                <a:gd name="T37" fmla="*/ 2147483646 h 2230"/>
                <a:gd name="T38" fmla="*/ 2147483646 w 3545"/>
                <a:gd name="T39" fmla="*/ 2147483646 h 2230"/>
                <a:gd name="T40" fmla="*/ 2147483646 w 3545"/>
                <a:gd name="T41" fmla="*/ 2147483646 h 2230"/>
                <a:gd name="T42" fmla="*/ 2147483646 w 3545"/>
                <a:gd name="T43" fmla="*/ 2147483646 h 2230"/>
                <a:gd name="T44" fmla="*/ 2147483646 w 3545"/>
                <a:gd name="T45" fmla="*/ 2147483646 h 2230"/>
                <a:gd name="T46" fmla="*/ 2147483646 w 3545"/>
                <a:gd name="T47" fmla="*/ 2147483646 h 2230"/>
                <a:gd name="T48" fmla="*/ 2147483646 w 3545"/>
                <a:gd name="T49" fmla="*/ 2147483646 h 2230"/>
                <a:gd name="T50" fmla="*/ 2147483646 w 3545"/>
                <a:gd name="T51" fmla="*/ 2147483646 h 2230"/>
                <a:gd name="T52" fmla="*/ 2147483646 w 3545"/>
                <a:gd name="T53" fmla="*/ 2147483646 h 2230"/>
                <a:gd name="T54" fmla="*/ 2147483646 w 3545"/>
                <a:gd name="T55" fmla="*/ 2147483646 h 2230"/>
                <a:gd name="T56" fmla="*/ 2147483646 w 3545"/>
                <a:gd name="T57" fmla="*/ 2147483646 h 2230"/>
                <a:gd name="T58" fmla="*/ 2147483646 w 3545"/>
                <a:gd name="T59" fmla="*/ 2147483646 h 2230"/>
                <a:gd name="T60" fmla="*/ 2147483646 w 3545"/>
                <a:gd name="T61" fmla="*/ 2147483646 h 2230"/>
                <a:gd name="T62" fmla="*/ 2147483646 w 3545"/>
                <a:gd name="T63" fmla="*/ 2147483646 h 2230"/>
                <a:gd name="T64" fmla="*/ 2147483646 w 3545"/>
                <a:gd name="T65" fmla="*/ 2147483646 h 2230"/>
                <a:gd name="T66" fmla="*/ 2147483646 w 3545"/>
                <a:gd name="T67" fmla="*/ 2147483646 h 2230"/>
                <a:gd name="T68" fmla="*/ 2147483646 w 3545"/>
                <a:gd name="T69" fmla="*/ 2147483646 h 2230"/>
                <a:gd name="T70" fmla="*/ 2147483646 w 3545"/>
                <a:gd name="T71" fmla="*/ 2147483646 h 2230"/>
                <a:gd name="T72" fmla="*/ 2147483646 w 3545"/>
                <a:gd name="T73" fmla="*/ 2147483646 h 2230"/>
                <a:gd name="T74" fmla="*/ 2147483646 w 3545"/>
                <a:gd name="T75" fmla="*/ 2147483646 h 2230"/>
                <a:gd name="T76" fmla="*/ 2147483646 w 3545"/>
                <a:gd name="T77" fmla="*/ 2147483646 h 2230"/>
                <a:gd name="T78" fmla="*/ 2147483646 w 3545"/>
                <a:gd name="T79" fmla="*/ 2147483646 h 2230"/>
                <a:gd name="T80" fmla="*/ 2147483646 w 3545"/>
                <a:gd name="T81" fmla="*/ 2147483646 h 2230"/>
                <a:gd name="T82" fmla="*/ 2147483646 w 3545"/>
                <a:gd name="T83" fmla="*/ 2147483646 h 2230"/>
                <a:gd name="T84" fmla="*/ 2147483646 w 3545"/>
                <a:gd name="T85" fmla="*/ 2147483646 h 2230"/>
                <a:gd name="T86" fmla="*/ 2147483646 w 3545"/>
                <a:gd name="T87" fmla="*/ 2147483646 h 2230"/>
                <a:gd name="T88" fmla="*/ 2147483646 w 3545"/>
                <a:gd name="T89" fmla="*/ 2147483646 h 2230"/>
                <a:gd name="T90" fmla="*/ 2147483646 w 3545"/>
                <a:gd name="T91" fmla="*/ 2147483646 h 2230"/>
                <a:gd name="T92" fmla="*/ 2147483646 w 3545"/>
                <a:gd name="T93" fmla="*/ 2147483646 h 2230"/>
                <a:gd name="T94" fmla="*/ 2147483646 w 3545"/>
                <a:gd name="T95" fmla="*/ 2147483646 h 2230"/>
                <a:gd name="T96" fmla="*/ 2147483646 w 3545"/>
                <a:gd name="T97" fmla="*/ 2147483646 h 2230"/>
                <a:gd name="T98" fmla="*/ 2147483646 w 3545"/>
                <a:gd name="T99" fmla="*/ 2147483646 h 2230"/>
                <a:gd name="T100" fmla="*/ 2147483646 w 3545"/>
                <a:gd name="T101" fmla="*/ 2147483646 h 2230"/>
                <a:gd name="T102" fmla="*/ 2147483646 w 3545"/>
                <a:gd name="T103" fmla="*/ 2147483646 h 2230"/>
                <a:gd name="T104" fmla="*/ 2147483646 w 3545"/>
                <a:gd name="T105" fmla="*/ 2147483646 h 2230"/>
                <a:gd name="T106" fmla="*/ 2147483646 w 3545"/>
                <a:gd name="T107" fmla="*/ 2147483646 h 2230"/>
                <a:gd name="T108" fmla="*/ 2147483646 w 3545"/>
                <a:gd name="T109" fmla="*/ 2147483646 h 2230"/>
                <a:gd name="T110" fmla="*/ 2147483646 w 3545"/>
                <a:gd name="T111" fmla="*/ 2147483646 h 2230"/>
                <a:gd name="T112" fmla="*/ 2147483646 w 3545"/>
                <a:gd name="T113" fmla="*/ 2147483646 h 22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545" h="2230">
                  <a:moveTo>
                    <a:pt x="2903" y="1449"/>
                  </a:moveTo>
                  <a:lnTo>
                    <a:pt x="2964" y="1453"/>
                  </a:lnTo>
                  <a:lnTo>
                    <a:pt x="3023" y="1459"/>
                  </a:lnTo>
                  <a:lnTo>
                    <a:pt x="3079" y="1470"/>
                  </a:lnTo>
                  <a:lnTo>
                    <a:pt x="3132" y="1485"/>
                  </a:lnTo>
                  <a:lnTo>
                    <a:pt x="3183" y="1505"/>
                  </a:lnTo>
                  <a:lnTo>
                    <a:pt x="3230" y="1528"/>
                  </a:lnTo>
                  <a:lnTo>
                    <a:pt x="3274" y="1557"/>
                  </a:lnTo>
                  <a:lnTo>
                    <a:pt x="3317" y="1589"/>
                  </a:lnTo>
                  <a:lnTo>
                    <a:pt x="3354" y="1626"/>
                  </a:lnTo>
                  <a:lnTo>
                    <a:pt x="3389" y="1667"/>
                  </a:lnTo>
                  <a:lnTo>
                    <a:pt x="3421" y="1713"/>
                  </a:lnTo>
                  <a:lnTo>
                    <a:pt x="3449" y="1762"/>
                  </a:lnTo>
                  <a:lnTo>
                    <a:pt x="3474" y="1816"/>
                  </a:lnTo>
                  <a:lnTo>
                    <a:pt x="3495" y="1875"/>
                  </a:lnTo>
                  <a:lnTo>
                    <a:pt x="3513" y="1938"/>
                  </a:lnTo>
                  <a:lnTo>
                    <a:pt x="3526" y="2004"/>
                  </a:lnTo>
                  <a:lnTo>
                    <a:pt x="3536" y="2075"/>
                  </a:lnTo>
                  <a:lnTo>
                    <a:pt x="3542" y="2151"/>
                  </a:lnTo>
                  <a:lnTo>
                    <a:pt x="3545" y="2230"/>
                  </a:lnTo>
                  <a:lnTo>
                    <a:pt x="2261" y="2230"/>
                  </a:lnTo>
                  <a:lnTo>
                    <a:pt x="2262" y="2151"/>
                  </a:lnTo>
                  <a:lnTo>
                    <a:pt x="2269" y="2075"/>
                  </a:lnTo>
                  <a:lnTo>
                    <a:pt x="2278" y="2004"/>
                  </a:lnTo>
                  <a:lnTo>
                    <a:pt x="2292" y="1938"/>
                  </a:lnTo>
                  <a:lnTo>
                    <a:pt x="2310" y="1875"/>
                  </a:lnTo>
                  <a:lnTo>
                    <a:pt x="2331" y="1816"/>
                  </a:lnTo>
                  <a:lnTo>
                    <a:pt x="2355" y="1762"/>
                  </a:lnTo>
                  <a:lnTo>
                    <a:pt x="2383" y="1713"/>
                  </a:lnTo>
                  <a:lnTo>
                    <a:pt x="2416" y="1667"/>
                  </a:lnTo>
                  <a:lnTo>
                    <a:pt x="2450" y="1626"/>
                  </a:lnTo>
                  <a:lnTo>
                    <a:pt x="2489" y="1589"/>
                  </a:lnTo>
                  <a:lnTo>
                    <a:pt x="2530" y="1557"/>
                  </a:lnTo>
                  <a:lnTo>
                    <a:pt x="2574" y="1528"/>
                  </a:lnTo>
                  <a:lnTo>
                    <a:pt x="2622" y="1505"/>
                  </a:lnTo>
                  <a:lnTo>
                    <a:pt x="2673" y="1485"/>
                  </a:lnTo>
                  <a:lnTo>
                    <a:pt x="2726" y="1470"/>
                  </a:lnTo>
                  <a:lnTo>
                    <a:pt x="2782" y="1459"/>
                  </a:lnTo>
                  <a:lnTo>
                    <a:pt x="2841" y="1453"/>
                  </a:lnTo>
                  <a:lnTo>
                    <a:pt x="2903" y="1449"/>
                  </a:lnTo>
                  <a:close/>
                  <a:moveTo>
                    <a:pt x="642" y="1449"/>
                  </a:moveTo>
                  <a:lnTo>
                    <a:pt x="703" y="1453"/>
                  </a:lnTo>
                  <a:lnTo>
                    <a:pt x="763" y="1459"/>
                  </a:lnTo>
                  <a:lnTo>
                    <a:pt x="819" y="1470"/>
                  </a:lnTo>
                  <a:lnTo>
                    <a:pt x="872" y="1485"/>
                  </a:lnTo>
                  <a:lnTo>
                    <a:pt x="923" y="1505"/>
                  </a:lnTo>
                  <a:lnTo>
                    <a:pt x="970" y="1528"/>
                  </a:lnTo>
                  <a:lnTo>
                    <a:pt x="1014" y="1557"/>
                  </a:lnTo>
                  <a:lnTo>
                    <a:pt x="1055" y="1589"/>
                  </a:lnTo>
                  <a:lnTo>
                    <a:pt x="1094" y="1626"/>
                  </a:lnTo>
                  <a:lnTo>
                    <a:pt x="1129" y="1667"/>
                  </a:lnTo>
                  <a:lnTo>
                    <a:pt x="1161" y="1713"/>
                  </a:lnTo>
                  <a:lnTo>
                    <a:pt x="1189" y="1762"/>
                  </a:lnTo>
                  <a:lnTo>
                    <a:pt x="1214" y="1816"/>
                  </a:lnTo>
                  <a:lnTo>
                    <a:pt x="1235" y="1875"/>
                  </a:lnTo>
                  <a:lnTo>
                    <a:pt x="1252" y="1938"/>
                  </a:lnTo>
                  <a:lnTo>
                    <a:pt x="1266" y="2004"/>
                  </a:lnTo>
                  <a:lnTo>
                    <a:pt x="1276" y="2075"/>
                  </a:lnTo>
                  <a:lnTo>
                    <a:pt x="1282" y="2151"/>
                  </a:lnTo>
                  <a:lnTo>
                    <a:pt x="1285" y="2230"/>
                  </a:lnTo>
                  <a:lnTo>
                    <a:pt x="0" y="2230"/>
                  </a:lnTo>
                  <a:lnTo>
                    <a:pt x="2" y="2151"/>
                  </a:lnTo>
                  <a:lnTo>
                    <a:pt x="8" y="2075"/>
                  </a:lnTo>
                  <a:lnTo>
                    <a:pt x="18" y="2004"/>
                  </a:lnTo>
                  <a:lnTo>
                    <a:pt x="31" y="1938"/>
                  </a:lnTo>
                  <a:lnTo>
                    <a:pt x="49" y="1875"/>
                  </a:lnTo>
                  <a:lnTo>
                    <a:pt x="70" y="1816"/>
                  </a:lnTo>
                  <a:lnTo>
                    <a:pt x="95" y="1762"/>
                  </a:lnTo>
                  <a:lnTo>
                    <a:pt x="123" y="1713"/>
                  </a:lnTo>
                  <a:lnTo>
                    <a:pt x="154" y="1667"/>
                  </a:lnTo>
                  <a:lnTo>
                    <a:pt x="190" y="1626"/>
                  </a:lnTo>
                  <a:lnTo>
                    <a:pt x="228" y="1589"/>
                  </a:lnTo>
                  <a:lnTo>
                    <a:pt x="270" y="1557"/>
                  </a:lnTo>
                  <a:lnTo>
                    <a:pt x="314" y="1528"/>
                  </a:lnTo>
                  <a:lnTo>
                    <a:pt x="362" y="1505"/>
                  </a:lnTo>
                  <a:lnTo>
                    <a:pt x="413" y="1485"/>
                  </a:lnTo>
                  <a:lnTo>
                    <a:pt x="466" y="1470"/>
                  </a:lnTo>
                  <a:lnTo>
                    <a:pt x="522" y="1459"/>
                  </a:lnTo>
                  <a:lnTo>
                    <a:pt x="580" y="1453"/>
                  </a:lnTo>
                  <a:lnTo>
                    <a:pt x="642" y="1449"/>
                  </a:lnTo>
                  <a:close/>
                  <a:moveTo>
                    <a:pt x="1778" y="1072"/>
                  </a:moveTo>
                  <a:lnTo>
                    <a:pt x="1829" y="1073"/>
                  </a:lnTo>
                  <a:lnTo>
                    <a:pt x="1882" y="1077"/>
                  </a:lnTo>
                  <a:lnTo>
                    <a:pt x="1937" y="1084"/>
                  </a:lnTo>
                  <a:lnTo>
                    <a:pt x="1995" y="1092"/>
                  </a:lnTo>
                  <a:lnTo>
                    <a:pt x="2054" y="1104"/>
                  </a:lnTo>
                  <a:lnTo>
                    <a:pt x="2113" y="1118"/>
                  </a:lnTo>
                  <a:lnTo>
                    <a:pt x="2174" y="1136"/>
                  </a:lnTo>
                  <a:lnTo>
                    <a:pt x="2232" y="1155"/>
                  </a:lnTo>
                  <a:lnTo>
                    <a:pt x="2289" y="1177"/>
                  </a:lnTo>
                  <a:lnTo>
                    <a:pt x="2345" y="1200"/>
                  </a:lnTo>
                  <a:lnTo>
                    <a:pt x="2398" y="1226"/>
                  </a:lnTo>
                  <a:lnTo>
                    <a:pt x="2448" y="1256"/>
                  </a:lnTo>
                  <a:lnTo>
                    <a:pt x="2493" y="1287"/>
                  </a:lnTo>
                  <a:lnTo>
                    <a:pt x="2534" y="1320"/>
                  </a:lnTo>
                  <a:lnTo>
                    <a:pt x="2569" y="1355"/>
                  </a:lnTo>
                  <a:lnTo>
                    <a:pt x="2512" y="1383"/>
                  </a:lnTo>
                  <a:lnTo>
                    <a:pt x="2458" y="1415"/>
                  </a:lnTo>
                  <a:lnTo>
                    <a:pt x="2407" y="1452"/>
                  </a:lnTo>
                  <a:lnTo>
                    <a:pt x="2361" y="1494"/>
                  </a:lnTo>
                  <a:lnTo>
                    <a:pt x="2316" y="1539"/>
                  </a:lnTo>
                  <a:lnTo>
                    <a:pt x="2277" y="1590"/>
                  </a:lnTo>
                  <a:lnTo>
                    <a:pt x="2242" y="1645"/>
                  </a:lnTo>
                  <a:lnTo>
                    <a:pt x="2209" y="1704"/>
                  </a:lnTo>
                  <a:lnTo>
                    <a:pt x="2182" y="1768"/>
                  </a:lnTo>
                  <a:lnTo>
                    <a:pt x="2158" y="1835"/>
                  </a:lnTo>
                  <a:lnTo>
                    <a:pt x="2139" y="1906"/>
                  </a:lnTo>
                  <a:lnTo>
                    <a:pt x="2123" y="1981"/>
                  </a:lnTo>
                  <a:lnTo>
                    <a:pt x="2112" y="2060"/>
                  </a:lnTo>
                  <a:lnTo>
                    <a:pt x="2106" y="2143"/>
                  </a:lnTo>
                  <a:lnTo>
                    <a:pt x="2103" y="2230"/>
                  </a:lnTo>
                  <a:lnTo>
                    <a:pt x="1453" y="2230"/>
                  </a:lnTo>
                  <a:lnTo>
                    <a:pt x="1451" y="2143"/>
                  </a:lnTo>
                  <a:lnTo>
                    <a:pt x="1443" y="2060"/>
                  </a:lnTo>
                  <a:lnTo>
                    <a:pt x="1433" y="1981"/>
                  </a:lnTo>
                  <a:lnTo>
                    <a:pt x="1417" y="1906"/>
                  </a:lnTo>
                  <a:lnTo>
                    <a:pt x="1398" y="1835"/>
                  </a:lnTo>
                  <a:lnTo>
                    <a:pt x="1374" y="1768"/>
                  </a:lnTo>
                  <a:lnTo>
                    <a:pt x="1346" y="1704"/>
                  </a:lnTo>
                  <a:lnTo>
                    <a:pt x="1315" y="1645"/>
                  </a:lnTo>
                  <a:lnTo>
                    <a:pt x="1279" y="1590"/>
                  </a:lnTo>
                  <a:lnTo>
                    <a:pt x="1239" y="1539"/>
                  </a:lnTo>
                  <a:lnTo>
                    <a:pt x="1196" y="1494"/>
                  </a:lnTo>
                  <a:lnTo>
                    <a:pt x="1149" y="1452"/>
                  </a:lnTo>
                  <a:lnTo>
                    <a:pt x="1099" y="1415"/>
                  </a:lnTo>
                  <a:lnTo>
                    <a:pt x="1045" y="1383"/>
                  </a:lnTo>
                  <a:lnTo>
                    <a:pt x="986" y="1355"/>
                  </a:lnTo>
                  <a:lnTo>
                    <a:pt x="1022" y="1320"/>
                  </a:lnTo>
                  <a:lnTo>
                    <a:pt x="1062" y="1287"/>
                  </a:lnTo>
                  <a:lnTo>
                    <a:pt x="1107" y="1256"/>
                  </a:lnTo>
                  <a:lnTo>
                    <a:pt x="1155" y="1226"/>
                  </a:lnTo>
                  <a:lnTo>
                    <a:pt x="1207" y="1200"/>
                  </a:lnTo>
                  <a:lnTo>
                    <a:pt x="1262" y="1177"/>
                  </a:lnTo>
                  <a:lnTo>
                    <a:pt x="1318" y="1155"/>
                  </a:lnTo>
                  <a:lnTo>
                    <a:pt x="1376" y="1136"/>
                  </a:lnTo>
                  <a:lnTo>
                    <a:pt x="1436" y="1118"/>
                  </a:lnTo>
                  <a:lnTo>
                    <a:pt x="1495" y="1104"/>
                  </a:lnTo>
                  <a:lnTo>
                    <a:pt x="1555" y="1092"/>
                  </a:lnTo>
                  <a:lnTo>
                    <a:pt x="1613" y="1084"/>
                  </a:lnTo>
                  <a:lnTo>
                    <a:pt x="1670" y="1077"/>
                  </a:lnTo>
                  <a:lnTo>
                    <a:pt x="1725" y="1073"/>
                  </a:lnTo>
                  <a:lnTo>
                    <a:pt x="1778" y="1072"/>
                  </a:lnTo>
                  <a:close/>
                  <a:moveTo>
                    <a:pt x="2877" y="728"/>
                  </a:moveTo>
                  <a:lnTo>
                    <a:pt x="2922" y="732"/>
                  </a:lnTo>
                  <a:lnTo>
                    <a:pt x="2967" y="741"/>
                  </a:lnTo>
                  <a:lnTo>
                    <a:pt x="3008" y="758"/>
                  </a:lnTo>
                  <a:lnTo>
                    <a:pt x="3047" y="779"/>
                  </a:lnTo>
                  <a:lnTo>
                    <a:pt x="3081" y="805"/>
                  </a:lnTo>
                  <a:lnTo>
                    <a:pt x="3111" y="836"/>
                  </a:lnTo>
                  <a:lnTo>
                    <a:pt x="3137" y="870"/>
                  </a:lnTo>
                  <a:lnTo>
                    <a:pt x="3159" y="909"/>
                  </a:lnTo>
                  <a:lnTo>
                    <a:pt x="3175" y="950"/>
                  </a:lnTo>
                  <a:lnTo>
                    <a:pt x="3185" y="995"/>
                  </a:lnTo>
                  <a:lnTo>
                    <a:pt x="3188" y="1040"/>
                  </a:lnTo>
                  <a:lnTo>
                    <a:pt x="3185" y="1087"/>
                  </a:lnTo>
                  <a:lnTo>
                    <a:pt x="3175" y="1130"/>
                  </a:lnTo>
                  <a:lnTo>
                    <a:pt x="3159" y="1172"/>
                  </a:lnTo>
                  <a:lnTo>
                    <a:pt x="3137" y="1210"/>
                  </a:lnTo>
                  <a:lnTo>
                    <a:pt x="3111" y="1245"/>
                  </a:lnTo>
                  <a:lnTo>
                    <a:pt x="3081" y="1276"/>
                  </a:lnTo>
                  <a:lnTo>
                    <a:pt x="3047" y="1302"/>
                  </a:lnTo>
                  <a:lnTo>
                    <a:pt x="3008" y="1324"/>
                  </a:lnTo>
                  <a:lnTo>
                    <a:pt x="2967" y="1339"/>
                  </a:lnTo>
                  <a:lnTo>
                    <a:pt x="2922" y="1349"/>
                  </a:lnTo>
                  <a:lnTo>
                    <a:pt x="2877" y="1352"/>
                  </a:lnTo>
                  <a:lnTo>
                    <a:pt x="2830" y="1349"/>
                  </a:lnTo>
                  <a:lnTo>
                    <a:pt x="2786" y="1339"/>
                  </a:lnTo>
                  <a:lnTo>
                    <a:pt x="2745" y="1324"/>
                  </a:lnTo>
                  <a:lnTo>
                    <a:pt x="2707" y="1302"/>
                  </a:lnTo>
                  <a:lnTo>
                    <a:pt x="2673" y="1276"/>
                  </a:lnTo>
                  <a:lnTo>
                    <a:pt x="2641" y="1245"/>
                  </a:lnTo>
                  <a:lnTo>
                    <a:pt x="2615" y="1210"/>
                  </a:lnTo>
                  <a:lnTo>
                    <a:pt x="2594" y="1172"/>
                  </a:lnTo>
                  <a:lnTo>
                    <a:pt x="2579" y="1130"/>
                  </a:lnTo>
                  <a:lnTo>
                    <a:pt x="2569" y="1087"/>
                  </a:lnTo>
                  <a:lnTo>
                    <a:pt x="2566" y="1040"/>
                  </a:lnTo>
                  <a:lnTo>
                    <a:pt x="2569" y="995"/>
                  </a:lnTo>
                  <a:lnTo>
                    <a:pt x="2579" y="950"/>
                  </a:lnTo>
                  <a:lnTo>
                    <a:pt x="2594" y="909"/>
                  </a:lnTo>
                  <a:lnTo>
                    <a:pt x="2615" y="870"/>
                  </a:lnTo>
                  <a:lnTo>
                    <a:pt x="2641" y="836"/>
                  </a:lnTo>
                  <a:lnTo>
                    <a:pt x="2673" y="805"/>
                  </a:lnTo>
                  <a:lnTo>
                    <a:pt x="2707" y="779"/>
                  </a:lnTo>
                  <a:lnTo>
                    <a:pt x="2745" y="758"/>
                  </a:lnTo>
                  <a:lnTo>
                    <a:pt x="2786" y="741"/>
                  </a:lnTo>
                  <a:lnTo>
                    <a:pt x="2830" y="732"/>
                  </a:lnTo>
                  <a:lnTo>
                    <a:pt x="2877" y="728"/>
                  </a:lnTo>
                  <a:close/>
                  <a:moveTo>
                    <a:pt x="616" y="728"/>
                  </a:moveTo>
                  <a:lnTo>
                    <a:pt x="662" y="732"/>
                  </a:lnTo>
                  <a:lnTo>
                    <a:pt x="707" y="741"/>
                  </a:lnTo>
                  <a:lnTo>
                    <a:pt x="748" y="758"/>
                  </a:lnTo>
                  <a:lnTo>
                    <a:pt x="785" y="779"/>
                  </a:lnTo>
                  <a:lnTo>
                    <a:pt x="820" y="805"/>
                  </a:lnTo>
                  <a:lnTo>
                    <a:pt x="851" y="836"/>
                  </a:lnTo>
                  <a:lnTo>
                    <a:pt x="877" y="870"/>
                  </a:lnTo>
                  <a:lnTo>
                    <a:pt x="899" y="909"/>
                  </a:lnTo>
                  <a:lnTo>
                    <a:pt x="914" y="950"/>
                  </a:lnTo>
                  <a:lnTo>
                    <a:pt x="924" y="995"/>
                  </a:lnTo>
                  <a:lnTo>
                    <a:pt x="928" y="1040"/>
                  </a:lnTo>
                  <a:lnTo>
                    <a:pt x="924" y="1087"/>
                  </a:lnTo>
                  <a:lnTo>
                    <a:pt x="914" y="1130"/>
                  </a:lnTo>
                  <a:lnTo>
                    <a:pt x="899" y="1172"/>
                  </a:lnTo>
                  <a:lnTo>
                    <a:pt x="877" y="1210"/>
                  </a:lnTo>
                  <a:lnTo>
                    <a:pt x="851" y="1245"/>
                  </a:lnTo>
                  <a:lnTo>
                    <a:pt x="820" y="1276"/>
                  </a:lnTo>
                  <a:lnTo>
                    <a:pt x="785" y="1302"/>
                  </a:lnTo>
                  <a:lnTo>
                    <a:pt x="748" y="1324"/>
                  </a:lnTo>
                  <a:lnTo>
                    <a:pt x="707" y="1339"/>
                  </a:lnTo>
                  <a:lnTo>
                    <a:pt x="662" y="1349"/>
                  </a:lnTo>
                  <a:lnTo>
                    <a:pt x="616" y="1352"/>
                  </a:lnTo>
                  <a:lnTo>
                    <a:pt x="570" y="1349"/>
                  </a:lnTo>
                  <a:lnTo>
                    <a:pt x="526" y="1339"/>
                  </a:lnTo>
                  <a:lnTo>
                    <a:pt x="485" y="1324"/>
                  </a:lnTo>
                  <a:lnTo>
                    <a:pt x="447" y="1302"/>
                  </a:lnTo>
                  <a:lnTo>
                    <a:pt x="412" y="1276"/>
                  </a:lnTo>
                  <a:lnTo>
                    <a:pt x="381" y="1245"/>
                  </a:lnTo>
                  <a:lnTo>
                    <a:pt x="355" y="1210"/>
                  </a:lnTo>
                  <a:lnTo>
                    <a:pt x="334" y="1172"/>
                  </a:lnTo>
                  <a:lnTo>
                    <a:pt x="319" y="1130"/>
                  </a:lnTo>
                  <a:lnTo>
                    <a:pt x="308" y="1087"/>
                  </a:lnTo>
                  <a:lnTo>
                    <a:pt x="305" y="1040"/>
                  </a:lnTo>
                  <a:lnTo>
                    <a:pt x="308" y="995"/>
                  </a:lnTo>
                  <a:lnTo>
                    <a:pt x="319" y="950"/>
                  </a:lnTo>
                  <a:lnTo>
                    <a:pt x="334" y="909"/>
                  </a:lnTo>
                  <a:lnTo>
                    <a:pt x="355" y="870"/>
                  </a:lnTo>
                  <a:lnTo>
                    <a:pt x="381" y="836"/>
                  </a:lnTo>
                  <a:lnTo>
                    <a:pt x="412" y="805"/>
                  </a:lnTo>
                  <a:lnTo>
                    <a:pt x="447" y="779"/>
                  </a:lnTo>
                  <a:lnTo>
                    <a:pt x="485" y="758"/>
                  </a:lnTo>
                  <a:lnTo>
                    <a:pt x="526" y="741"/>
                  </a:lnTo>
                  <a:lnTo>
                    <a:pt x="570" y="732"/>
                  </a:lnTo>
                  <a:lnTo>
                    <a:pt x="616" y="728"/>
                  </a:lnTo>
                  <a:close/>
                  <a:moveTo>
                    <a:pt x="1790" y="0"/>
                  </a:moveTo>
                  <a:lnTo>
                    <a:pt x="1844" y="3"/>
                  </a:lnTo>
                  <a:lnTo>
                    <a:pt x="1896" y="12"/>
                  </a:lnTo>
                  <a:lnTo>
                    <a:pt x="1946" y="27"/>
                  </a:lnTo>
                  <a:lnTo>
                    <a:pt x="1992" y="46"/>
                  </a:lnTo>
                  <a:lnTo>
                    <a:pt x="2036" y="71"/>
                  </a:lnTo>
                  <a:lnTo>
                    <a:pt x="2077" y="101"/>
                  </a:lnTo>
                  <a:lnTo>
                    <a:pt x="2115" y="135"/>
                  </a:lnTo>
                  <a:lnTo>
                    <a:pt x="2149" y="172"/>
                  </a:lnTo>
                  <a:lnTo>
                    <a:pt x="2178" y="213"/>
                  </a:lnTo>
                  <a:lnTo>
                    <a:pt x="2203" y="258"/>
                  </a:lnTo>
                  <a:lnTo>
                    <a:pt x="2223" y="305"/>
                  </a:lnTo>
                  <a:lnTo>
                    <a:pt x="2237" y="355"/>
                  </a:lnTo>
                  <a:lnTo>
                    <a:pt x="2247" y="406"/>
                  </a:lnTo>
                  <a:lnTo>
                    <a:pt x="2250" y="460"/>
                  </a:lnTo>
                  <a:lnTo>
                    <a:pt x="2247" y="514"/>
                  </a:lnTo>
                  <a:lnTo>
                    <a:pt x="2237" y="565"/>
                  </a:lnTo>
                  <a:lnTo>
                    <a:pt x="2223" y="615"/>
                  </a:lnTo>
                  <a:lnTo>
                    <a:pt x="2203" y="662"/>
                  </a:lnTo>
                  <a:lnTo>
                    <a:pt x="2178" y="707"/>
                  </a:lnTo>
                  <a:lnTo>
                    <a:pt x="2149" y="748"/>
                  </a:lnTo>
                  <a:lnTo>
                    <a:pt x="2115" y="786"/>
                  </a:lnTo>
                  <a:lnTo>
                    <a:pt x="2077" y="819"/>
                  </a:lnTo>
                  <a:lnTo>
                    <a:pt x="2036" y="849"/>
                  </a:lnTo>
                  <a:lnTo>
                    <a:pt x="1992" y="874"/>
                  </a:lnTo>
                  <a:lnTo>
                    <a:pt x="1946" y="893"/>
                  </a:lnTo>
                  <a:lnTo>
                    <a:pt x="1896" y="908"/>
                  </a:lnTo>
                  <a:lnTo>
                    <a:pt x="1844" y="917"/>
                  </a:lnTo>
                  <a:lnTo>
                    <a:pt x="1790" y="920"/>
                  </a:lnTo>
                  <a:lnTo>
                    <a:pt x="1737" y="917"/>
                  </a:lnTo>
                  <a:lnTo>
                    <a:pt x="1685" y="908"/>
                  </a:lnTo>
                  <a:lnTo>
                    <a:pt x="1636" y="893"/>
                  </a:lnTo>
                  <a:lnTo>
                    <a:pt x="1589" y="874"/>
                  </a:lnTo>
                  <a:lnTo>
                    <a:pt x="1545" y="849"/>
                  </a:lnTo>
                  <a:lnTo>
                    <a:pt x="1504" y="819"/>
                  </a:lnTo>
                  <a:lnTo>
                    <a:pt x="1466" y="786"/>
                  </a:lnTo>
                  <a:lnTo>
                    <a:pt x="1433" y="748"/>
                  </a:lnTo>
                  <a:lnTo>
                    <a:pt x="1403" y="707"/>
                  </a:lnTo>
                  <a:lnTo>
                    <a:pt x="1378" y="662"/>
                  </a:lnTo>
                  <a:lnTo>
                    <a:pt x="1358" y="615"/>
                  </a:lnTo>
                  <a:lnTo>
                    <a:pt x="1344" y="565"/>
                  </a:lnTo>
                  <a:lnTo>
                    <a:pt x="1334" y="514"/>
                  </a:lnTo>
                  <a:lnTo>
                    <a:pt x="1331" y="460"/>
                  </a:lnTo>
                  <a:lnTo>
                    <a:pt x="1334" y="406"/>
                  </a:lnTo>
                  <a:lnTo>
                    <a:pt x="1344" y="355"/>
                  </a:lnTo>
                  <a:lnTo>
                    <a:pt x="1358" y="305"/>
                  </a:lnTo>
                  <a:lnTo>
                    <a:pt x="1378" y="258"/>
                  </a:lnTo>
                  <a:lnTo>
                    <a:pt x="1403" y="213"/>
                  </a:lnTo>
                  <a:lnTo>
                    <a:pt x="1433" y="172"/>
                  </a:lnTo>
                  <a:lnTo>
                    <a:pt x="1466" y="135"/>
                  </a:lnTo>
                  <a:lnTo>
                    <a:pt x="1504" y="101"/>
                  </a:lnTo>
                  <a:lnTo>
                    <a:pt x="1545" y="71"/>
                  </a:lnTo>
                  <a:lnTo>
                    <a:pt x="1589" y="46"/>
                  </a:lnTo>
                  <a:lnTo>
                    <a:pt x="1636" y="27"/>
                  </a:lnTo>
                  <a:lnTo>
                    <a:pt x="1685" y="12"/>
                  </a:lnTo>
                  <a:lnTo>
                    <a:pt x="1737" y="3"/>
                  </a:lnTo>
                  <a:lnTo>
                    <a:pt x="1790" y="0"/>
                  </a:lnTo>
                  <a:close/>
                </a:path>
              </a:pathLst>
            </a:custGeom>
            <a:solidFill>
              <a:schemeClr val="accent1"/>
            </a:solidFill>
            <a:ln>
              <a:noFill/>
            </a:ln>
          </p:spPr>
          <p:txBody>
            <a:bodyPr/>
            <a:lstStyle/>
            <a:p>
              <a:endParaRPr lang="zh-CN" altLang="en-US">
                <a:cs typeface="+mn-ea"/>
                <a:sym typeface="+mn-lt"/>
              </a:endParaRPr>
            </a:p>
          </p:txBody>
        </p:sp>
      </p:grpSp>
      <p:grpSp>
        <p:nvGrpSpPr>
          <p:cNvPr id="9" name="组合 8"/>
          <p:cNvGrpSpPr/>
          <p:nvPr/>
        </p:nvGrpSpPr>
        <p:grpSpPr>
          <a:xfrm>
            <a:off x="9206178" y="1695634"/>
            <a:ext cx="2359732" cy="1642435"/>
            <a:chOff x="9206178" y="1695634"/>
            <a:chExt cx="2359732" cy="1642435"/>
          </a:xfrm>
        </p:grpSpPr>
        <p:sp>
          <p:nvSpPr>
            <p:cNvPr id="43" name="MH_Text_3"/>
            <p:cNvSpPr txBox="1">
              <a:spLocks noChangeArrowheads="1"/>
            </p:cNvSpPr>
            <p:nvPr>
              <p:custDataLst>
                <p:tags r:id="rId19"/>
              </p:custDataLst>
            </p:nvPr>
          </p:nvSpPr>
          <p:spPr bwMode="auto">
            <a:xfrm>
              <a:off x="9206178" y="2347295"/>
              <a:ext cx="2359732" cy="9907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p:txBody>
        </p:sp>
        <p:sp>
          <p:nvSpPr>
            <p:cNvPr id="44" name="MH_SubTitle_3"/>
            <p:cNvSpPr txBox="1">
              <a:spLocks noChangeArrowheads="1"/>
            </p:cNvSpPr>
            <p:nvPr>
              <p:custDataLst>
                <p:tags r:id="rId20"/>
              </p:custDataLst>
            </p:nvPr>
          </p:nvSpPr>
          <p:spPr bwMode="auto">
            <a:xfrm>
              <a:off x="9206178" y="1695634"/>
              <a:ext cx="2359732" cy="5657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chor="b">
              <a:norm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r>
                <a:rPr lang="en-US" altLang="zh-CN" sz="1600" dirty="0">
                  <a:solidFill>
                    <a:schemeClr val="accent5"/>
                  </a:solidFill>
                  <a:latin typeface="+mn-lt"/>
                  <a:cs typeface="+mn-ea"/>
                  <a:sym typeface="+mn-lt"/>
                </a:rPr>
                <a:t>53% </a:t>
              </a:r>
              <a:r>
                <a:rPr lang="zh-CN" altLang="en-US" sz="1600" dirty="0">
                  <a:solidFill>
                    <a:schemeClr val="accent5"/>
                  </a:solidFill>
                  <a:latin typeface="+mn-lt"/>
                  <a:cs typeface="+mn-ea"/>
                  <a:sym typeface="+mn-lt"/>
                </a:rPr>
                <a:t>点击添加描述</a:t>
              </a:r>
              <a:endParaRPr lang="en-US" altLang="zh-CN" sz="1600" dirty="0">
                <a:solidFill>
                  <a:schemeClr val="accent5"/>
                </a:solidFill>
                <a:latin typeface="+mn-lt"/>
                <a:cs typeface="+mn-ea"/>
                <a:sym typeface="+mn-lt"/>
              </a:endParaRPr>
            </a:p>
          </p:txBody>
        </p:sp>
      </p:grpSp>
      <p:grpSp>
        <p:nvGrpSpPr>
          <p:cNvPr id="10" name="组合 9"/>
          <p:cNvGrpSpPr/>
          <p:nvPr/>
        </p:nvGrpSpPr>
        <p:grpSpPr>
          <a:xfrm>
            <a:off x="9206178" y="3522473"/>
            <a:ext cx="2359732" cy="1642436"/>
            <a:chOff x="9206178" y="3522473"/>
            <a:chExt cx="2359732" cy="1642436"/>
          </a:xfrm>
        </p:grpSpPr>
        <p:sp>
          <p:nvSpPr>
            <p:cNvPr id="45" name="MH_Text_4"/>
            <p:cNvSpPr txBox="1">
              <a:spLocks noChangeArrowheads="1"/>
            </p:cNvSpPr>
            <p:nvPr>
              <p:custDataLst>
                <p:tags r:id="rId17"/>
              </p:custDataLst>
            </p:nvPr>
          </p:nvSpPr>
          <p:spPr bwMode="auto">
            <a:xfrm>
              <a:off x="9206178" y="4175698"/>
              <a:ext cx="2359732" cy="989211"/>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p:txBody>
        </p:sp>
        <p:sp>
          <p:nvSpPr>
            <p:cNvPr id="46" name="MH_SubTitle_4"/>
            <p:cNvSpPr txBox="1">
              <a:spLocks noChangeArrowheads="1"/>
            </p:cNvSpPr>
            <p:nvPr>
              <p:custDataLst>
                <p:tags r:id="rId18"/>
              </p:custDataLst>
            </p:nvPr>
          </p:nvSpPr>
          <p:spPr bwMode="auto">
            <a:xfrm>
              <a:off x="9206178" y="3522473"/>
              <a:ext cx="2359732" cy="5657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chor="b">
              <a:norm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r>
                <a:rPr lang="en-US" altLang="zh-CN" sz="1600" dirty="0">
                  <a:solidFill>
                    <a:schemeClr val="accent5"/>
                  </a:solidFill>
                  <a:latin typeface="+mn-lt"/>
                  <a:cs typeface="+mn-ea"/>
                  <a:sym typeface="+mn-lt"/>
                </a:rPr>
                <a:t>99% </a:t>
              </a:r>
              <a:r>
                <a:rPr lang="zh-CN" altLang="en-US" sz="1600" dirty="0">
                  <a:solidFill>
                    <a:schemeClr val="accent5"/>
                  </a:solidFill>
                  <a:latin typeface="+mn-lt"/>
                  <a:cs typeface="+mn-ea"/>
                  <a:sym typeface="+mn-lt"/>
                </a:rPr>
                <a:t>点击添加描述</a:t>
              </a:r>
              <a:endParaRPr lang="en-US" altLang="zh-CN" sz="1600" dirty="0">
                <a:solidFill>
                  <a:schemeClr val="accent5"/>
                </a:solidFill>
                <a:latin typeface="+mn-lt"/>
                <a:cs typeface="+mn-ea"/>
                <a:sym typeface="+mn-lt"/>
              </a:endParaRPr>
            </a:p>
          </p:txBody>
        </p:sp>
      </p:grpSp>
      <p:grpSp>
        <p:nvGrpSpPr>
          <p:cNvPr id="8" name="组合 7"/>
          <p:cNvGrpSpPr/>
          <p:nvPr/>
        </p:nvGrpSpPr>
        <p:grpSpPr>
          <a:xfrm>
            <a:off x="708018" y="1695634"/>
            <a:ext cx="2359732" cy="1642435"/>
            <a:chOff x="708018" y="1695634"/>
            <a:chExt cx="2359732" cy="1642435"/>
          </a:xfrm>
        </p:grpSpPr>
        <p:sp>
          <p:nvSpPr>
            <p:cNvPr id="47" name="MH_Text_1"/>
            <p:cNvSpPr txBox="1">
              <a:spLocks noChangeArrowheads="1"/>
            </p:cNvSpPr>
            <p:nvPr>
              <p:custDataLst>
                <p:tags r:id="rId15"/>
              </p:custDataLst>
            </p:nvPr>
          </p:nvSpPr>
          <p:spPr bwMode="auto">
            <a:xfrm>
              <a:off x="708018" y="2347295"/>
              <a:ext cx="2359732" cy="9907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r" eaLnBrk="1" hangingPunct="1">
                <a:lnSpc>
                  <a:spcPct val="110000"/>
                </a:lnSpc>
                <a:defRPr/>
              </a:pPr>
              <a:r>
                <a:rPr lang="zh-CN" altLang="en-US" sz="1200" dirty="0">
                  <a:solidFill>
                    <a:schemeClr val="tx1">
                      <a:lumMod val="65000"/>
                      <a:lumOff val="35000"/>
                    </a:schemeClr>
                  </a:solidFill>
                  <a:latin typeface="+mn-lt"/>
                  <a:cs typeface="+mn-ea"/>
                  <a:sym typeface="+mn-lt"/>
                </a:rPr>
                <a:t>单击添加描述单击添加描述</a:t>
              </a:r>
              <a:endParaRPr lang="en-US" altLang="zh-CN" sz="1200" dirty="0">
                <a:solidFill>
                  <a:schemeClr val="tx1">
                    <a:lumMod val="65000"/>
                    <a:lumOff val="35000"/>
                  </a:schemeClr>
                </a:solidFill>
                <a:latin typeface="+mn-lt"/>
                <a:cs typeface="+mn-ea"/>
                <a:sym typeface="+mn-lt"/>
              </a:endParaRPr>
            </a:p>
            <a:p>
              <a:pPr algn="r" eaLnBrk="1" hangingPunct="1">
                <a:lnSpc>
                  <a:spcPct val="110000"/>
                </a:lnSpc>
                <a:defRPr/>
              </a:pPr>
              <a:r>
                <a:rPr lang="zh-CN" altLang="en-US" sz="1200" dirty="0">
                  <a:solidFill>
                    <a:schemeClr val="tx1">
                      <a:lumMod val="65000"/>
                      <a:lumOff val="35000"/>
                    </a:schemeClr>
                  </a:solidFill>
                  <a:latin typeface="+mn-lt"/>
                  <a:cs typeface="+mn-ea"/>
                  <a:sym typeface="+mn-lt"/>
                </a:rPr>
                <a:t>单击添加描述单击添加描述</a:t>
              </a:r>
              <a:endParaRPr lang="en-US" altLang="zh-CN" sz="1200" dirty="0">
                <a:solidFill>
                  <a:schemeClr val="tx1">
                    <a:lumMod val="65000"/>
                    <a:lumOff val="35000"/>
                  </a:schemeClr>
                </a:solidFill>
                <a:latin typeface="+mn-lt"/>
                <a:cs typeface="+mn-ea"/>
                <a:sym typeface="+mn-lt"/>
              </a:endParaRPr>
            </a:p>
            <a:p>
              <a:pPr algn="r" eaLnBrk="1" hangingPunct="1">
                <a:lnSpc>
                  <a:spcPct val="110000"/>
                </a:lnSpc>
                <a:defRPr/>
              </a:pPr>
              <a:r>
                <a:rPr lang="zh-CN" altLang="en-US" sz="1200" dirty="0">
                  <a:solidFill>
                    <a:schemeClr val="tx1">
                      <a:lumMod val="65000"/>
                      <a:lumOff val="35000"/>
                    </a:schemeClr>
                  </a:solidFill>
                  <a:latin typeface="+mn-lt"/>
                  <a:cs typeface="+mn-ea"/>
                  <a:sym typeface="+mn-lt"/>
                </a:rPr>
                <a:t>单击添加描述单击添加描述</a:t>
              </a:r>
              <a:endParaRPr lang="en-US" altLang="zh-CN" sz="1200" dirty="0">
                <a:solidFill>
                  <a:schemeClr val="tx1">
                    <a:lumMod val="65000"/>
                    <a:lumOff val="35000"/>
                  </a:schemeClr>
                </a:solidFill>
                <a:latin typeface="+mn-lt"/>
                <a:cs typeface="+mn-ea"/>
                <a:sym typeface="+mn-lt"/>
              </a:endParaRPr>
            </a:p>
            <a:p>
              <a:pPr algn="r" eaLnBrk="1" hangingPunct="1">
                <a:lnSpc>
                  <a:spcPct val="110000"/>
                </a:lnSpc>
                <a:defRPr/>
              </a:pPr>
              <a:r>
                <a:rPr lang="zh-CN" altLang="en-US" sz="1200" dirty="0">
                  <a:solidFill>
                    <a:schemeClr val="tx1">
                      <a:lumMod val="65000"/>
                      <a:lumOff val="35000"/>
                    </a:schemeClr>
                  </a:solidFill>
                  <a:latin typeface="+mn-lt"/>
                  <a:cs typeface="+mn-ea"/>
                  <a:sym typeface="+mn-lt"/>
                </a:rPr>
                <a:t>单击添加描述单击添加描述</a:t>
              </a:r>
              <a:endParaRPr lang="en-US" altLang="zh-CN" sz="1200" dirty="0">
                <a:solidFill>
                  <a:schemeClr val="tx1">
                    <a:lumMod val="65000"/>
                    <a:lumOff val="35000"/>
                  </a:schemeClr>
                </a:solidFill>
                <a:latin typeface="+mn-lt"/>
                <a:cs typeface="+mn-ea"/>
                <a:sym typeface="+mn-lt"/>
              </a:endParaRPr>
            </a:p>
          </p:txBody>
        </p:sp>
        <p:sp>
          <p:nvSpPr>
            <p:cNvPr id="48" name="MH_SubTitle_1"/>
            <p:cNvSpPr txBox="1">
              <a:spLocks noChangeArrowheads="1"/>
            </p:cNvSpPr>
            <p:nvPr>
              <p:custDataLst>
                <p:tags r:id="rId16"/>
              </p:custDataLst>
            </p:nvPr>
          </p:nvSpPr>
          <p:spPr bwMode="auto">
            <a:xfrm>
              <a:off x="708018" y="1695634"/>
              <a:ext cx="2359732" cy="5657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chor="b">
              <a:norm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r" eaLnBrk="1" hangingPunct="1">
                <a:defRPr/>
              </a:pPr>
              <a:r>
                <a:rPr lang="en-US" altLang="zh-CN" sz="1600" dirty="0">
                  <a:solidFill>
                    <a:schemeClr val="accent5"/>
                  </a:solidFill>
                  <a:latin typeface="+mn-lt"/>
                  <a:cs typeface="+mn-ea"/>
                  <a:sym typeface="+mn-lt"/>
                </a:rPr>
                <a:t>95% </a:t>
              </a:r>
              <a:r>
                <a:rPr lang="zh-CN" altLang="en-US" sz="1600" dirty="0">
                  <a:solidFill>
                    <a:schemeClr val="accent5"/>
                  </a:solidFill>
                  <a:latin typeface="+mn-lt"/>
                  <a:cs typeface="+mn-ea"/>
                  <a:sym typeface="+mn-lt"/>
                </a:rPr>
                <a:t>点击添加描述</a:t>
              </a:r>
              <a:endParaRPr lang="en-US" altLang="zh-CN" sz="1600" dirty="0">
                <a:solidFill>
                  <a:schemeClr val="accent5"/>
                </a:solidFill>
                <a:latin typeface="+mn-lt"/>
                <a:cs typeface="+mn-ea"/>
                <a:sym typeface="+mn-lt"/>
              </a:endParaRPr>
            </a:p>
          </p:txBody>
        </p:sp>
      </p:grpSp>
      <p:grpSp>
        <p:nvGrpSpPr>
          <p:cNvPr id="11" name="组合 10"/>
          <p:cNvGrpSpPr/>
          <p:nvPr/>
        </p:nvGrpSpPr>
        <p:grpSpPr>
          <a:xfrm>
            <a:off x="708018" y="3338069"/>
            <a:ext cx="2359732" cy="1826840"/>
            <a:chOff x="708018" y="3338069"/>
            <a:chExt cx="2359732" cy="1826840"/>
          </a:xfrm>
        </p:grpSpPr>
        <p:sp>
          <p:nvSpPr>
            <p:cNvPr id="49" name="MH_Text_2"/>
            <p:cNvSpPr txBox="1">
              <a:spLocks noChangeArrowheads="1"/>
            </p:cNvSpPr>
            <p:nvPr>
              <p:custDataLst>
                <p:tags r:id="rId13"/>
              </p:custDataLst>
            </p:nvPr>
          </p:nvSpPr>
          <p:spPr bwMode="auto">
            <a:xfrm>
              <a:off x="708018" y="4175698"/>
              <a:ext cx="2359732" cy="989211"/>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o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algn="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algn="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a:p>
              <a:pPr algn="r" eaLnBrk="1" hangingPunct="1">
                <a:lnSpc>
                  <a:spcPct val="110000"/>
                </a:lnSpc>
                <a:defRPr/>
              </a:pPr>
              <a:r>
                <a:rPr lang="zh-CN" altLang="en-US" sz="1200">
                  <a:solidFill>
                    <a:schemeClr val="tx1">
                      <a:lumMod val="65000"/>
                      <a:lumOff val="35000"/>
                    </a:schemeClr>
                  </a:solidFill>
                  <a:latin typeface="+mn-lt"/>
                  <a:cs typeface="+mn-ea"/>
                  <a:sym typeface="+mn-lt"/>
                </a:rPr>
                <a:t>单击添加描述单击添加描述</a:t>
              </a:r>
              <a:endParaRPr lang="en-US" altLang="zh-CN" sz="1200">
                <a:solidFill>
                  <a:schemeClr val="tx1">
                    <a:lumMod val="65000"/>
                    <a:lumOff val="35000"/>
                  </a:schemeClr>
                </a:solidFill>
                <a:latin typeface="+mn-lt"/>
                <a:cs typeface="+mn-ea"/>
                <a:sym typeface="+mn-lt"/>
              </a:endParaRPr>
            </a:p>
          </p:txBody>
        </p:sp>
        <p:sp>
          <p:nvSpPr>
            <p:cNvPr id="50" name="MH_SubTitle_2"/>
            <p:cNvSpPr txBox="1">
              <a:spLocks noChangeArrowheads="1"/>
            </p:cNvSpPr>
            <p:nvPr>
              <p:custDataLst>
                <p:tags r:id="rId14"/>
              </p:custDataLst>
            </p:nvPr>
          </p:nvSpPr>
          <p:spPr bwMode="auto">
            <a:xfrm>
              <a:off x="708018" y="3338069"/>
              <a:ext cx="2359732" cy="75011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nchor="b">
              <a:normAutofit/>
            </a:bodyPr>
            <a:lstStyle>
              <a:defPPr>
                <a:defRPr lang="zh-CN"/>
              </a:defPPr>
              <a:lvl1pPr algn="r" eaLnBrk="1" hangingPunct="1">
                <a:defRPr>
                  <a:solidFill>
                    <a:schemeClr val="tx1">
                      <a:lumMod val="50000"/>
                      <a:lumOff val="50000"/>
                    </a:schemeClr>
                  </a:solidFill>
                  <a:latin typeface="+mn-lt"/>
                  <a:ea typeface="+mn-ea"/>
                  <a:cs typeface="Arial" panose="020B0604020202020204" pitchFamily="34" charset="0"/>
                </a:defRPr>
              </a:lvl1pPr>
              <a:lvl2pPr>
                <a:defRPr>
                  <a:latin typeface="Calibri" panose="020F0502020204030204" pitchFamily="34" charset="0"/>
                  <a:ea typeface="+mn-ea"/>
                  <a:cs typeface="Arial" panose="020B0604020202020204" pitchFamily="34" charset="0"/>
                </a:defRPr>
              </a:lvl2pPr>
              <a:lvl3pPr>
                <a:defRPr>
                  <a:latin typeface="Calibri" panose="020F0502020204030204" pitchFamily="34" charset="0"/>
                  <a:ea typeface="+mn-ea"/>
                  <a:cs typeface="Arial" panose="020B0604020202020204" pitchFamily="34" charset="0"/>
                </a:defRPr>
              </a:lvl3pPr>
              <a:lvl4pPr>
                <a:defRPr>
                  <a:latin typeface="Calibri" panose="020F0502020204030204" pitchFamily="34" charset="0"/>
                  <a:ea typeface="+mn-ea"/>
                  <a:cs typeface="Arial" panose="020B0604020202020204" pitchFamily="34" charset="0"/>
                </a:defRPr>
              </a:lvl4pPr>
              <a:lvl5pPr>
                <a:defRPr>
                  <a:latin typeface="Calibri" panose="020F0502020204030204" pitchFamily="34" charset="0"/>
                  <a:ea typeface="+mn-ea"/>
                  <a:cs typeface="Arial" panose="020B0604020202020204" pitchFamily="34" charset="0"/>
                </a:defRPr>
              </a:lvl5pPr>
              <a:lvl6pPr>
                <a:defRPr>
                  <a:latin typeface="Calibri" panose="020F0502020204030204" pitchFamily="34" charset="0"/>
                  <a:ea typeface="+mn-ea"/>
                  <a:cs typeface="Arial" panose="020B0604020202020204" pitchFamily="34" charset="0"/>
                </a:defRPr>
              </a:lvl6pPr>
              <a:lvl7pPr>
                <a:defRPr>
                  <a:latin typeface="Calibri" panose="020F0502020204030204" pitchFamily="34" charset="0"/>
                  <a:ea typeface="+mn-ea"/>
                  <a:cs typeface="Arial" panose="020B0604020202020204" pitchFamily="34" charset="0"/>
                </a:defRPr>
              </a:lvl7pPr>
              <a:lvl8pPr>
                <a:defRPr>
                  <a:latin typeface="Calibri" panose="020F0502020204030204" pitchFamily="34" charset="0"/>
                  <a:ea typeface="+mn-ea"/>
                  <a:cs typeface="Arial" panose="020B0604020202020204" pitchFamily="34" charset="0"/>
                </a:defRPr>
              </a:lvl8pPr>
              <a:lvl9pPr>
                <a:defRPr>
                  <a:latin typeface="Calibri" panose="020F0502020204030204" pitchFamily="34" charset="0"/>
                  <a:ea typeface="+mn-ea"/>
                  <a:cs typeface="Arial" panose="020B0604020202020204" pitchFamily="34" charset="0"/>
                </a:defRPr>
              </a:lvl9pPr>
            </a:lstStyle>
            <a:p>
              <a:r>
                <a:rPr lang="en-US" altLang="zh-CN" sz="1600">
                  <a:solidFill>
                    <a:schemeClr val="accent5"/>
                  </a:solidFill>
                  <a:cs typeface="+mn-ea"/>
                  <a:sym typeface="+mn-lt"/>
                </a:rPr>
                <a:t>85% </a:t>
              </a:r>
              <a:r>
                <a:rPr lang="zh-CN" altLang="en-US" sz="1600">
                  <a:solidFill>
                    <a:schemeClr val="accent5"/>
                  </a:solidFill>
                  <a:cs typeface="+mn-ea"/>
                  <a:sym typeface="+mn-lt"/>
                </a:rPr>
                <a:t>点击添加描述</a:t>
              </a:r>
              <a:endParaRPr lang="en-US" altLang="zh-CN" sz="1600">
                <a:solidFill>
                  <a:schemeClr val="accent5"/>
                </a:solidFill>
                <a:cs typeface="+mn-ea"/>
                <a:sym typeface="+mn-lt"/>
              </a:endParaRPr>
            </a:p>
          </p:txBody>
        </p:sp>
      </p:grpSp>
      <p:grpSp>
        <p:nvGrpSpPr>
          <p:cNvPr id="4" name="组合 3"/>
          <p:cNvGrpSpPr/>
          <p:nvPr/>
        </p:nvGrpSpPr>
        <p:grpSpPr>
          <a:xfrm>
            <a:off x="3344355" y="1990990"/>
            <a:ext cx="1017341" cy="1018905"/>
            <a:chOff x="3344355" y="1990990"/>
            <a:chExt cx="1017341" cy="1018905"/>
          </a:xfrm>
        </p:grpSpPr>
        <p:sp>
          <p:nvSpPr>
            <p:cNvPr id="36" name="MH_Other_4"/>
            <p:cNvSpPr/>
            <p:nvPr>
              <p:custDataLst>
                <p:tags r:id="rId11"/>
              </p:custDataLst>
            </p:nvPr>
          </p:nvSpPr>
          <p:spPr>
            <a:xfrm>
              <a:off x="3344355" y="1990990"/>
              <a:ext cx="1017341" cy="101890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cs typeface="+mn-ea"/>
                <a:sym typeface="+mn-lt"/>
              </a:endParaRPr>
            </a:p>
          </p:txBody>
        </p:sp>
        <p:sp>
          <p:nvSpPr>
            <p:cNvPr id="51" name="MH_Other_11"/>
            <p:cNvSpPr>
              <a:spLocks noChangeAspect="1"/>
            </p:cNvSpPr>
            <p:nvPr>
              <p:custDataLst>
                <p:tags r:id="rId12"/>
              </p:custDataLst>
            </p:nvPr>
          </p:nvSpPr>
          <p:spPr>
            <a:xfrm>
              <a:off x="3603771" y="2273846"/>
              <a:ext cx="507889" cy="473510"/>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chemeClr val="tx1">
                    <a:lumMod val="65000"/>
                    <a:lumOff val="35000"/>
                  </a:schemeClr>
                </a:solidFill>
                <a:cs typeface="+mn-ea"/>
                <a:sym typeface="+mn-lt"/>
              </a:endParaRPr>
            </a:p>
          </p:txBody>
        </p:sp>
      </p:grpSp>
      <p:grpSp>
        <p:nvGrpSpPr>
          <p:cNvPr id="6" name="组合 5"/>
          <p:cNvGrpSpPr/>
          <p:nvPr/>
        </p:nvGrpSpPr>
        <p:grpSpPr>
          <a:xfrm>
            <a:off x="7912234" y="1990990"/>
            <a:ext cx="1017341" cy="1018905"/>
            <a:chOff x="7912234" y="1990990"/>
            <a:chExt cx="1017341" cy="1018905"/>
          </a:xfrm>
        </p:grpSpPr>
        <p:sp>
          <p:nvSpPr>
            <p:cNvPr id="34" name="MH_Other_2"/>
            <p:cNvSpPr/>
            <p:nvPr>
              <p:custDataLst>
                <p:tags r:id="rId9"/>
              </p:custDataLst>
            </p:nvPr>
          </p:nvSpPr>
          <p:spPr>
            <a:xfrm>
              <a:off x="7912234" y="1990990"/>
              <a:ext cx="1017341" cy="101890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cs typeface="+mn-ea"/>
                <a:sym typeface="+mn-lt"/>
              </a:endParaRPr>
            </a:p>
          </p:txBody>
        </p:sp>
        <p:sp>
          <p:nvSpPr>
            <p:cNvPr id="52" name="MH_Other_12"/>
            <p:cNvSpPr>
              <a:spLocks noChangeAspect="1"/>
            </p:cNvSpPr>
            <p:nvPr>
              <p:custDataLst>
                <p:tags r:id="rId10"/>
              </p:custDataLst>
            </p:nvPr>
          </p:nvSpPr>
          <p:spPr>
            <a:xfrm>
              <a:off x="8193524" y="2328543"/>
              <a:ext cx="507890" cy="414124"/>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cs typeface="+mn-ea"/>
                <a:sym typeface="+mn-lt"/>
              </a:endParaRPr>
            </a:p>
          </p:txBody>
        </p:sp>
      </p:grpSp>
      <p:grpSp>
        <p:nvGrpSpPr>
          <p:cNvPr id="5" name="组合 4"/>
          <p:cNvGrpSpPr/>
          <p:nvPr/>
        </p:nvGrpSpPr>
        <p:grpSpPr>
          <a:xfrm>
            <a:off x="3344355" y="3817829"/>
            <a:ext cx="1017341" cy="1018905"/>
            <a:chOff x="3344355" y="3817829"/>
            <a:chExt cx="1017341" cy="1018905"/>
          </a:xfrm>
        </p:grpSpPr>
        <p:sp>
          <p:nvSpPr>
            <p:cNvPr id="37" name="MH_Other_5"/>
            <p:cNvSpPr/>
            <p:nvPr>
              <p:custDataLst>
                <p:tags r:id="rId7"/>
              </p:custDataLst>
            </p:nvPr>
          </p:nvSpPr>
          <p:spPr>
            <a:xfrm>
              <a:off x="3344355" y="3817829"/>
              <a:ext cx="1017341" cy="101890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cs typeface="+mn-ea"/>
                <a:sym typeface="+mn-lt"/>
              </a:endParaRPr>
            </a:p>
          </p:txBody>
        </p:sp>
        <p:sp>
          <p:nvSpPr>
            <p:cNvPr id="53" name="MH_Other_13"/>
            <p:cNvSpPr>
              <a:spLocks noChangeAspect="1"/>
            </p:cNvSpPr>
            <p:nvPr>
              <p:custDataLst>
                <p:tags r:id="rId8"/>
              </p:custDataLst>
            </p:nvPr>
          </p:nvSpPr>
          <p:spPr>
            <a:xfrm>
              <a:off x="3599080" y="4146004"/>
              <a:ext cx="507890" cy="462570"/>
            </a:xfrm>
            <a:custGeom>
              <a:avLst/>
              <a:gdLst/>
              <a:ahLst/>
              <a:cxnLst/>
              <a:rect l="l" t="t" r="r" b="b"/>
              <a:pathLst>
                <a:path w="2284089" h="2079602">
                  <a:moveTo>
                    <a:pt x="86815" y="1071782"/>
                  </a:moveTo>
                  <a:lnTo>
                    <a:pt x="88113" y="1072322"/>
                  </a:lnTo>
                  <a:lnTo>
                    <a:pt x="87547" y="1073116"/>
                  </a:lnTo>
                  <a:close/>
                  <a:moveTo>
                    <a:pt x="1788507" y="635242"/>
                  </a:moveTo>
                  <a:lnTo>
                    <a:pt x="1788786" y="635715"/>
                  </a:lnTo>
                  <a:lnTo>
                    <a:pt x="1787932" y="635786"/>
                  </a:lnTo>
                  <a:close/>
                  <a:moveTo>
                    <a:pt x="569538" y="592800"/>
                  </a:moveTo>
                  <a:cubicBezTo>
                    <a:pt x="668960" y="592800"/>
                    <a:pt x="749558" y="673398"/>
                    <a:pt x="749558" y="772820"/>
                  </a:cubicBezTo>
                  <a:cubicBezTo>
                    <a:pt x="749558" y="872242"/>
                    <a:pt x="668960" y="952840"/>
                    <a:pt x="569538" y="952840"/>
                  </a:cubicBezTo>
                  <a:cubicBezTo>
                    <a:pt x="527872" y="952840"/>
                    <a:pt x="489512" y="938685"/>
                    <a:pt x="460796" y="912621"/>
                  </a:cubicBezTo>
                  <a:cubicBezTo>
                    <a:pt x="160953" y="1199491"/>
                    <a:pt x="32382" y="1622905"/>
                    <a:pt x="123061" y="2029688"/>
                  </a:cubicBezTo>
                  <a:lnTo>
                    <a:pt x="122792" y="2030674"/>
                  </a:lnTo>
                  <a:lnTo>
                    <a:pt x="122422" y="2030846"/>
                  </a:lnTo>
                  <a:cubicBezTo>
                    <a:pt x="128206" y="2047921"/>
                    <a:pt x="121912" y="2063921"/>
                    <a:pt x="108319" y="2072242"/>
                  </a:cubicBezTo>
                  <a:lnTo>
                    <a:pt x="93617" y="2078368"/>
                  </a:lnTo>
                  <a:cubicBezTo>
                    <a:pt x="78806" y="2082076"/>
                    <a:pt x="61999" y="2077403"/>
                    <a:pt x="49824" y="2064742"/>
                  </a:cubicBezTo>
                  <a:lnTo>
                    <a:pt x="48258" y="2065474"/>
                  </a:lnTo>
                  <a:cubicBezTo>
                    <a:pt x="46175" y="2062722"/>
                    <a:pt x="43765" y="2060412"/>
                    <a:pt x="41206" y="2058388"/>
                  </a:cubicBezTo>
                  <a:lnTo>
                    <a:pt x="34720" y="2047096"/>
                  </a:lnTo>
                  <a:lnTo>
                    <a:pt x="29758" y="2036793"/>
                  </a:lnTo>
                  <a:lnTo>
                    <a:pt x="31015" y="2036666"/>
                  </a:lnTo>
                  <a:cubicBezTo>
                    <a:pt x="-62810" y="1599721"/>
                    <a:pt x="78484" y="1146303"/>
                    <a:pt x="402804" y="840118"/>
                  </a:cubicBezTo>
                  <a:cubicBezTo>
                    <a:pt x="394149" y="819400"/>
                    <a:pt x="389518" y="796651"/>
                    <a:pt x="389518" y="772820"/>
                  </a:cubicBezTo>
                  <a:cubicBezTo>
                    <a:pt x="389518" y="673398"/>
                    <a:pt x="470116" y="592800"/>
                    <a:pt x="569538" y="592800"/>
                  </a:cubicBezTo>
                  <a:close/>
                  <a:moveTo>
                    <a:pt x="568738" y="204473"/>
                  </a:moveTo>
                  <a:cubicBezTo>
                    <a:pt x="882635" y="204683"/>
                    <a:pt x="1136929" y="459316"/>
                    <a:pt x="1136718" y="773212"/>
                  </a:cubicBezTo>
                  <a:cubicBezTo>
                    <a:pt x="1136509" y="1087108"/>
                    <a:pt x="881877" y="1341401"/>
                    <a:pt x="567981" y="1341192"/>
                  </a:cubicBezTo>
                  <a:cubicBezTo>
                    <a:pt x="515830" y="1341157"/>
                    <a:pt x="465323" y="1334100"/>
                    <a:pt x="418388" y="1317655"/>
                  </a:cubicBezTo>
                  <a:lnTo>
                    <a:pt x="417956" y="1319386"/>
                  </a:lnTo>
                  <a:cubicBezTo>
                    <a:pt x="417638" y="1319460"/>
                    <a:pt x="417352" y="1319392"/>
                    <a:pt x="417065" y="1319320"/>
                  </a:cubicBezTo>
                  <a:lnTo>
                    <a:pt x="411259" y="1315754"/>
                  </a:lnTo>
                  <a:lnTo>
                    <a:pt x="403881" y="1313786"/>
                  </a:lnTo>
                  <a:lnTo>
                    <a:pt x="397389" y="1307474"/>
                  </a:lnTo>
                  <a:lnTo>
                    <a:pt x="397466" y="1307280"/>
                  </a:lnTo>
                  <a:cubicBezTo>
                    <a:pt x="386426" y="1300408"/>
                    <a:pt x="380901" y="1288764"/>
                    <a:pt x="382056" y="1276919"/>
                  </a:cubicBezTo>
                  <a:lnTo>
                    <a:pt x="385152" y="1264503"/>
                  </a:lnTo>
                  <a:cubicBezTo>
                    <a:pt x="392324" y="1247126"/>
                    <a:pt x="413982" y="1238019"/>
                    <a:pt x="435969" y="1243501"/>
                  </a:cubicBezTo>
                  <a:lnTo>
                    <a:pt x="436787" y="1243861"/>
                  </a:lnTo>
                  <a:lnTo>
                    <a:pt x="436371" y="1245530"/>
                  </a:lnTo>
                  <a:cubicBezTo>
                    <a:pt x="438704" y="1243635"/>
                    <a:pt x="440910" y="1244132"/>
                    <a:pt x="443287" y="1244881"/>
                  </a:cubicBezTo>
                  <a:cubicBezTo>
                    <a:pt x="482765" y="1257317"/>
                    <a:pt x="524743" y="1262958"/>
                    <a:pt x="568032" y="1262985"/>
                  </a:cubicBezTo>
                  <a:cubicBezTo>
                    <a:pt x="838737" y="1263167"/>
                    <a:pt x="1058333" y="1043864"/>
                    <a:pt x="1058513" y="773160"/>
                  </a:cubicBezTo>
                  <a:cubicBezTo>
                    <a:pt x="1058694" y="502455"/>
                    <a:pt x="839390" y="282860"/>
                    <a:pt x="568686" y="282679"/>
                  </a:cubicBezTo>
                  <a:cubicBezTo>
                    <a:pt x="297982" y="282499"/>
                    <a:pt x="78387" y="501802"/>
                    <a:pt x="78206" y="772506"/>
                  </a:cubicBezTo>
                  <a:cubicBezTo>
                    <a:pt x="78151" y="855495"/>
                    <a:pt x="98723" y="933681"/>
                    <a:pt x="137242" y="1001052"/>
                  </a:cubicBezTo>
                  <a:lnTo>
                    <a:pt x="136711" y="1001518"/>
                  </a:lnTo>
                  <a:cubicBezTo>
                    <a:pt x="151076" y="1018274"/>
                    <a:pt x="152475" y="1041066"/>
                    <a:pt x="140479" y="1055055"/>
                  </a:cubicBezTo>
                  <a:lnTo>
                    <a:pt x="130816" y="1063444"/>
                  </a:lnTo>
                  <a:cubicBezTo>
                    <a:pt x="115403" y="1073277"/>
                    <a:pt x="93261" y="1068839"/>
                    <a:pt x="78796" y="1052472"/>
                  </a:cubicBezTo>
                  <a:lnTo>
                    <a:pt x="77048" y="1054008"/>
                  </a:lnTo>
                  <a:cubicBezTo>
                    <a:pt x="27228" y="971942"/>
                    <a:pt x="-68" y="875382"/>
                    <a:pt x="0" y="772454"/>
                  </a:cubicBezTo>
                  <a:cubicBezTo>
                    <a:pt x="209" y="458557"/>
                    <a:pt x="254842" y="204264"/>
                    <a:pt x="568738" y="204473"/>
                  </a:cubicBezTo>
                  <a:close/>
                  <a:moveTo>
                    <a:pt x="1744110" y="193576"/>
                  </a:moveTo>
                  <a:cubicBezTo>
                    <a:pt x="1813698" y="193576"/>
                    <a:pt x="1870110" y="249988"/>
                    <a:pt x="1870110" y="319576"/>
                  </a:cubicBezTo>
                  <a:cubicBezTo>
                    <a:pt x="1870110" y="364088"/>
                    <a:pt x="1847030" y="403208"/>
                    <a:pt x="1810937" y="423685"/>
                  </a:cubicBezTo>
                  <a:cubicBezTo>
                    <a:pt x="1876006" y="638245"/>
                    <a:pt x="2050455" y="802592"/>
                    <a:pt x="2267371" y="853783"/>
                  </a:cubicBezTo>
                  <a:lnTo>
                    <a:pt x="2267774" y="854132"/>
                  </a:lnTo>
                  <a:lnTo>
                    <a:pt x="2267775" y="854344"/>
                  </a:lnTo>
                  <a:cubicBezTo>
                    <a:pt x="2277024" y="855501"/>
                    <a:pt x="2283147" y="862058"/>
                    <a:pt x="2284089" y="870289"/>
                  </a:cubicBezTo>
                  <a:lnTo>
                    <a:pt x="2283762" y="878542"/>
                  </a:lnTo>
                  <a:cubicBezTo>
                    <a:pt x="2282280" y="886298"/>
                    <a:pt x="2276441" y="893093"/>
                    <a:pt x="2267869" y="895919"/>
                  </a:cubicBezTo>
                  <a:lnTo>
                    <a:pt x="2267872" y="896816"/>
                  </a:lnTo>
                  <a:cubicBezTo>
                    <a:pt x="2266131" y="897167"/>
                    <a:pt x="2264526" y="897771"/>
                    <a:pt x="2263022" y="898508"/>
                  </a:cubicBezTo>
                  <a:lnTo>
                    <a:pt x="2256327" y="898986"/>
                  </a:lnTo>
                  <a:lnTo>
                    <a:pt x="2250426" y="898975"/>
                  </a:lnTo>
                  <a:lnTo>
                    <a:pt x="2250640" y="898359"/>
                  </a:lnTo>
                  <a:cubicBezTo>
                    <a:pt x="2021208" y="842323"/>
                    <a:pt x="1836902" y="668133"/>
                    <a:pt x="1766709" y="441014"/>
                  </a:cubicBezTo>
                  <a:cubicBezTo>
                    <a:pt x="1759690" y="444854"/>
                    <a:pt x="1751984" y="445576"/>
                    <a:pt x="1744110" y="445576"/>
                  </a:cubicBezTo>
                  <a:cubicBezTo>
                    <a:pt x="1674522" y="445576"/>
                    <a:pt x="1618110" y="389164"/>
                    <a:pt x="1618110" y="319576"/>
                  </a:cubicBezTo>
                  <a:cubicBezTo>
                    <a:pt x="1618110" y="249988"/>
                    <a:pt x="1674522" y="193576"/>
                    <a:pt x="1744110" y="193576"/>
                  </a:cubicBezTo>
                  <a:close/>
                  <a:moveTo>
                    <a:pt x="1750820" y="59"/>
                  </a:moveTo>
                  <a:cubicBezTo>
                    <a:pt x="1792352" y="864"/>
                    <a:pt x="1834412" y="9826"/>
                    <a:pt x="1874735" y="27812"/>
                  </a:cubicBezTo>
                  <a:cubicBezTo>
                    <a:pt x="2036029" y="99753"/>
                    <a:pt x="2108463" y="288828"/>
                    <a:pt x="2036521" y="450121"/>
                  </a:cubicBezTo>
                  <a:cubicBezTo>
                    <a:pt x="2024569" y="476919"/>
                    <a:pt x="2009383" y="501264"/>
                    <a:pt x="1990190" y="521625"/>
                  </a:cubicBezTo>
                  <a:lnTo>
                    <a:pt x="1990981" y="522243"/>
                  </a:lnTo>
                  <a:cubicBezTo>
                    <a:pt x="1990946" y="522424"/>
                    <a:pt x="1990845" y="522555"/>
                    <a:pt x="1990743" y="522686"/>
                  </a:cubicBezTo>
                  <a:lnTo>
                    <a:pt x="1987581" y="524854"/>
                  </a:lnTo>
                  <a:lnTo>
                    <a:pt x="1984881" y="528197"/>
                  </a:lnTo>
                  <a:lnTo>
                    <a:pt x="1980151" y="530089"/>
                  </a:lnTo>
                  <a:lnTo>
                    <a:pt x="1980069" y="530005"/>
                  </a:lnTo>
                  <a:cubicBezTo>
                    <a:pt x="1974010" y="534107"/>
                    <a:pt x="1966761" y="534282"/>
                    <a:pt x="1960937" y="530978"/>
                  </a:cubicBezTo>
                  <a:lnTo>
                    <a:pt x="1955264" y="526545"/>
                  </a:lnTo>
                  <a:cubicBezTo>
                    <a:pt x="1947973" y="518882"/>
                    <a:pt x="1948249" y="505665"/>
                    <a:pt x="1956098" y="495619"/>
                  </a:cubicBezTo>
                  <a:lnTo>
                    <a:pt x="1956471" y="495281"/>
                  </a:lnTo>
                  <a:lnTo>
                    <a:pt x="1957233" y="495877"/>
                  </a:lnTo>
                  <a:cubicBezTo>
                    <a:pt x="1956793" y="494244"/>
                    <a:pt x="1957553" y="493224"/>
                    <a:pt x="1958482" y="492173"/>
                  </a:cubicBezTo>
                  <a:cubicBezTo>
                    <a:pt x="1973908" y="474728"/>
                    <a:pt x="1986414" y="454442"/>
                    <a:pt x="1996335" y="432198"/>
                  </a:cubicBezTo>
                  <a:cubicBezTo>
                    <a:pt x="2058378" y="293098"/>
                    <a:pt x="1995911" y="130039"/>
                    <a:pt x="1856811" y="67997"/>
                  </a:cubicBezTo>
                  <a:cubicBezTo>
                    <a:pt x="1717711" y="5955"/>
                    <a:pt x="1554653" y="68422"/>
                    <a:pt x="1492610" y="207522"/>
                  </a:cubicBezTo>
                  <a:cubicBezTo>
                    <a:pt x="1430568" y="346622"/>
                    <a:pt x="1493036" y="509680"/>
                    <a:pt x="1632135" y="571722"/>
                  </a:cubicBezTo>
                  <a:cubicBezTo>
                    <a:pt x="1674779" y="590742"/>
                    <a:pt x="1719674" y="598061"/>
                    <a:pt x="1763118" y="593680"/>
                  </a:cubicBezTo>
                  <a:lnTo>
                    <a:pt x="1763235" y="594059"/>
                  </a:lnTo>
                  <a:cubicBezTo>
                    <a:pt x="1775135" y="590511"/>
                    <a:pt x="1787171" y="595008"/>
                    <a:pt x="1791616" y="604375"/>
                  </a:cubicBezTo>
                  <a:lnTo>
                    <a:pt x="1793716" y="611261"/>
                  </a:lnTo>
                  <a:cubicBezTo>
                    <a:pt x="1795243" y="621434"/>
                    <a:pt x="1787895" y="631799"/>
                    <a:pt x="1776172" y="635489"/>
                  </a:cubicBezTo>
                  <a:lnTo>
                    <a:pt x="1776562" y="636738"/>
                  </a:lnTo>
                  <a:cubicBezTo>
                    <a:pt x="1722979" y="643565"/>
                    <a:pt x="1667101" y="635498"/>
                    <a:pt x="1614211" y="611908"/>
                  </a:cubicBezTo>
                  <a:cubicBezTo>
                    <a:pt x="1452917" y="539967"/>
                    <a:pt x="1380483" y="350892"/>
                    <a:pt x="1452425" y="189598"/>
                  </a:cubicBezTo>
                  <a:cubicBezTo>
                    <a:pt x="1506381" y="68628"/>
                    <a:pt x="1626225" y="-2359"/>
                    <a:pt x="1750820" y="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chemeClr val="tx1">
                    <a:lumMod val="65000"/>
                    <a:lumOff val="35000"/>
                  </a:schemeClr>
                </a:solidFill>
                <a:cs typeface="+mn-ea"/>
                <a:sym typeface="+mn-lt"/>
              </a:endParaRPr>
            </a:p>
          </p:txBody>
        </p:sp>
      </p:grpSp>
      <p:grpSp>
        <p:nvGrpSpPr>
          <p:cNvPr id="7" name="组合 6"/>
          <p:cNvGrpSpPr/>
          <p:nvPr/>
        </p:nvGrpSpPr>
        <p:grpSpPr>
          <a:xfrm>
            <a:off x="7912234" y="3817829"/>
            <a:ext cx="1017341" cy="1018905"/>
            <a:chOff x="7912234" y="3817829"/>
            <a:chExt cx="1017341" cy="1018905"/>
          </a:xfrm>
        </p:grpSpPr>
        <p:sp>
          <p:nvSpPr>
            <p:cNvPr id="35" name="MH_Other_3"/>
            <p:cNvSpPr/>
            <p:nvPr>
              <p:custDataLst>
                <p:tags r:id="rId5"/>
              </p:custDataLst>
            </p:nvPr>
          </p:nvSpPr>
          <p:spPr>
            <a:xfrm>
              <a:off x="7912234" y="3817829"/>
              <a:ext cx="1017341" cy="101890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cs typeface="+mn-ea"/>
                <a:sym typeface="+mn-lt"/>
              </a:endParaRPr>
            </a:p>
          </p:txBody>
        </p:sp>
        <p:sp>
          <p:nvSpPr>
            <p:cNvPr id="54" name="MH_Other_14"/>
            <p:cNvSpPr>
              <a:spLocks noChangeAspect="1"/>
            </p:cNvSpPr>
            <p:nvPr>
              <p:custDataLst>
                <p:tags r:id="rId6"/>
              </p:custDataLst>
            </p:nvPr>
          </p:nvSpPr>
          <p:spPr>
            <a:xfrm>
              <a:off x="8166960" y="4205387"/>
              <a:ext cx="507889" cy="339114"/>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en-US">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right)">
                                      <p:cBhvr>
                                        <p:cTn id="13" dur="500"/>
                                        <p:tgtEl>
                                          <p:spTgt spid="3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250" fill="hold"/>
                                        <p:tgtEl>
                                          <p:spTgt spid="4"/>
                                        </p:tgtEl>
                                        <p:attrNameLst>
                                          <p:attrName>ppt_w</p:attrName>
                                        </p:attrNameLst>
                                      </p:cBhvr>
                                      <p:tavLst>
                                        <p:tav tm="0">
                                          <p:val>
                                            <p:fltVal val="0"/>
                                          </p:val>
                                        </p:tav>
                                        <p:tav tm="100000">
                                          <p:val>
                                            <p:strVal val="#ppt_w"/>
                                          </p:val>
                                        </p:tav>
                                      </p:tavLst>
                                    </p:anim>
                                    <p:anim calcmode="lin" valueType="num">
                                      <p:cBhvr>
                                        <p:cTn id="18" dur="250" fill="hold"/>
                                        <p:tgtEl>
                                          <p:spTgt spid="4"/>
                                        </p:tgtEl>
                                        <p:attrNameLst>
                                          <p:attrName>ppt_h</p:attrName>
                                        </p:attrNameLst>
                                      </p:cBhvr>
                                      <p:tavLst>
                                        <p:tav tm="0">
                                          <p:val>
                                            <p:fltVal val="0"/>
                                          </p:val>
                                        </p:tav>
                                        <p:tav tm="100000">
                                          <p:val>
                                            <p:strVal val="#ppt_h"/>
                                          </p:val>
                                        </p:tav>
                                      </p:tavLst>
                                    </p:anim>
                                    <p:animEffect transition="in" filter="fade">
                                      <p:cBhvr>
                                        <p:cTn id="19" dur="250"/>
                                        <p:tgtEl>
                                          <p:spTgt spid="4"/>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anim calcmode="lin" valueType="num">
                                      <p:cBhvr>
                                        <p:cTn id="24" dur="500" fill="hold"/>
                                        <p:tgtEl>
                                          <p:spTgt spid="8"/>
                                        </p:tgtEl>
                                        <p:attrNameLst>
                                          <p:attrName>ppt_x</p:attrName>
                                        </p:attrNameLst>
                                      </p:cBhvr>
                                      <p:tavLst>
                                        <p:tav tm="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right)">
                                      <p:cBhvr>
                                        <p:cTn id="29" dur="500"/>
                                        <p:tgtEl>
                                          <p:spTgt spid="39"/>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250" fill="hold"/>
                                        <p:tgtEl>
                                          <p:spTgt spid="5"/>
                                        </p:tgtEl>
                                        <p:attrNameLst>
                                          <p:attrName>ppt_w</p:attrName>
                                        </p:attrNameLst>
                                      </p:cBhvr>
                                      <p:tavLst>
                                        <p:tav tm="0">
                                          <p:val>
                                            <p:fltVal val="0"/>
                                          </p:val>
                                        </p:tav>
                                        <p:tav tm="100000">
                                          <p:val>
                                            <p:strVal val="#ppt_w"/>
                                          </p:val>
                                        </p:tav>
                                      </p:tavLst>
                                    </p:anim>
                                    <p:anim calcmode="lin" valueType="num">
                                      <p:cBhvr>
                                        <p:cTn id="34" dur="250" fill="hold"/>
                                        <p:tgtEl>
                                          <p:spTgt spid="5"/>
                                        </p:tgtEl>
                                        <p:attrNameLst>
                                          <p:attrName>ppt_h</p:attrName>
                                        </p:attrNameLst>
                                      </p:cBhvr>
                                      <p:tavLst>
                                        <p:tav tm="0">
                                          <p:val>
                                            <p:fltVal val="0"/>
                                          </p:val>
                                        </p:tav>
                                        <p:tav tm="100000">
                                          <p:val>
                                            <p:strVal val="#ppt_h"/>
                                          </p:val>
                                        </p:tav>
                                      </p:tavLst>
                                    </p:anim>
                                    <p:animEffect transition="in" filter="fade">
                                      <p:cBhvr>
                                        <p:cTn id="35" dur="250"/>
                                        <p:tgtEl>
                                          <p:spTgt spid="5"/>
                                        </p:tgtEl>
                                      </p:cBhvr>
                                    </p:animEffect>
                                  </p:childTnLst>
                                </p:cTn>
                              </p:par>
                            </p:childTnLst>
                          </p:cTn>
                        </p:par>
                        <p:par>
                          <p:cTn id="36" fill="hold">
                            <p:stCondLst>
                              <p:cond delay="3000"/>
                            </p:stCondLst>
                            <p:childTnLst>
                              <p:par>
                                <p:cTn id="37" presetID="42"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
                                          </p:val>
                                        </p:tav>
                                        <p:tav tm="100000">
                                          <p:val>
                                            <p:strVal val="#ppt_x"/>
                                          </p:val>
                                        </p:tav>
                                      </p:tavLst>
                                    </p:anim>
                                    <p:anim calcmode="lin" valueType="num">
                                      <p:cBhvr>
                                        <p:cTn id="41" dur="5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500"/>
                                        <p:tgtEl>
                                          <p:spTgt spid="40"/>
                                        </p:tgtEl>
                                      </p:cBhvr>
                                    </p:animEffect>
                                  </p:childTnLst>
                                </p:cTn>
                              </p:par>
                            </p:childTnLst>
                          </p:cTn>
                        </p:par>
                        <p:par>
                          <p:cTn id="46" fill="hold">
                            <p:stCondLst>
                              <p:cond delay="4000"/>
                            </p:stCondLst>
                            <p:childTnLst>
                              <p:par>
                                <p:cTn id="47" presetID="53" presetClass="entr" presetSubtype="16"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250" fill="hold"/>
                                        <p:tgtEl>
                                          <p:spTgt spid="6"/>
                                        </p:tgtEl>
                                        <p:attrNameLst>
                                          <p:attrName>ppt_w</p:attrName>
                                        </p:attrNameLst>
                                      </p:cBhvr>
                                      <p:tavLst>
                                        <p:tav tm="0">
                                          <p:val>
                                            <p:fltVal val="0"/>
                                          </p:val>
                                        </p:tav>
                                        <p:tav tm="100000">
                                          <p:val>
                                            <p:strVal val="#ppt_w"/>
                                          </p:val>
                                        </p:tav>
                                      </p:tavLst>
                                    </p:anim>
                                    <p:anim calcmode="lin" valueType="num">
                                      <p:cBhvr>
                                        <p:cTn id="50" dur="250" fill="hold"/>
                                        <p:tgtEl>
                                          <p:spTgt spid="6"/>
                                        </p:tgtEl>
                                        <p:attrNameLst>
                                          <p:attrName>ppt_h</p:attrName>
                                        </p:attrNameLst>
                                      </p:cBhvr>
                                      <p:tavLst>
                                        <p:tav tm="0">
                                          <p:val>
                                            <p:fltVal val="0"/>
                                          </p:val>
                                        </p:tav>
                                        <p:tav tm="100000">
                                          <p:val>
                                            <p:strVal val="#ppt_h"/>
                                          </p:val>
                                        </p:tav>
                                      </p:tavLst>
                                    </p:anim>
                                    <p:animEffect transition="in" filter="fade">
                                      <p:cBhvr>
                                        <p:cTn id="51" dur="250"/>
                                        <p:tgtEl>
                                          <p:spTgt spid="6"/>
                                        </p:tgtEl>
                                      </p:cBhvr>
                                    </p:animEffect>
                                  </p:childTnLst>
                                </p:cTn>
                              </p:par>
                            </p:childTnLst>
                          </p:cTn>
                        </p:par>
                        <p:par>
                          <p:cTn id="52" fill="hold">
                            <p:stCondLst>
                              <p:cond delay="4500"/>
                            </p:stCondLst>
                            <p:childTnLst>
                              <p:par>
                                <p:cTn id="53" presetID="42" presetClass="entr" presetSubtype="0"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anim calcmode="lin" valueType="num">
                                      <p:cBhvr>
                                        <p:cTn id="56" dur="500" fill="hold"/>
                                        <p:tgtEl>
                                          <p:spTgt spid="9"/>
                                        </p:tgtEl>
                                        <p:attrNameLst>
                                          <p:attrName>ppt_x</p:attrName>
                                        </p:attrNameLst>
                                      </p:cBhvr>
                                      <p:tavLst>
                                        <p:tav tm="0">
                                          <p:val>
                                            <p:strVal val="#ppt_x"/>
                                          </p:val>
                                        </p:tav>
                                        <p:tav tm="100000">
                                          <p:val>
                                            <p:strVal val="#ppt_x"/>
                                          </p:val>
                                        </p:tav>
                                      </p:tavLst>
                                    </p:anim>
                                    <p:anim calcmode="lin" valueType="num">
                                      <p:cBhvr>
                                        <p:cTn id="57" dur="500" fill="hold"/>
                                        <p:tgtEl>
                                          <p:spTgt spid="9"/>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left)">
                                      <p:cBhvr>
                                        <p:cTn id="61" dur="500"/>
                                        <p:tgtEl>
                                          <p:spTgt spid="41"/>
                                        </p:tgtEl>
                                      </p:cBhvr>
                                    </p:animEffect>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250" fill="hold"/>
                                        <p:tgtEl>
                                          <p:spTgt spid="7"/>
                                        </p:tgtEl>
                                        <p:attrNameLst>
                                          <p:attrName>ppt_w</p:attrName>
                                        </p:attrNameLst>
                                      </p:cBhvr>
                                      <p:tavLst>
                                        <p:tav tm="0">
                                          <p:val>
                                            <p:fltVal val="0"/>
                                          </p:val>
                                        </p:tav>
                                        <p:tav tm="100000">
                                          <p:val>
                                            <p:strVal val="#ppt_w"/>
                                          </p:val>
                                        </p:tav>
                                      </p:tavLst>
                                    </p:anim>
                                    <p:anim calcmode="lin" valueType="num">
                                      <p:cBhvr>
                                        <p:cTn id="66" dur="250" fill="hold"/>
                                        <p:tgtEl>
                                          <p:spTgt spid="7"/>
                                        </p:tgtEl>
                                        <p:attrNameLst>
                                          <p:attrName>ppt_h</p:attrName>
                                        </p:attrNameLst>
                                      </p:cBhvr>
                                      <p:tavLst>
                                        <p:tav tm="0">
                                          <p:val>
                                            <p:fltVal val="0"/>
                                          </p:val>
                                        </p:tav>
                                        <p:tav tm="100000">
                                          <p:val>
                                            <p:strVal val="#ppt_h"/>
                                          </p:val>
                                        </p:tav>
                                      </p:tavLst>
                                    </p:anim>
                                    <p:animEffect transition="in" filter="fade">
                                      <p:cBhvr>
                                        <p:cTn id="67" dur="250"/>
                                        <p:tgtEl>
                                          <p:spTgt spid="7"/>
                                        </p:tgtEl>
                                      </p:cBhvr>
                                    </p:animEffect>
                                  </p:childTnLst>
                                </p:cTn>
                              </p:par>
                            </p:childTnLst>
                          </p:cTn>
                        </p:par>
                        <p:par>
                          <p:cTn id="68" fill="hold">
                            <p:stCondLst>
                              <p:cond delay="6000"/>
                            </p:stCondLst>
                            <p:childTnLst>
                              <p:par>
                                <p:cTn id="69" presetID="42" presetClass="entr" presetSubtype="0" fill="hold"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anim calcmode="lin" valueType="num">
                                      <p:cBhvr>
                                        <p:cTn id="72" dur="500" fill="hold"/>
                                        <p:tgtEl>
                                          <p:spTgt spid="10"/>
                                        </p:tgtEl>
                                        <p:attrNameLst>
                                          <p:attrName>ppt_x</p:attrName>
                                        </p:attrNameLst>
                                      </p:cBhvr>
                                      <p:tavLst>
                                        <p:tav tm="0">
                                          <p:val>
                                            <p:strVal val="#ppt_x"/>
                                          </p:val>
                                        </p:tav>
                                        <p:tav tm="100000">
                                          <p:val>
                                            <p:strVal val="#ppt_x"/>
                                          </p:val>
                                        </p:tav>
                                      </p:tavLst>
                                    </p:anim>
                                    <p:anim calcmode="lin" valueType="num">
                                      <p:cBhvr>
                                        <p:cTn id="7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7"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50" name="MH_Other_1"/>
          <p:cNvSpPr/>
          <p:nvPr>
            <p:custDataLst>
              <p:tags r:id="rId1"/>
            </p:custDataLst>
          </p:nvPr>
        </p:nvSpPr>
        <p:spPr>
          <a:xfrm>
            <a:off x="6402989" y="2850914"/>
            <a:ext cx="942975" cy="1765300"/>
          </a:xfrm>
          <a:custGeom>
            <a:avLst/>
            <a:gdLst>
              <a:gd name="connsiteX0" fmla="*/ 221247 w 863600"/>
              <a:gd name="connsiteY0" fmla="*/ 0 h 1615441"/>
              <a:gd name="connsiteX1" fmla="*/ 863600 w 863600"/>
              <a:gd name="connsiteY1" fmla="*/ 1 h 1615441"/>
              <a:gd name="connsiteX2" fmla="*/ 863600 w 863600"/>
              <a:gd name="connsiteY2" fmla="*/ 140965 h 1615441"/>
              <a:gd name="connsiteX3" fmla="*/ 221247 w 863600"/>
              <a:gd name="connsiteY3" fmla="*/ 140965 h 1615441"/>
              <a:gd name="connsiteX4" fmla="*/ 140965 w 863600"/>
              <a:gd name="connsiteY4" fmla="*/ 221247 h 1615441"/>
              <a:gd name="connsiteX5" fmla="*/ 140964 w 863600"/>
              <a:gd name="connsiteY5" fmla="*/ 1615441 h 1615441"/>
              <a:gd name="connsiteX6" fmla="*/ 0 w 863600"/>
              <a:gd name="connsiteY6" fmla="*/ 1615441 h 1615441"/>
              <a:gd name="connsiteX7" fmla="*/ 0 w 863600"/>
              <a:gd name="connsiteY7" fmla="*/ 221247 h 1615441"/>
              <a:gd name="connsiteX8" fmla="*/ 221247 w 863600"/>
              <a:gd name="connsiteY8" fmla="*/ 0 h 161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3600" h="1615441">
                <a:moveTo>
                  <a:pt x="221247" y="0"/>
                </a:moveTo>
                <a:lnTo>
                  <a:pt x="863600" y="1"/>
                </a:lnTo>
                <a:lnTo>
                  <a:pt x="863600" y="140965"/>
                </a:lnTo>
                <a:lnTo>
                  <a:pt x="221247" y="140965"/>
                </a:lnTo>
                <a:cubicBezTo>
                  <a:pt x="176908" y="140965"/>
                  <a:pt x="140965" y="176908"/>
                  <a:pt x="140965" y="221247"/>
                </a:cubicBezTo>
                <a:cubicBezTo>
                  <a:pt x="140965" y="685978"/>
                  <a:pt x="140964" y="1150710"/>
                  <a:pt x="140964" y="1615441"/>
                </a:cubicBezTo>
                <a:lnTo>
                  <a:pt x="0" y="1615441"/>
                </a:lnTo>
                <a:lnTo>
                  <a:pt x="0" y="221247"/>
                </a:lnTo>
                <a:cubicBezTo>
                  <a:pt x="0" y="99056"/>
                  <a:pt x="99056" y="0"/>
                  <a:pt x="22124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cs typeface="+mn-ea"/>
              <a:sym typeface="+mn-lt"/>
            </a:endParaRPr>
          </a:p>
        </p:txBody>
      </p:sp>
      <p:sp>
        <p:nvSpPr>
          <p:cNvPr id="51" name="MH_Other_2"/>
          <p:cNvSpPr/>
          <p:nvPr>
            <p:custDataLst>
              <p:tags r:id="rId2"/>
            </p:custDataLst>
          </p:nvPr>
        </p:nvSpPr>
        <p:spPr>
          <a:xfrm>
            <a:off x="6068027" y="1622190"/>
            <a:ext cx="942975" cy="2994025"/>
          </a:xfrm>
          <a:custGeom>
            <a:avLst/>
            <a:gdLst>
              <a:gd name="connsiteX0" fmla="*/ 221247 w 863600"/>
              <a:gd name="connsiteY0" fmla="*/ 0 h 2741461"/>
              <a:gd name="connsiteX1" fmla="*/ 863600 w 863600"/>
              <a:gd name="connsiteY1" fmla="*/ 1 h 2741461"/>
              <a:gd name="connsiteX2" fmla="*/ 863600 w 863600"/>
              <a:gd name="connsiteY2" fmla="*/ 140965 h 2741461"/>
              <a:gd name="connsiteX3" fmla="*/ 221247 w 863600"/>
              <a:gd name="connsiteY3" fmla="*/ 140965 h 2741461"/>
              <a:gd name="connsiteX4" fmla="*/ 140965 w 863600"/>
              <a:gd name="connsiteY4" fmla="*/ 221247 h 2741461"/>
              <a:gd name="connsiteX5" fmla="*/ 140965 w 863600"/>
              <a:gd name="connsiteY5" fmla="*/ 1013461 h 2741461"/>
              <a:gd name="connsiteX6" fmla="*/ 140965 w 863600"/>
              <a:gd name="connsiteY6" fmla="*/ 1013461 h 2741461"/>
              <a:gd name="connsiteX7" fmla="*/ 140965 w 863600"/>
              <a:gd name="connsiteY7" fmla="*/ 2741461 h 2741461"/>
              <a:gd name="connsiteX8" fmla="*/ 1 w 863600"/>
              <a:gd name="connsiteY8" fmla="*/ 2741461 h 2741461"/>
              <a:gd name="connsiteX9" fmla="*/ 0 w 863600"/>
              <a:gd name="connsiteY9" fmla="*/ 1615441 h 2741461"/>
              <a:gd name="connsiteX10" fmla="*/ 0 w 863600"/>
              <a:gd name="connsiteY10" fmla="*/ 1615441 h 2741461"/>
              <a:gd name="connsiteX11" fmla="*/ 0 w 863600"/>
              <a:gd name="connsiteY11" fmla="*/ 1013461 h 2741461"/>
              <a:gd name="connsiteX12" fmla="*/ 0 w 863600"/>
              <a:gd name="connsiteY12" fmla="*/ 221247 h 2741461"/>
              <a:gd name="connsiteX13" fmla="*/ 221247 w 863600"/>
              <a:gd name="connsiteY13" fmla="*/ 0 h 2741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3600" h="2741461">
                <a:moveTo>
                  <a:pt x="221247" y="0"/>
                </a:moveTo>
                <a:lnTo>
                  <a:pt x="863600" y="1"/>
                </a:lnTo>
                <a:lnTo>
                  <a:pt x="863600" y="140965"/>
                </a:lnTo>
                <a:lnTo>
                  <a:pt x="221247" y="140965"/>
                </a:lnTo>
                <a:cubicBezTo>
                  <a:pt x="176908" y="140965"/>
                  <a:pt x="140965" y="176908"/>
                  <a:pt x="140965" y="221247"/>
                </a:cubicBezTo>
                <a:lnTo>
                  <a:pt x="140965" y="1013461"/>
                </a:lnTo>
                <a:lnTo>
                  <a:pt x="140965" y="1013461"/>
                </a:lnTo>
                <a:lnTo>
                  <a:pt x="140965" y="2741461"/>
                </a:lnTo>
                <a:lnTo>
                  <a:pt x="1" y="2741461"/>
                </a:lnTo>
                <a:lnTo>
                  <a:pt x="0" y="1615441"/>
                </a:lnTo>
                <a:lnTo>
                  <a:pt x="0" y="1615441"/>
                </a:lnTo>
                <a:lnTo>
                  <a:pt x="0" y="1013461"/>
                </a:lnTo>
                <a:lnTo>
                  <a:pt x="0" y="221247"/>
                </a:lnTo>
                <a:cubicBezTo>
                  <a:pt x="0" y="99056"/>
                  <a:pt x="99056" y="0"/>
                  <a:pt x="22124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cs typeface="+mn-ea"/>
              <a:sym typeface="+mn-lt"/>
            </a:endParaRPr>
          </a:p>
        </p:txBody>
      </p:sp>
      <p:sp>
        <p:nvSpPr>
          <p:cNvPr id="52" name="MH_Other_3"/>
          <p:cNvSpPr/>
          <p:nvPr>
            <p:custDataLst>
              <p:tags r:id="rId3"/>
            </p:custDataLst>
          </p:nvPr>
        </p:nvSpPr>
        <p:spPr>
          <a:xfrm flipH="1">
            <a:off x="4631339" y="3800240"/>
            <a:ext cx="942975" cy="815975"/>
          </a:xfrm>
          <a:custGeom>
            <a:avLst/>
            <a:gdLst>
              <a:gd name="connsiteX0" fmla="*/ 221247 w 863600"/>
              <a:gd name="connsiteY0" fmla="*/ 0 h 746809"/>
              <a:gd name="connsiteX1" fmla="*/ 0 w 863600"/>
              <a:gd name="connsiteY1" fmla="*/ 221247 h 746809"/>
              <a:gd name="connsiteX2" fmla="*/ 0 w 863600"/>
              <a:gd name="connsiteY2" fmla="*/ 746809 h 746809"/>
              <a:gd name="connsiteX3" fmla="*/ 140965 w 863600"/>
              <a:gd name="connsiteY3" fmla="*/ 746809 h 746809"/>
              <a:gd name="connsiteX4" fmla="*/ 140965 w 863600"/>
              <a:gd name="connsiteY4" fmla="*/ 221247 h 746809"/>
              <a:gd name="connsiteX5" fmla="*/ 221247 w 863600"/>
              <a:gd name="connsiteY5" fmla="*/ 140965 h 746809"/>
              <a:gd name="connsiteX6" fmla="*/ 863600 w 863600"/>
              <a:gd name="connsiteY6" fmla="*/ 140965 h 746809"/>
              <a:gd name="connsiteX7" fmla="*/ 863600 w 863600"/>
              <a:gd name="connsiteY7" fmla="*/ 1 h 74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600" h="746809">
                <a:moveTo>
                  <a:pt x="221247" y="0"/>
                </a:moveTo>
                <a:cubicBezTo>
                  <a:pt x="99056" y="0"/>
                  <a:pt x="0" y="99056"/>
                  <a:pt x="0" y="221247"/>
                </a:cubicBezTo>
                <a:lnTo>
                  <a:pt x="0" y="746809"/>
                </a:lnTo>
                <a:lnTo>
                  <a:pt x="140965" y="746809"/>
                </a:lnTo>
                <a:lnTo>
                  <a:pt x="140965" y="221247"/>
                </a:lnTo>
                <a:cubicBezTo>
                  <a:pt x="140965" y="176908"/>
                  <a:pt x="176908" y="140965"/>
                  <a:pt x="221247" y="140965"/>
                </a:cubicBezTo>
                <a:lnTo>
                  <a:pt x="863600" y="140965"/>
                </a:lnTo>
                <a:lnTo>
                  <a:pt x="863600" y="1"/>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cs typeface="+mn-ea"/>
              <a:sym typeface="+mn-lt"/>
            </a:endParaRPr>
          </a:p>
        </p:txBody>
      </p:sp>
      <p:sp>
        <p:nvSpPr>
          <p:cNvPr id="53" name="MH_Other_4"/>
          <p:cNvSpPr/>
          <p:nvPr>
            <p:custDataLst>
              <p:tags r:id="rId4"/>
            </p:custDataLst>
          </p:nvPr>
        </p:nvSpPr>
        <p:spPr>
          <a:xfrm flipH="1">
            <a:off x="4966302" y="2622314"/>
            <a:ext cx="942975" cy="1993900"/>
          </a:xfrm>
          <a:custGeom>
            <a:avLst/>
            <a:gdLst>
              <a:gd name="connsiteX0" fmla="*/ 221247 w 863600"/>
              <a:gd name="connsiteY0" fmla="*/ 0 h 1825043"/>
              <a:gd name="connsiteX1" fmla="*/ 0 w 863600"/>
              <a:gd name="connsiteY1" fmla="*/ 221247 h 1825043"/>
              <a:gd name="connsiteX2" fmla="*/ 0 w 863600"/>
              <a:gd name="connsiteY2" fmla="*/ 1013461 h 1825043"/>
              <a:gd name="connsiteX3" fmla="*/ 0 w 863600"/>
              <a:gd name="connsiteY3" fmla="*/ 1615441 h 1825043"/>
              <a:gd name="connsiteX4" fmla="*/ 0 w 863600"/>
              <a:gd name="connsiteY4" fmla="*/ 1825043 h 1825043"/>
              <a:gd name="connsiteX5" fmla="*/ 140965 w 863600"/>
              <a:gd name="connsiteY5" fmla="*/ 1825043 h 1825043"/>
              <a:gd name="connsiteX6" fmla="*/ 140965 w 863600"/>
              <a:gd name="connsiteY6" fmla="*/ 1013461 h 1825043"/>
              <a:gd name="connsiteX7" fmla="*/ 140965 w 863600"/>
              <a:gd name="connsiteY7" fmla="*/ 221247 h 1825043"/>
              <a:gd name="connsiteX8" fmla="*/ 221247 w 863600"/>
              <a:gd name="connsiteY8" fmla="*/ 140965 h 1825043"/>
              <a:gd name="connsiteX9" fmla="*/ 863600 w 863600"/>
              <a:gd name="connsiteY9" fmla="*/ 140965 h 1825043"/>
              <a:gd name="connsiteX10" fmla="*/ 863600 w 863600"/>
              <a:gd name="connsiteY10" fmla="*/ 1 h 182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3600" h="1825043">
                <a:moveTo>
                  <a:pt x="221247" y="0"/>
                </a:moveTo>
                <a:cubicBezTo>
                  <a:pt x="99056" y="0"/>
                  <a:pt x="0" y="99056"/>
                  <a:pt x="0" y="221247"/>
                </a:cubicBezTo>
                <a:lnTo>
                  <a:pt x="0" y="1013461"/>
                </a:lnTo>
                <a:lnTo>
                  <a:pt x="0" y="1615441"/>
                </a:lnTo>
                <a:lnTo>
                  <a:pt x="0" y="1825043"/>
                </a:lnTo>
                <a:lnTo>
                  <a:pt x="140965" y="1825043"/>
                </a:lnTo>
                <a:lnTo>
                  <a:pt x="140965" y="1013461"/>
                </a:lnTo>
                <a:lnTo>
                  <a:pt x="140965" y="221247"/>
                </a:lnTo>
                <a:cubicBezTo>
                  <a:pt x="140965" y="176908"/>
                  <a:pt x="176908" y="140965"/>
                  <a:pt x="221247" y="140965"/>
                </a:cubicBezTo>
                <a:lnTo>
                  <a:pt x="863600" y="140965"/>
                </a:lnTo>
                <a:lnTo>
                  <a:pt x="863600" y="1"/>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cs typeface="+mn-ea"/>
              <a:sym typeface="+mn-lt"/>
            </a:endParaRPr>
          </a:p>
        </p:txBody>
      </p:sp>
      <p:sp>
        <p:nvSpPr>
          <p:cNvPr id="54" name="MH_Other_5"/>
          <p:cNvSpPr/>
          <p:nvPr>
            <p:custDataLst>
              <p:tags r:id="rId5"/>
            </p:custDataLst>
          </p:nvPr>
        </p:nvSpPr>
        <p:spPr>
          <a:xfrm>
            <a:off x="7312627" y="2666765"/>
            <a:ext cx="528637" cy="52863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FFFFF"/>
                </a:solidFill>
                <a:cs typeface="+mn-ea"/>
                <a:sym typeface="+mn-lt"/>
              </a:rPr>
              <a:t>B</a:t>
            </a:r>
            <a:endParaRPr lang="zh-CN" altLang="en-US" sz="2000" dirty="0">
              <a:solidFill>
                <a:srgbClr val="FFFFFF"/>
              </a:solidFill>
              <a:cs typeface="+mn-ea"/>
              <a:sym typeface="+mn-lt"/>
            </a:endParaRPr>
          </a:p>
        </p:txBody>
      </p:sp>
      <p:sp>
        <p:nvSpPr>
          <p:cNvPr id="57" name="MH_Other_6"/>
          <p:cNvSpPr/>
          <p:nvPr>
            <p:custDataLst>
              <p:tags r:id="rId6"/>
            </p:custDataLst>
          </p:nvPr>
        </p:nvSpPr>
        <p:spPr>
          <a:xfrm>
            <a:off x="6977663" y="1436451"/>
            <a:ext cx="528638" cy="5270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FFFFF"/>
                </a:solidFill>
                <a:cs typeface="+mn-ea"/>
                <a:sym typeface="+mn-lt"/>
              </a:rPr>
              <a:t>D</a:t>
            </a:r>
            <a:endParaRPr lang="zh-CN" altLang="en-US" sz="2000" dirty="0">
              <a:solidFill>
                <a:srgbClr val="FFFFFF"/>
              </a:solidFill>
              <a:cs typeface="+mn-ea"/>
              <a:sym typeface="+mn-lt"/>
            </a:endParaRPr>
          </a:p>
        </p:txBody>
      </p:sp>
      <p:sp>
        <p:nvSpPr>
          <p:cNvPr id="58" name="MH_Other_7"/>
          <p:cNvSpPr/>
          <p:nvPr>
            <p:custDataLst>
              <p:tags r:id="rId7"/>
            </p:custDataLst>
          </p:nvPr>
        </p:nvSpPr>
        <p:spPr>
          <a:xfrm flipH="1">
            <a:off x="4134452" y="3614501"/>
            <a:ext cx="528637" cy="5286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FFFFF"/>
                </a:solidFill>
                <a:cs typeface="+mn-ea"/>
                <a:sym typeface="+mn-lt"/>
              </a:rPr>
              <a:t>A</a:t>
            </a:r>
            <a:endParaRPr lang="zh-CN" altLang="en-US" sz="2000" dirty="0">
              <a:solidFill>
                <a:srgbClr val="FFFFFF"/>
              </a:solidFill>
              <a:cs typeface="+mn-ea"/>
              <a:sym typeface="+mn-lt"/>
            </a:endParaRPr>
          </a:p>
        </p:txBody>
      </p:sp>
      <p:sp>
        <p:nvSpPr>
          <p:cNvPr id="59" name="MH_Other_8"/>
          <p:cNvSpPr/>
          <p:nvPr>
            <p:custDataLst>
              <p:tags r:id="rId8"/>
            </p:custDataLst>
          </p:nvPr>
        </p:nvSpPr>
        <p:spPr>
          <a:xfrm flipH="1">
            <a:off x="4471002" y="2436576"/>
            <a:ext cx="528637" cy="5286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FFFFF"/>
                </a:solidFill>
                <a:cs typeface="+mn-ea"/>
                <a:sym typeface="+mn-lt"/>
              </a:rPr>
              <a:t>C</a:t>
            </a:r>
            <a:endParaRPr lang="zh-CN" altLang="en-US" sz="2000" dirty="0">
              <a:solidFill>
                <a:srgbClr val="FFFFFF"/>
              </a:solidFill>
              <a:cs typeface="+mn-ea"/>
              <a:sym typeface="+mn-lt"/>
            </a:endParaRPr>
          </a:p>
        </p:txBody>
      </p:sp>
      <p:sp>
        <p:nvSpPr>
          <p:cNvPr id="60" name="MH_Desc_1"/>
          <p:cNvSpPr txBox="1"/>
          <p:nvPr>
            <p:custDataLst>
              <p:tags r:id="rId9"/>
            </p:custDataLst>
          </p:nvPr>
        </p:nvSpPr>
        <p:spPr>
          <a:xfrm>
            <a:off x="3212114" y="4622565"/>
            <a:ext cx="5776913" cy="1195387"/>
          </a:xfrm>
          <a:prstGeom prst="rect">
            <a:avLst/>
          </a:prstGeom>
          <a:noFill/>
        </p:spPr>
        <p:txBody>
          <a:bodyPr lIns="72000" tIns="72000" rIns="72000" bIns="0">
            <a:normAutofit/>
          </a:bodyPr>
          <a:lstStyle/>
          <a:p>
            <a:pPr algn="just">
              <a:lnSpc>
                <a:spcPct val="130000"/>
              </a:lnSpc>
              <a:defRPr/>
            </a:pPr>
            <a:r>
              <a:rPr lang="en-US" altLang="zh-CN" sz="1400" dirty="0">
                <a:solidFill>
                  <a:schemeClr val="tx1">
                    <a:lumMod val="65000"/>
                    <a:lumOff val="35000"/>
                  </a:schemeClr>
                </a:solidFill>
                <a:cs typeface="+mn-ea"/>
                <a:sym typeface="+mn-lt"/>
              </a:rPr>
              <a:t>EIUSMOD TEMPOR INCIDIDUNT UT LABORE ET DOLORE MAGNA ALIQUA UT ENIM AD MINIM VENIAM QUIS NOSTRUD EXERCITATION ULLAMCO LABORIS NISI UT ALIQUIP EX EA COMMODO.</a:t>
            </a:r>
            <a:endParaRPr lang="zh-CN" altLang="en-US" sz="1400" dirty="0">
              <a:solidFill>
                <a:schemeClr val="tx1">
                  <a:lumMod val="65000"/>
                  <a:lumOff val="35000"/>
                </a:schemeClr>
              </a:solidFill>
              <a:cs typeface="+mn-ea"/>
              <a:sym typeface="+mn-lt"/>
            </a:endParaRPr>
          </a:p>
        </p:txBody>
      </p:sp>
      <p:cxnSp>
        <p:nvCxnSpPr>
          <p:cNvPr id="61" name="MH_Other_9"/>
          <p:cNvCxnSpPr/>
          <p:nvPr>
            <p:custDataLst>
              <p:tags r:id="rId10"/>
            </p:custDataLst>
          </p:nvPr>
        </p:nvCxnSpPr>
        <p:spPr>
          <a:xfrm>
            <a:off x="3212114" y="4608276"/>
            <a:ext cx="5776913" cy="0"/>
          </a:xfrm>
          <a:prstGeom prst="line">
            <a:avLst/>
          </a:prstGeom>
          <a:ln>
            <a:solidFill>
              <a:srgbClr val="FA6679"/>
            </a:solidFill>
          </a:ln>
        </p:spPr>
        <p:style>
          <a:lnRef idx="1">
            <a:schemeClr val="accent1"/>
          </a:lnRef>
          <a:fillRef idx="0">
            <a:schemeClr val="accent1"/>
          </a:fillRef>
          <a:effectRef idx="0">
            <a:schemeClr val="accent1"/>
          </a:effectRef>
          <a:fontRef idx="minor">
            <a:schemeClr val="tx1"/>
          </a:fontRef>
        </p:style>
      </p:cxnSp>
      <p:sp>
        <p:nvSpPr>
          <p:cNvPr id="62" name="MH_SubTitle_3"/>
          <p:cNvSpPr txBox="1">
            <a:spLocks noChangeArrowheads="1"/>
          </p:cNvSpPr>
          <p:nvPr>
            <p:custDataLst>
              <p:tags r:id="rId11"/>
            </p:custDataLst>
          </p:nvPr>
        </p:nvSpPr>
        <p:spPr bwMode="auto">
          <a:xfrm>
            <a:off x="1924651" y="2319995"/>
            <a:ext cx="240665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lnSpc>
                <a:spcPct val="120000"/>
              </a:lnSpc>
            </a:pPr>
            <a:r>
              <a:rPr lang="en-US" altLang="zh-CN" sz="1400" dirty="0">
                <a:solidFill>
                  <a:schemeClr val="tx1">
                    <a:lumMod val="65000"/>
                    <a:lumOff val="35000"/>
                  </a:schemeClr>
                </a:solidFill>
                <a:latin typeface="+mn-lt"/>
                <a:ea typeface="+mn-ea"/>
                <a:cs typeface="+mn-ea"/>
                <a:sym typeface="+mn-lt"/>
              </a:rPr>
              <a:t>EIUSMOD TEMPOR INCIDIDUNT UT</a:t>
            </a:r>
            <a:endParaRPr lang="zh-CN" altLang="en-US" sz="1400" dirty="0">
              <a:solidFill>
                <a:schemeClr val="tx1">
                  <a:lumMod val="65000"/>
                  <a:lumOff val="35000"/>
                </a:schemeClr>
              </a:solidFill>
              <a:latin typeface="+mn-lt"/>
              <a:ea typeface="+mn-ea"/>
              <a:cs typeface="+mn-ea"/>
              <a:sym typeface="+mn-lt"/>
            </a:endParaRPr>
          </a:p>
        </p:txBody>
      </p:sp>
      <p:sp>
        <p:nvSpPr>
          <p:cNvPr id="63" name="MH_SubTitle_1"/>
          <p:cNvSpPr txBox="1">
            <a:spLocks noChangeArrowheads="1"/>
          </p:cNvSpPr>
          <p:nvPr>
            <p:custDataLst>
              <p:tags r:id="rId12"/>
            </p:custDataLst>
          </p:nvPr>
        </p:nvSpPr>
        <p:spPr bwMode="auto">
          <a:xfrm>
            <a:off x="1597626" y="3551895"/>
            <a:ext cx="240665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lnSpc>
                <a:spcPct val="120000"/>
              </a:lnSpc>
            </a:pPr>
            <a:r>
              <a:rPr lang="en-US" altLang="zh-CN" sz="1400" dirty="0">
                <a:solidFill>
                  <a:schemeClr val="tx1">
                    <a:lumMod val="65000"/>
                    <a:lumOff val="35000"/>
                  </a:schemeClr>
                </a:solidFill>
                <a:latin typeface="+mn-lt"/>
                <a:ea typeface="+mn-ea"/>
                <a:cs typeface="+mn-ea"/>
                <a:sym typeface="+mn-lt"/>
              </a:rPr>
              <a:t>EIUSMOD TEMPOR INCIDIDUNT UT</a:t>
            </a:r>
            <a:endParaRPr lang="zh-CN" altLang="en-US" sz="1400" dirty="0">
              <a:solidFill>
                <a:schemeClr val="tx1">
                  <a:lumMod val="65000"/>
                  <a:lumOff val="35000"/>
                </a:schemeClr>
              </a:solidFill>
              <a:latin typeface="+mn-lt"/>
              <a:ea typeface="+mn-ea"/>
              <a:cs typeface="+mn-ea"/>
              <a:sym typeface="+mn-lt"/>
            </a:endParaRPr>
          </a:p>
        </p:txBody>
      </p:sp>
      <p:sp>
        <p:nvSpPr>
          <p:cNvPr id="64" name="MH_SubTitle_4"/>
          <p:cNvSpPr txBox="1">
            <a:spLocks noChangeArrowheads="1"/>
          </p:cNvSpPr>
          <p:nvPr>
            <p:custDataLst>
              <p:tags r:id="rId13"/>
            </p:custDataLst>
          </p:nvPr>
        </p:nvSpPr>
        <p:spPr bwMode="auto">
          <a:xfrm>
            <a:off x="7622188" y="1357970"/>
            <a:ext cx="240665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pPr>
            <a:r>
              <a:rPr lang="en-US" altLang="zh-CN" sz="1400" dirty="0">
                <a:solidFill>
                  <a:schemeClr val="tx1">
                    <a:lumMod val="65000"/>
                    <a:lumOff val="35000"/>
                  </a:schemeClr>
                </a:solidFill>
                <a:latin typeface="+mn-lt"/>
                <a:ea typeface="+mn-ea"/>
                <a:cs typeface="+mn-ea"/>
                <a:sym typeface="+mn-lt"/>
              </a:rPr>
              <a:t>EIUSMOD TEMPOR INCIDIDUNT UT</a:t>
            </a:r>
            <a:endParaRPr lang="zh-CN" altLang="en-US" sz="1400" dirty="0">
              <a:solidFill>
                <a:schemeClr val="tx1">
                  <a:lumMod val="65000"/>
                  <a:lumOff val="35000"/>
                </a:schemeClr>
              </a:solidFill>
              <a:latin typeface="+mn-lt"/>
              <a:ea typeface="+mn-ea"/>
              <a:cs typeface="+mn-ea"/>
              <a:sym typeface="+mn-lt"/>
            </a:endParaRPr>
          </a:p>
        </p:txBody>
      </p:sp>
      <p:sp>
        <p:nvSpPr>
          <p:cNvPr id="65" name="MH_SubTitle_2"/>
          <p:cNvSpPr txBox="1">
            <a:spLocks noChangeArrowheads="1"/>
          </p:cNvSpPr>
          <p:nvPr>
            <p:custDataLst>
              <p:tags r:id="rId14"/>
            </p:custDataLst>
          </p:nvPr>
        </p:nvSpPr>
        <p:spPr bwMode="auto">
          <a:xfrm>
            <a:off x="7957151" y="2620826"/>
            <a:ext cx="240665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pPr>
            <a:r>
              <a:rPr lang="en-US" altLang="zh-CN" sz="1400" dirty="0">
                <a:solidFill>
                  <a:schemeClr val="tx1">
                    <a:lumMod val="65000"/>
                    <a:lumOff val="35000"/>
                  </a:schemeClr>
                </a:solidFill>
                <a:latin typeface="+mn-lt"/>
                <a:ea typeface="+mn-ea"/>
                <a:cs typeface="+mn-ea"/>
                <a:sym typeface="+mn-lt"/>
              </a:rPr>
              <a:t>EIUSMOD TEMPOR INCIDIDUNT UT</a:t>
            </a:r>
            <a:endParaRPr lang="zh-CN" altLang="en-US" sz="1400" dirty="0">
              <a:solidFill>
                <a:schemeClr val="tx1">
                  <a:lumMod val="65000"/>
                  <a:lumOff val="3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500"/>
                                        <p:tgtEl>
                                          <p:spTgt spid="6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down)">
                                      <p:cBhvr>
                                        <p:cTn id="11" dur="350"/>
                                        <p:tgtEl>
                                          <p:spTgt spid="52"/>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p:cTn id="15" dur="350" fill="hold"/>
                                        <p:tgtEl>
                                          <p:spTgt spid="58"/>
                                        </p:tgtEl>
                                        <p:attrNameLst>
                                          <p:attrName>ppt_w</p:attrName>
                                        </p:attrNameLst>
                                      </p:cBhvr>
                                      <p:tavLst>
                                        <p:tav tm="0">
                                          <p:val>
                                            <p:fltVal val="0"/>
                                          </p:val>
                                        </p:tav>
                                        <p:tav tm="100000">
                                          <p:val>
                                            <p:strVal val="#ppt_w"/>
                                          </p:val>
                                        </p:tav>
                                      </p:tavLst>
                                    </p:anim>
                                    <p:anim calcmode="lin" valueType="num">
                                      <p:cBhvr>
                                        <p:cTn id="16" dur="350" fill="hold"/>
                                        <p:tgtEl>
                                          <p:spTgt spid="58"/>
                                        </p:tgtEl>
                                        <p:attrNameLst>
                                          <p:attrName>ppt_h</p:attrName>
                                        </p:attrNameLst>
                                      </p:cBhvr>
                                      <p:tavLst>
                                        <p:tav tm="0">
                                          <p:val>
                                            <p:fltVal val="0"/>
                                          </p:val>
                                        </p:tav>
                                        <p:tav tm="100000">
                                          <p:val>
                                            <p:strVal val="#ppt_h"/>
                                          </p:val>
                                        </p:tav>
                                      </p:tavLst>
                                    </p:anim>
                                    <p:animEffect transition="in" filter="fade">
                                      <p:cBhvr>
                                        <p:cTn id="17" dur="350"/>
                                        <p:tgtEl>
                                          <p:spTgt spid="58"/>
                                        </p:tgtEl>
                                      </p:cBhvr>
                                    </p:animEffect>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350" fill="hold"/>
                                        <p:tgtEl>
                                          <p:spTgt spid="63"/>
                                        </p:tgtEl>
                                        <p:attrNameLst>
                                          <p:attrName>ppt_x</p:attrName>
                                        </p:attrNameLst>
                                      </p:cBhvr>
                                      <p:tavLst>
                                        <p:tav tm="0">
                                          <p:val>
                                            <p:strVal val="0-#ppt_w/2"/>
                                          </p:val>
                                        </p:tav>
                                        <p:tav tm="100000">
                                          <p:val>
                                            <p:strVal val="#ppt_x"/>
                                          </p:val>
                                        </p:tav>
                                      </p:tavLst>
                                    </p:anim>
                                    <p:anim calcmode="lin" valueType="num">
                                      <p:cBhvr additive="base">
                                        <p:cTn id="22" dur="350" fill="hold"/>
                                        <p:tgtEl>
                                          <p:spTgt spid="6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wipe(down)">
                                      <p:cBhvr>
                                        <p:cTn id="26" dur="350"/>
                                        <p:tgtEl>
                                          <p:spTgt spid="53"/>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59"/>
                                        </p:tgtEl>
                                        <p:attrNameLst>
                                          <p:attrName>style.visibility</p:attrName>
                                        </p:attrNameLst>
                                      </p:cBhvr>
                                      <p:to>
                                        <p:strVal val="visible"/>
                                      </p:to>
                                    </p:set>
                                    <p:anim calcmode="lin" valueType="num">
                                      <p:cBhvr>
                                        <p:cTn id="30" dur="350" fill="hold"/>
                                        <p:tgtEl>
                                          <p:spTgt spid="59"/>
                                        </p:tgtEl>
                                        <p:attrNameLst>
                                          <p:attrName>ppt_w</p:attrName>
                                        </p:attrNameLst>
                                      </p:cBhvr>
                                      <p:tavLst>
                                        <p:tav tm="0">
                                          <p:val>
                                            <p:fltVal val="0"/>
                                          </p:val>
                                        </p:tav>
                                        <p:tav tm="100000">
                                          <p:val>
                                            <p:strVal val="#ppt_w"/>
                                          </p:val>
                                        </p:tav>
                                      </p:tavLst>
                                    </p:anim>
                                    <p:anim calcmode="lin" valueType="num">
                                      <p:cBhvr>
                                        <p:cTn id="31" dur="350" fill="hold"/>
                                        <p:tgtEl>
                                          <p:spTgt spid="59"/>
                                        </p:tgtEl>
                                        <p:attrNameLst>
                                          <p:attrName>ppt_h</p:attrName>
                                        </p:attrNameLst>
                                      </p:cBhvr>
                                      <p:tavLst>
                                        <p:tav tm="0">
                                          <p:val>
                                            <p:fltVal val="0"/>
                                          </p:val>
                                        </p:tav>
                                        <p:tav tm="100000">
                                          <p:val>
                                            <p:strVal val="#ppt_h"/>
                                          </p:val>
                                        </p:tav>
                                      </p:tavLst>
                                    </p:anim>
                                    <p:animEffect transition="in" filter="fade">
                                      <p:cBhvr>
                                        <p:cTn id="32" dur="350"/>
                                        <p:tgtEl>
                                          <p:spTgt spid="59"/>
                                        </p:tgtEl>
                                      </p:cBhvr>
                                    </p:animEffect>
                                  </p:childTnLst>
                                </p:cTn>
                              </p:par>
                            </p:childTnLst>
                          </p:cTn>
                        </p:par>
                        <p:par>
                          <p:cTn id="33" fill="hold">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additive="base">
                                        <p:cTn id="36" dur="350" fill="hold"/>
                                        <p:tgtEl>
                                          <p:spTgt spid="62"/>
                                        </p:tgtEl>
                                        <p:attrNameLst>
                                          <p:attrName>ppt_x</p:attrName>
                                        </p:attrNameLst>
                                      </p:cBhvr>
                                      <p:tavLst>
                                        <p:tav tm="0">
                                          <p:val>
                                            <p:strVal val="0-#ppt_w/2"/>
                                          </p:val>
                                        </p:tav>
                                        <p:tav tm="100000">
                                          <p:val>
                                            <p:strVal val="#ppt_x"/>
                                          </p:val>
                                        </p:tav>
                                      </p:tavLst>
                                    </p:anim>
                                    <p:anim calcmode="lin" valueType="num">
                                      <p:cBhvr additive="base">
                                        <p:cTn id="37" dur="350" fill="hold"/>
                                        <p:tgtEl>
                                          <p:spTgt spid="62"/>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2" presetClass="entr" presetSubtype="4"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down)">
                                      <p:cBhvr>
                                        <p:cTn id="41" dur="350"/>
                                        <p:tgtEl>
                                          <p:spTgt spid="51"/>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57"/>
                                        </p:tgtEl>
                                        <p:attrNameLst>
                                          <p:attrName>style.visibility</p:attrName>
                                        </p:attrNameLst>
                                      </p:cBhvr>
                                      <p:to>
                                        <p:strVal val="visible"/>
                                      </p:to>
                                    </p:set>
                                    <p:anim calcmode="lin" valueType="num">
                                      <p:cBhvr>
                                        <p:cTn id="45" dur="350" fill="hold"/>
                                        <p:tgtEl>
                                          <p:spTgt spid="57"/>
                                        </p:tgtEl>
                                        <p:attrNameLst>
                                          <p:attrName>ppt_w</p:attrName>
                                        </p:attrNameLst>
                                      </p:cBhvr>
                                      <p:tavLst>
                                        <p:tav tm="0">
                                          <p:val>
                                            <p:fltVal val="0"/>
                                          </p:val>
                                        </p:tav>
                                        <p:tav tm="100000">
                                          <p:val>
                                            <p:strVal val="#ppt_w"/>
                                          </p:val>
                                        </p:tav>
                                      </p:tavLst>
                                    </p:anim>
                                    <p:anim calcmode="lin" valueType="num">
                                      <p:cBhvr>
                                        <p:cTn id="46" dur="350" fill="hold"/>
                                        <p:tgtEl>
                                          <p:spTgt spid="57"/>
                                        </p:tgtEl>
                                        <p:attrNameLst>
                                          <p:attrName>ppt_h</p:attrName>
                                        </p:attrNameLst>
                                      </p:cBhvr>
                                      <p:tavLst>
                                        <p:tav tm="0">
                                          <p:val>
                                            <p:fltVal val="0"/>
                                          </p:val>
                                        </p:tav>
                                        <p:tav tm="100000">
                                          <p:val>
                                            <p:strVal val="#ppt_h"/>
                                          </p:val>
                                        </p:tav>
                                      </p:tavLst>
                                    </p:anim>
                                    <p:animEffect transition="in" filter="fade">
                                      <p:cBhvr>
                                        <p:cTn id="47" dur="350"/>
                                        <p:tgtEl>
                                          <p:spTgt spid="57"/>
                                        </p:tgtEl>
                                      </p:cBhvr>
                                    </p:animEffect>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64"/>
                                        </p:tgtEl>
                                        <p:attrNameLst>
                                          <p:attrName>style.visibility</p:attrName>
                                        </p:attrNameLst>
                                      </p:cBhvr>
                                      <p:to>
                                        <p:strVal val="visible"/>
                                      </p:to>
                                    </p:set>
                                    <p:anim calcmode="lin" valueType="num">
                                      <p:cBhvr additive="base">
                                        <p:cTn id="51" dur="350" fill="hold"/>
                                        <p:tgtEl>
                                          <p:spTgt spid="64"/>
                                        </p:tgtEl>
                                        <p:attrNameLst>
                                          <p:attrName>ppt_x</p:attrName>
                                        </p:attrNameLst>
                                      </p:cBhvr>
                                      <p:tavLst>
                                        <p:tav tm="0">
                                          <p:val>
                                            <p:strVal val="1+#ppt_w/2"/>
                                          </p:val>
                                        </p:tav>
                                        <p:tav tm="100000">
                                          <p:val>
                                            <p:strVal val="#ppt_x"/>
                                          </p:val>
                                        </p:tav>
                                      </p:tavLst>
                                    </p:anim>
                                    <p:anim calcmode="lin" valueType="num">
                                      <p:cBhvr additive="base">
                                        <p:cTn id="52" dur="350" fill="hold"/>
                                        <p:tgtEl>
                                          <p:spTgt spid="64"/>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4" fill="hold" grpId="0"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down)">
                                      <p:cBhvr>
                                        <p:cTn id="56" dur="350"/>
                                        <p:tgtEl>
                                          <p:spTgt spid="50"/>
                                        </p:tgtEl>
                                      </p:cBhvr>
                                    </p:animEffect>
                                  </p:childTnLst>
                                </p:cTn>
                              </p:par>
                            </p:childTnLst>
                          </p:cTn>
                        </p:par>
                        <p:par>
                          <p:cTn id="57" fill="hold">
                            <p:stCondLst>
                              <p:cond delay="5500"/>
                            </p:stCondLst>
                            <p:childTnLst>
                              <p:par>
                                <p:cTn id="58" presetID="53" presetClass="entr" presetSubtype="16"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350" fill="hold"/>
                                        <p:tgtEl>
                                          <p:spTgt spid="54"/>
                                        </p:tgtEl>
                                        <p:attrNameLst>
                                          <p:attrName>ppt_w</p:attrName>
                                        </p:attrNameLst>
                                      </p:cBhvr>
                                      <p:tavLst>
                                        <p:tav tm="0">
                                          <p:val>
                                            <p:fltVal val="0"/>
                                          </p:val>
                                        </p:tav>
                                        <p:tav tm="100000">
                                          <p:val>
                                            <p:strVal val="#ppt_w"/>
                                          </p:val>
                                        </p:tav>
                                      </p:tavLst>
                                    </p:anim>
                                    <p:anim calcmode="lin" valueType="num">
                                      <p:cBhvr>
                                        <p:cTn id="61" dur="350" fill="hold"/>
                                        <p:tgtEl>
                                          <p:spTgt spid="54"/>
                                        </p:tgtEl>
                                        <p:attrNameLst>
                                          <p:attrName>ppt_h</p:attrName>
                                        </p:attrNameLst>
                                      </p:cBhvr>
                                      <p:tavLst>
                                        <p:tav tm="0">
                                          <p:val>
                                            <p:fltVal val="0"/>
                                          </p:val>
                                        </p:tav>
                                        <p:tav tm="100000">
                                          <p:val>
                                            <p:strVal val="#ppt_h"/>
                                          </p:val>
                                        </p:tav>
                                      </p:tavLst>
                                    </p:anim>
                                    <p:animEffect transition="in" filter="fade">
                                      <p:cBhvr>
                                        <p:cTn id="62" dur="350"/>
                                        <p:tgtEl>
                                          <p:spTgt spid="54"/>
                                        </p:tgtEl>
                                      </p:cBhvr>
                                    </p:animEffect>
                                  </p:childTnLst>
                                </p:cTn>
                              </p:par>
                            </p:childTnLst>
                          </p:cTn>
                        </p:par>
                        <p:par>
                          <p:cTn id="63" fill="hold">
                            <p:stCondLst>
                              <p:cond delay="6000"/>
                            </p:stCondLst>
                            <p:childTnLst>
                              <p:par>
                                <p:cTn id="64" presetID="2" presetClass="entr" presetSubtype="2" fill="hold" grpId="0" nodeType="after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additive="base">
                                        <p:cTn id="66" dur="350" fill="hold"/>
                                        <p:tgtEl>
                                          <p:spTgt spid="65"/>
                                        </p:tgtEl>
                                        <p:attrNameLst>
                                          <p:attrName>ppt_x</p:attrName>
                                        </p:attrNameLst>
                                      </p:cBhvr>
                                      <p:tavLst>
                                        <p:tav tm="0">
                                          <p:val>
                                            <p:strVal val="1+#ppt_w/2"/>
                                          </p:val>
                                        </p:tav>
                                        <p:tav tm="100000">
                                          <p:val>
                                            <p:strVal val="#ppt_x"/>
                                          </p:val>
                                        </p:tav>
                                      </p:tavLst>
                                    </p:anim>
                                    <p:anim calcmode="lin" valueType="num">
                                      <p:cBhvr additive="base">
                                        <p:cTn id="67" dur="350" fill="hold"/>
                                        <p:tgtEl>
                                          <p:spTgt spid="65"/>
                                        </p:tgtEl>
                                        <p:attrNameLst>
                                          <p:attrName>ppt_y</p:attrName>
                                        </p:attrNameLst>
                                      </p:cBhvr>
                                      <p:tavLst>
                                        <p:tav tm="0">
                                          <p:val>
                                            <p:strVal val="#ppt_y"/>
                                          </p:val>
                                        </p:tav>
                                        <p:tav tm="100000">
                                          <p:val>
                                            <p:strVal val="#ppt_y"/>
                                          </p:val>
                                        </p:tav>
                                      </p:tavLst>
                                    </p:anim>
                                  </p:childTnLst>
                                </p:cTn>
                              </p:par>
                            </p:childTnLst>
                          </p:cTn>
                        </p:par>
                        <p:par>
                          <p:cTn id="68" fill="hold">
                            <p:stCondLst>
                              <p:cond delay="6500"/>
                            </p:stCondLst>
                            <p:childTnLst>
                              <p:par>
                                <p:cTn id="69" presetID="22" presetClass="entr" presetSubtype="8" fill="hold" nodeType="afterEffect">
                                  <p:stCondLst>
                                    <p:cond delay="0"/>
                                  </p:stCondLst>
                                  <p:childTnLst>
                                    <p:set>
                                      <p:cBhvr>
                                        <p:cTn id="70" dur="1" fill="hold">
                                          <p:stCondLst>
                                            <p:cond delay="0"/>
                                          </p:stCondLst>
                                        </p:cTn>
                                        <p:tgtEl>
                                          <p:spTgt spid="60">
                                            <p:txEl>
                                              <p:pRg st="0" end="0"/>
                                            </p:txEl>
                                          </p:spTgt>
                                        </p:tgtEl>
                                        <p:attrNameLst>
                                          <p:attrName>style.visibility</p:attrName>
                                        </p:attrNameLst>
                                      </p:cBhvr>
                                      <p:to>
                                        <p:strVal val="visible"/>
                                      </p:to>
                                    </p:set>
                                    <p:animEffect transition="in" filter="wipe(left)">
                                      <p:cBhvr>
                                        <p:cTn id="71" dur="350"/>
                                        <p:tgtEl>
                                          <p:spTgt spid="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7" grpId="0" animBg="1"/>
      <p:bldP spid="58" grpId="0" animBg="1"/>
      <p:bldP spid="59" grpId="0" animBg="1"/>
      <p:bldP spid="62" grpId="0"/>
      <p:bldP spid="63" grpId="0"/>
      <p:bldP spid="64" grpId="0"/>
      <p:bldP spid="6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3772961" y="1185863"/>
            <a:ext cx="4947348" cy="4181475"/>
            <a:chOff x="3772961" y="1185863"/>
            <a:chExt cx="4947348" cy="4181475"/>
          </a:xfrm>
        </p:grpSpPr>
        <p:sp>
          <p:nvSpPr>
            <p:cNvPr id="22" name="Text Box 3"/>
            <p:cNvSpPr>
              <a:spLocks noChangeArrowheads="1"/>
            </p:cNvSpPr>
            <p:nvPr/>
          </p:nvSpPr>
          <p:spPr bwMode="auto">
            <a:xfrm>
              <a:off x="3772961" y="3458796"/>
              <a:ext cx="48013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zh-CN" altLang="en-US" sz="6000" b="1" dirty="0">
                  <a:solidFill>
                    <a:schemeClr val="accent1"/>
                  </a:solidFill>
                  <a:cs typeface="+mn-ea"/>
                  <a:sym typeface="+mn-lt"/>
                </a:rPr>
                <a:t>第四部分内容</a:t>
              </a:r>
            </a:p>
          </p:txBody>
        </p:sp>
        <p:sp>
          <p:nvSpPr>
            <p:cNvPr id="24" name="矩形 23"/>
            <p:cNvSpPr>
              <a:spLocks noChangeArrowheads="1"/>
            </p:cNvSpPr>
            <p:nvPr/>
          </p:nvSpPr>
          <p:spPr bwMode="auto">
            <a:xfrm>
              <a:off x="3934191" y="3181351"/>
              <a:ext cx="47861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en-US" sz="2000" dirty="0">
                  <a:solidFill>
                    <a:schemeClr val="accent1"/>
                  </a:solidFill>
                  <a:cs typeface="+mn-ea"/>
                  <a:sym typeface="+mn-lt"/>
                </a:rPr>
                <a:t>Add You Text Here Add You Text Here</a:t>
              </a:r>
            </a:p>
          </p:txBody>
        </p:sp>
        <p:sp>
          <p:nvSpPr>
            <p:cNvPr id="26" name="Text Box 3"/>
            <p:cNvSpPr>
              <a:spLocks noChangeArrowheads="1"/>
            </p:cNvSpPr>
            <p:nvPr/>
          </p:nvSpPr>
          <p:spPr bwMode="auto">
            <a:xfrm>
              <a:off x="5002043" y="1534447"/>
              <a:ext cx="234315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a:r>
                <a:rPr lang="en-US" sz="11500" dirty="0">
                  <a:solidFill>
                    <a:schemeClr val="accent1"/>
                  </a:solidFill>
                  <a:cs typeface="+mn-ea"/>
                  <a:sym typeface="+mn-lt"/>
                </a:rPr>
                <a:t>04</a:t>
              </a:r>
              <a:endParaRPr lang="zh-CN" altLang="en-US" sz="11500" b="1" dirty="0">
                <a:solidFill>
                  <a:schemeClr val="accent1"/>
                </a:solidFill>
                <a:cs typeface="+mn-ea"/>
                <a:sym typeface="+mn-lt"/>
              </a:endParaRPr>
            </a:p>
          </p:txBody>
        </p:sp>
        <p:sp>
          <p:nvSpPr>
            <p:cNvPr id="30" name="Freeform 5"/>
            <p:cNvSpPr/>
            <p:nvPr/>
          </p:nvSpPr>
          <p:spPr bwMode="auto">
            <a:xfrm>
              <a:off x="4755981" y="1185863"/>
              <a:ext cx="2835275" cy="796925"/>
            </a:xfrm>
            <a:custGeom>
              <a:avLst/>
              <a:gdLst>
                <a:gd name="T0" fmla="*/ 1786 w 1786"/>
                <a:gd name="T1" fmla="*/ 502 h 502"/>
                <a:gd name="T2" fmla="*/ 1786 w 1786"/>
                <a:gd name="T3" fmla="*/ 0 h 502"/>
                <a:gd name="T4" fmla="*/ 0 w 1786"/>
                <a:gd name="T5" fmla="*/ 0 h 502"/>
                <a:gd name="T6" fmla="*/ 0 w 1786"/>
                <a:gd name="T7" fmla="*/ 502 h 502"/>
              </a:gdLst>
              <a:ahLst/>
              <a:cxnLst>
                <a:cxn ang="0">
                  <a:pos x="T0" y="T1"/>
                </a:cxn>
                <a:cxn ang="0">
                  <a:pos x="T2" y="T3"/>
                </a:cxn>
                <a:cxn ang="0">
                  <a:pos x="T4" y="T5"/>
                </a:cxn>
                <a:cxn ang="0">
                  <a:pos x="T6" y="T7"/>
                </a:cxn>
              </a:cxnLst>
              <a:rect l="0" t="0" r="r" b="b"/>
              <a:pathLst>
                <a:path w="1786" h="502">
                  <a:moveTo>
                    <a:pt x="1786" y="502"/>
                  </a:moveTo>
                  <a:lnTo>
                    <a:pt x="1786" y="0"/>
                  </a:lnTo>
                  <a:lnTo>
                    <a:pt x="0" y="0"/>
                  </a:lnTo>
                  <a:lnTo>
                    <a:pt x="0" y="502"/>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sp>
          <p:nvSpPr>
            <p:cNvPr id="31" name="Freeform 6"/>
            <p:cNvSpPr/>
            <p:nvPr/>
          </p:nvSpPr>
          <p:spPr bwMode="auto">
            <a:xfrm>
              <a:off x="4755981" y="4573588"/>
              <a:ext cx="2835275" cy="793750"/>
            </a:xfrm>
            <a:custGeom>
              <a:avLst/>
              <a:gdLst>
                <a:gd name="T0" fmla="*/ 0 w 1786"/>
                <a:gd name="T1" fmla="*/ 0 h 500"/>
                <a:gd name="T2" fmla="*/ 0 w 1786"/>
                <a:gd name="T3" fmla="*/ 500 h 500"/>
                <a:gd name="T4" fmla="*/ 1786 w 1786"/>
                <a:gd name="T5" fmla="*/ 500 h 500"/>
                <a:gd name="T6" fmla="*/ 1786 w 1786"/>
                <a:gd name="T7" fmla="*/ 0 h 500"/>
              </a:gdLst>
              <a:ahLst/>
              <a:cxnLst>
                <a:cxn ang="0">
                  <a:pos x="T0" y="T1"/>
                </a:cxn>
                <a:cxn ang="0">
                  <a:pos x="T2" y="T3"/>
                </a:cxn>
                <a:cxn ang="0">
                  <a:pos x="T4" y="T5"/>
                </a:cxn>
                <a:cxn ang="0">
                  <a:pos x="T6" y="T7"/>
                </a:cxn>
              </a:cxnLst>
              <a:rect l="0" t="0" r="r" b="b"/>
              <a:pathLst>
                <a:path w="1786" h="500">
                  <a:moveTo>
                    <a:pt x="0" y="0"/>
                  </a:moveTo>
                  <a:lnTo>
                    <a:pt x="0" y="500"/>
                  </a:lnTo>
                  <a:lnTo>
                    <a:pt x="1786" y="500"/>
                  </a:lnTo>
                  <a:lnTo>
                    <a:pt x="1786" y="0"/>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86" name="Freeform 5"/>
          <p:cNvSpPr/>
          <p:nvPr/>
        </p:nvSpPr>
        <p:spPr bwMode="auto">
          <a:xfrm>
            <a:off x="2573939" y="1800816"/>
            <a:ext cx="2057400" cy="712788"/>
          </a:xfrm>
          <a:custGeom>
            <a:avLst/>
            <a:gdLst>
              <a:gd name="T0" fmla="*/ 542 w 548"/>
              <a:gd name="T1" fmla="*/ 171 h 189"/>
              <a:gd name="T2" fmla="*/ 548 w 548"/>
              <a:gd name="T3" fmla="*/ 149 h 189"/>
              <a:gd name="T4" fmla="*/ 449 w 548"/>
              <a:gd name="T5" fmla="*/ 83 h 189"/>
              <a:gd name="T6" fmla="*/ 273 w 548"/>
              <a:gd name="T7" fmla="*/ 0 h 189"/>
              <a:gd name="T8" fmla="*/ 98 w 548"/>
              <a:gd name="T9" fmla="*/ 83 h 189"/>
              <a:gd name="T10" fmla="*/ 0 w 548"/>
              <a:gd name="T11" fmla="*/ 148 h 189"/>
              <a:gd name="T12" fmla="*/ 7 w 548"/>
              <a:gd name="T13" fmla="*/ 176 h 189"/>
              <a:gd name="T14" fmla="*/ 6 w 548"/>
              <a:gd name="T15" fmla="*/ 188 h 189"/>
              <a:gd name="T16" fmla="*/ 125 w 548"/>
              <a:gd name="T17" fmla="*/ 112 h 189"/>
              <a:gd name="T18" fmla="*/ 273 w 548"/>
              <a:gd name="T19" fmla="*/ 40 h 189"/>
              <a:gd name="T20" fmla="*/ 421 w 548"/>
              <a:gd name="T21" fmla="*/ 112 h 189"/>
              <a:gd name="T22" fmla="*/ 543 w 548"/>
              <a:gd name="T23" fmla="*/ 189 h 189"/>
              <a:gd name="T24" fmla="*/ 542 w 548"/>
              <a:gd name="T25" fmla="*/ 17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189">
                <a:moveTo>
                  <a:pt x="542" y="171"/>
                </a:moveTo>
                <a:cubicBezTo>
                  <a:pt x="542" y="163"/>
                  <a:pt x="545" y="156"/>
                  <a:pt x="548" y="149"/>
                </a:cubicBezTo>
                <a:cubicBezTo>
                  <a:pt x="506" y="138"/>
                  <a:pt x="479" y="112"/>
                  <a:pt x="449" y="83"/>
                </a:cubicBezTo>
                <a:cubicBezTo>
                  <a:pt x="408" y="44"/>
                  <a:pt x="362" y="0"/>
                  <a:pt x="273" y="0"/>
                </a:cubicBezTo>
                <a:cubicBezTo>
                  <a:pt x="184" y="0"/>
                  <a:pt x="138" y="44"/>
                  <a:pt x="98" y="83"/>
                </a:cubicBezTo>
                <a:cubicBezTo>
                  <a:pt x="68" y="111"/>
                  <a:pt x="41" y="137"/>
                  <a:pt x="0" y="148"/>
                </a:cubicBezTo>
                <a:cubicBezTo>
                  <a:pt x="5" y="157"/>
                  <a:pt x="7" y="166"/>
                  <a:pt x="7" y="176"/>
                </a:cubicBezTo>
                <a:cubicBezTo>
                  <a:pt x="7" y="180"/>
                  <a:pt x="7" y="184"/>
                  <a:pt x="6" y="188"/>
                </a:cubicBezTo>
                <a:cubicBezTo>
                  <a:pt x="60" y="174"/>
                  <a:pt x="94" y="142"/>
                  <a:pt x="125" y="112"/>
                </a:cubicBezTo>
                <a:cubicBezTo>
                  <a:pt x="165" y="73"/>
                  <a:pt x="200" y="40"/>
                  <a:pt x="273" y="40"/>
                </a:cubicBezTo>
                <a:cubicBezTo>
                  <a:pt x="346" y="40"/>
                  <a:pt x="381" y="73"/>
                  <a:pt x="421" y="112"/>
                </a:cubicBezTo>
                <a:cubicBezTo>
                  <a:pt x="452" y="142"/>
                  <a:pt x="487" y="176"/>
                  <a:pt x="543" y="189"/>
                </a:cubicBezTo>
                <a:cubicBezTo>
                  <a:pt x="542" y="183"/>
                  <a:pt x="541" y="177"/>
                  <a:pt x="542" y="171"/>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87" name="Freeform 6"/>
          <p:cNvSpPr/>
          <p:nvPr/>
        </p:nvSpPr>
        <p:spPr bwMode="auto">
          <a:xfrm>
            <a:off x="7401527" y="1800816"/>
            <a:ext cx="2055813" cy="719138"/>
          </a:xfrm>
          <a:custGeom>
            <a:avLst/>
            <a:gdLst>
              <a:gd name="T0" fmla="*/ 540 w 548"/>
              <a:gd name="T1" fmla="*/ 171 h 191"/>
              <a:gd name="T2" fmla="*/ 548 w 548"/>
              <a:gd name="T3" fmla="*/ 147 h 191"/>
              <a:gd name="T4" fmla="*/ 456 w 548"/>
              <a:gd name="T5" fmla="*/ 83 h 191"/>
              <a:gd name="T6" fmla="*/ 281 w 548"/>
              <a:gd name="T7" fmla="*/ 0 h 191"/>
              <a:gd name="T8" fmla="*/ 105 w 548"/>
              <a:gd name="T9" fmla="*/ 83 h 191"/>
              <a:gd name="T10" fmla="*/ 0 w 548"/>
              <a:gd name="T11" fmla="*/ 151 h 191"/>
              <a:gd name="T12" fmla="*/ 6 w 548"/>
              <a:gd name="T13" fmla="*/ 176 h 191"/>
              <a:gd name="T14" fmla="*/ 4 w 548"/>
              <a:gd name="T15" fmla="*/ 191 h 191"/>
              <a:gd name="T16" fmla="*/ 133 w 548"/>
              <a:gd name="T17" fmla="*/ 112 h 191"/>
              <a:gd name="T18" fmla="*/ 281 w 548"/>
              <a:gd name="T19" fmla="*/ 40 h 191"/>
              <a:gd name="T20" fmla="*/ 429 w 548"/>
              <a:gd name="T21" fmla="*/ 112 h 191"/>
              <a:gd name="T22" fmla="*/ 541 w 548"/>
              <a:gd name="T23" fmla="*/ 186 h 191"/>
              <a:gd name="T24" fmla="*/ 540 w 548"/>
              <a:gd name="T25" fmla="*/ 171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191">
                <a:moveTo>
                  <a:pt x="540" y="171"/>
                </a:moveTo>
                <a:cubicBezTo>
                  <a:pt x="541" y="162"/>
                  <a:pt x="544" y="154"/>
                  <a:pt x="548" y="147"/>
                </a:cubicBezTo>
                <a:cubicBezTo>
                  <a:pt x="510" y="135"/>
                  <a:pt x="485" y="110"/>
                  <a:pt x="456" y="83"/>
                </a:cubicBezTo>
                <a:cubicBezTo>
                  <a:pt x="416" y="44"/>
                  <a:pt x="370" y="0"/>
                  <a:pt x="281" y="0"/>
                </a:cubicBezTo>
                <a:cubicBezTo>
                  <a:pt x="192" y="0"/>
                  <a:pt x="146" y="44"/>
                  <a:pt x="105" y="83"/>
                </a:cubicBezTo>
                <a:cubicBezTo>
                  <a:pt x="74" y="113"/>
                  <a:pt x="46" y="140"/>
                  <a:pt x="0" y="151"/>
                </a:cubicBezTo>
                <a:cubicBezTo>
                  <a:pt x="4" y="158"/>
                  <a:pt x="6" y="167"/>
                  <a:pt x="6" y="176"/>
                </a:cubicBezTo>
                <a:cubicBezTo>
                  <a:pt x="6" y="181"/>
                  <a:pt x="5" y="186"/>
                  <a:pt x="4" y="191"/>
                </a:cubicBezTo>
                <a:cubicBezTo>
                  <a:pt x="64" y="178"/>
                  <a:pt x="100" y="143"/>
                  <a:pt x="133" y="112"/>
                </a:cubicBezTo>
                <a:cubicBezTo>
                  <a:pt x="173" y="73"/>
                  <a:pt x="208" y="40"/>
                  <a:pt x="281" y="40"/>
                </a:cubicBezTo>
                <a:cubicBezTo>
                  <a:pt x="354" y="40"/>
                  <a:pt x="388" y="73"/>
                  <a:pt x="429" y="112"/>
                </a:cubicBezTo>
                <a:cubicBezTo>
                  <a:pt x="458" y="140"/>
                  <a:pt x="491" y="172"/>
                  <a:pt x="541" y="186"/>
                </a:cubicBezTo>
                <a:cubicBezTo>
                  <a:pt x="540" y="181"/>
                  <a:pt x="540" y="176"/>
                  <a:pt x="540" y="171"/>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88" name="Freeform 7"/>
          <p:cNvSpPr/>
          <p:nvPr/>
        </p:nvSpPr>
        <p:spPr bwMode="auto">
          <a:xfrm>
            <a:off x="9852627" y="1800816"/>
            <a:ext cx="1106488" cy="712788"/>
          </a:xfrm>
          <a:custGeom>
            <a:avLst/>
            <a:gdLst>
              <a:gd name="T0" fmla="*/ 275 w 295"/>
              <a:gd name="T1" fmla="*/ 0 h 189"/>
              <a:gd name="T2" fmla="*/ 99 w 295"/>
              <a:gd name="T3" fmla="*/ 83 h 189"/>
              <a:gd name="T4" fmla="*/ 0 w 295"/>
              <a:gd name="T5" fmla="*/ 149 h 189"/>
              <a:gd name="T6" fmla="*/ 6 w 295"/>
              <a:gd name="T7" fmla="*/ 176 h 189"/>
              <a:gd name="T8" fmla="*/ 5 w 295"/>
              <a:gd name="T9" fmla="*/ 189 h 189"/>
              <a:gd name="T10" fmla="*/ 127 w 295"/>
              <a:gd name="T11" fmla="*/ 112 h 189"/>
              <a:gd name="T12" fmla="*/ 275 w 295"/>
              <a:gd name="T13" fmla="*/ 40 h 189"/>
              <a:gd name="T14" fmla="*/ 295 w 295"/>
              <a:gd name="T15" fmla="*/ 20 h 189"/>
              <a:gd name="T16" fmla="*/ 275 w 295"/>
              <a:gd name="T17"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189">
                <a:moveTo>
                  <a:pt x="275" y="0"/>
                </a:moveTo>
                <a:cubicBezTo>
                  <a:pt x="186" y="0"/>
                  <a:pt x="140" y="44"/>
                  <a:pt x="99" y="83"/>
                </a:cubicBezTo>
                <a:cubicBezTo>
                  <a:pt x="69" y="112"/>
                  <a:pt x="42" y="138"/>
                  <a:pt x="0" y="149"/>
                </a:cubicBezTo>
                <a:cubicBezTo>
                  <a:pt x="4" y="157"/>
                  <a:pt x="6" y="166"/>
                  <a:pt x="6" y="176"/>
                </a:cubicBezTo>
                <a:cubicBezTo>
                  <a:pt x="6" y="181"/>
                  <a:pt x="6" y="185"/>
                  <a:pt x="5" y="189"/>
                </a:cubicBezTo>
                <a:cubicBezTo>
                  <a:pt x="60" y="176"/>
                  <a:pt x="95" y="142"/>
                  <a:pt x="127" y="112"/>
                </a:cubicBezTo>
                <a:cubicBezTo>
                  <a:pt x="167" y="73"/>
                  <a:pt x="202" y="40"/>
                  <a:pt x="275" y="40"/>
                </a:cubicBezTo>
                <a:cubicBezTo>
                  <a:pt x="286" y="40"/>
                  <a:pt x="295" y="31"/>
                  <a:pt x="295" y="20"/>
                </a:cubicBezTo>
                <a:cubicBezTo>
                  <a:pt x="295" y="9"/>
                  <a:pt x="286" y="0"/>
                  <a:pt x="275" y="0"/>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89" name="Freeform 8"/>
          <p:cNvSpPr/>
          <p:nvPr/>
        </p:nvSpPr>
        <p:spPr bwMode="auto">
          <a:xfrm>
            <a:off x="5025039" y="1800816"/>
            <a:ext cx="1985963" cy="701675"/>
          </a:xfrm>
          <a:custGeom>
            <a:avLst/>
            <a:gdLst>
              <a:gd name="T0" fmla="*/ 520 w 529"/>
              <a:gd name="T1" fmla="*/ 171 h 186"/>
              <a:gd name="T2" fmla="*/ 529 w 529"/>
              <a:gd name="T3" fmla="*/ 145 h 186"/>
              <a:gd name="T4" fmla="*/ 442 w 529"/>
              <a:gd name="T5" fmla="*/ 83 h 186"/>
              <a:gd name="T6" fmla="*/ 267 w 529"/>
              <a:gd name="T7" fmla="*/ 0 h 186"/>
              <a:gd name="T8" fmla="*/ 91 w 529"/>
              <a:gd name="T9" fmla="*/ 83 h 186"/>
              <a:gd name="T10" fmla="*/ 0 w 529"/>
              <a:gd name="T11" fmla="*/ 147 h 186"/>
              <a:gd name="T12" fmla="*/ 8 w 529"/>
              <a:gd name="T13" fmla="*/ 176 h 186"/>
              <a:gd name="T14" fmla="*/ 7 w 529"/>
              <a:gd name="T15" fmla="*/ 186 h 186"/>
              <a:gd name="T16" fmla="*/ 119 w 529"/>
              <a:gd name="T17" fmla="*/ 112 h 186"/>
              <a:gd name="T18" fmla="*/ 267 w 529"/>
              <a:gd name="T19" fmla="*/ 40 h 186"/>
              <a:gd name="T20" fmla="*/ 415 w 529"/>
              <a:gd name="T21" fmla="*/ 112 h 186"/>
              <a:gd name="T22" fmla="*/ 520 w 529"/>
              <a:gd name="T23" fmla="*/ 184 h 186"/>
              <a:gd name="T24" fmla="*/ 520 w 529"/>
              <a:gd name="T25" fmla="*/ 17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186">
                <a:moveTo>
                  <a:pt x="520" y="171"/>
                </a:moveTo>
                <a:cubicBezTo>
                  <a:pt x="521" y="162"/>
                  <a:pt x="524" y="153"/>
                  <a:pt x="529" y="145"/>
                </a:cubicBezTo>
                <a:cubicBezTo>
                  <a:pt x="494" y="132"/>
                  <a:pt x="469" y="109"/>
                  <a:pt x="442" y="83"/>
                </a:cubicBezTo>
                <a:cubicBezTo>
                  <a:pt x="402" y="44"/>
                  <a:pt x="356" y="0"/>
                  <a:pt x="267" y="0"/>
                </a:cubicBezTo>
                <a:cubicBezTo>
                  <a:pt x="178" y="0"/>
                  <a:pt x="132" y="44"/>
                  <a:pt x="91" y="83"/>
                </a:cubicBezTo>
                <a:cubicBezTo>
                  <a:pt x="63" y="110"/>
                  <a:pt x="38" y="135"/>
                  <a:pt x="0" y="147"/>
                </a:cubicBezTo>
                <a:cubicBezTo>
                  <a:pt x="5" y="155"/>
                  <a:pt x="8" y="165"/>
                  <a:pt x="8" y="176"/>
                </a:cubicBezTo>
                <a:cubicBezTo>
                  <a:pt x="8" y="180"/>
                  <a:pt x="7" y="183"/>
                  <a:pt x="7" y="186"/>
                </a:cubicBezTo>
                <a:cubicBezTo>
                  <a:pt x="57" y="172"/>
                  <a:pt x="89" y="140"/>
                  <a:pt x="119" y="112"/>
                </a:cubicBezTo>
                <a:cubicBezTo>
                  <a:pt x="159" y="73"/>
                  <a:pt x="194" y="40"/>
                  <a:pt x="267" y="40"/>
                </a:cubicBezTo>
                <a:cubicBezTo>
                  <a:pt x="340" y="40"/>
                  <a:pt x="374" y="73"/>
                  <a:pt x="415" y="112"/>
                </a:cubicBezTo>
                <a:cubicBezTo>
                  <a:pt x="443" y="139"/>
                  <a:pt x="474" y="169"/>
                  <a:pt x="520" y="184"/>
                </a:cubicBezTo>
                <a:cubicBezTo>
                  <a:pt x="520" y="180"/>
                  <a:pt x="520" y="176"/>
                  <a:pt x="520" y="171"/>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90" name="Freeform 9"/>
          <p:cNvSpPr/>
          <p:nvPr/>
        </p:nvSpPr>
        <p:spPr bwMode="auto">
          <a:xfrm>
            <a:off x="1094389" y="1800816"/>
            <a:ext cx="1085850" cy="704850"/>
          </a:xfrm>
          <a:custGeom>
            <a:avLst/>
            <a:gdLst>
              <a:gd name="T0" fmla="*/ 282 w 289"/>
              <a:gd name="T1" fmla="*/ 171 h 187"/>
              <a:gd name="T2" fmla="*/ 289 w 289"/>
              <a:gd name="T3" fmla="*/ 147 h 187"/>
              <a:gd name="T4" fmla="*/ 196 w 289"/>
              <a:gd name="T5" fmla="*/ 83 h 187"/>
              <a:gd name="T6" fmla="*/ 20 w 289"/>
              <a:gd name="T7" fmla="*/ 0 h 187"/>
              <a:gd name="T8" fmla="*/ 0 w 289"/>
              <a:gd name="T9" fmla="*/ 20 h 187"/>
              <a:gd name="T10" fmla="*/ 20 w 289"/>
              <a:gd name="T11" fmla="*/ 40 h 187"/>
              <a:gd name="T12" fmla="*/ 168 w 289"/>
              <a:gd name="T13" fmla="*/ 112 h 187"/>
              <a:gd name="T14" fmla="*/ 283 w 289"/>
              <a:gd name="T15" fmla="*/ 187 h 187"/>
              <a:gd name="T16" fmla="*/ 282 w 289"/>
              <a:gd name="T17" fmla="*/ 17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 h="187">
                <a:moveTo>
                  <a:pt x="282" y="171"/>
                </a:moveTo>
                <a:cubicBezTo>
                  <a:pt x="283" y="163"/>
                  <a:pt x="286" y="155"/>
                  <a:pt x="289" y="147"/>
                </a:cubicBezTo>
                <a:cubicBezTo>
                  <a:pt x="251" y="135"/>
                  <a:pt x="225" y="111"/>
                  <a:pt x="196" y="83"/>
                </a:cubicBezTo>
                <a:cubicBezTo>
                  <a:pt x="155" y="44"/>
                  <a:pt x="109" y="0"/>
                  <a:pt x="20" y="0"/>
                </a:cubicBezTo>
                <a:cubicBezTo>
                  <a:pt x="9" y="0"/>
                  <a:pt x="0" y="9"/>
                  <a:pt x="0" y="20"/>
                </a:cubicBezTo>
                <a:cubicBezTo>
                  <a:pt x="0" y="31"/>
                  <a:pt x="9" y="40"/>
                  <a:pt x="20" y="40"/>
                </a:cubicBezTo>
                <a:cubicBezTo>
                  <a:pt x="93" y="40"/>
                  <a:pt x="128" y="73"/>
                  <a:pt x="168" y="112"/>
                </a:cubicBezTo>
                <a:cubicBezTo>
                  <a:pt x="198" y="141"/>
                  <a:pt x="232" y="173"/>
                  <a:pt x="283" y="187"/>
                </a:cubicBezTo>
                <a:cubicBezTo>
                  <a:pt x="282" y="182"/>
                  <a:pt x="282" y="177"/>
                  <a:pt x="282" y="171"/>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grpSp>
        <p:nvGrpSpPr>
          <p:cNvPr id="91" name="Group 15"/>
          <p:cNvGrpSpPr/>
          <p:nvPr/>
        </p:nvGrpSpPr>
        <p:grpSpPr>
          <a:xfrm>
            <a:off x="1784952" y="2264366"/>
            <a:ext cx="1182688" cy="2146300"/>
            <a:chOff x="1854201" y="2590800"/>
            <a:chExt cx="1182688" cy="2146300"/>
          </a:xfrm>
        </p:grpSpPr>
        <p:sp>
          <p:nvSpPr>
            <p:cNvPr id="92" name="Freeform 10"/>
            <p:cNvSpPr/>
            <p:nvPr/>
          </p:nvSpPr>
          <p:spPr bwMode="auto">
            <a:xfrm>
              <a:off x="1854201" y="3660775"/>
              <a:ext cx="1182688" cy="1076325"/>
            </a:xfrm>
            <a:custGeom>
              <a:avLst/>
              <a:gdLst>
                <a:gd name="T0" fmla="*/ 315 w 315"/>
                <a:gd name="T1" fmla="*/ 230 h 286"/>
                <a:gd name="T2" fmla="*/ 315 w 315"/>
                <a:gd name="T3" fmla="*/ 0 h 286"/>
                <a:gd name="T4" fmla="*/ 0 w 315"/>
                <a:gd name="T5" fmla="*/ 0 h 286"/>
                <a:gd name="T6" fmla="*/ 0 w 315"/>
                <a:gd name="T7" fmla="*/ 230 h 286"/>
                <a:gd name="T8" fmla="*/ 56 w 315"/>
                <a:gd name="T9" fmla="*/ 286 h 286"/>
                <a:gd name="T10" fmla="*/ 259 w 315"/>
                <a:gd name="T11" fmla="*/ 286 h 286"/>
                <a:gd name="T12" fmla="*/ 315 w 315"/>
                <a:gd name="T13" fmla="*/ 230 h 286"/>
              </a:gdLst>
              <a:ahLst/>
              <a:cxnLst>
                <a:cxn ang="0">
                  <a:pos x="T0" y="T1"/>
                </a:cxn>
                <a:cxn ang="0">
                  <a:pos x="T2" y="T3"/>
                </a:cxn>
                <a:cxn ang="0">
                  <a:pos x="T4" y="T5"/>
                </a:cxn>
                <a:cxn ang="0">
                  <a:pos x="T6" y="T7"/>
                </a:cxn>
                <a:cxn ang="0">
                  <a:pos x="T8" y="T9"/>
                </a:cxn>
                <a:cxn ang="0">
                  <a:pos x="T10" y="T11"/>
                </a:cxn>
                <a:cxn ang="0">
                  <a:pos x="T12" y="T13"/>
                </a:cxn>
              </a:cxnLst>
              <a:rect l="0" t="0" r="r" b="b"/>
              <a:pathLst>
                <a:path w="315" h="286">
                  <a:moveTo>
                    <a:pt x="315" y="230"/>
                  </a:moveTo>
                  <a:cubicBezTo>
                    <a:pt x="315" y="0"/>
                    <a:pt x="315" y="0"/>
                    <a:pt x="315" y="0"/>
                  </a:cubicBezTo>
                  <a:cubicBezTo>
                    <a:pt x="0" y="0"/>
                    <a:pt x="0" y="0"/>
                    <a:pt x="0" y="0"/>
                  </a:cubicBezTo>
                  <a:cubicBezTo>
                    <a:pt x="0" y="230"/>
                    <a:pt x="0" y="230"/>
                    <a:pt x="0" y="230"/>
                  </a:cubicBezTo>
                  <a:cubicBezTo>
                    <a:pt x="0" y="261"/>
                    <a:pt x="25" y="286"/>
                    <a:pt x="56" y="286"/>
                  </a:cubicBezTo>
                  <a:cubicBezTo>
                    <a:pt x="259" y="286"/>
                    <a:pt x="259" y="286"/>
                    <a:pt x="259" y="286"/>
                  </a:cubicBezTo>
                  <a:cubicBezTo>
                    <a:pt x="290" y="286"/>
                    <a:pt x="315" y="261"/>
                    <a:pt x="315" y="23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93" name="Rectangle 11"/>
            <p:cNvSpPr>
              <a:spLocks noChangeArrowheads="1"/>
            </p:cNvSpPr>
            <p:nvPr/>
          </p:nvSpPr>
          <p:spPr bwMode="auto">
            <a:xfrm>
              <a:off x="1854201" y="3660775"/>
              <a:ext cx="1182688" cy="176213"/>
            </a:xfrm>
            <a:prstGeom prst="rect">
              <a:avLst/>
            </a:pr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94" name="Freeform 12"/>
            <p:cNvSpPr/>
            <p:nvPr/>
          </p:nvSpPr>
          <p:spPr bwMode="auto">
            <a:xfrm>
              <a:off x="2360613" y="2703513"/>
              <a:ext cx="173038" cy="173038"/>
            </a:xfrm>
            <a:custGeom>
              <a:avLst/>
              <a:gdLst>
                <a:gd name="T0" fmla="*/ 23 w 46"/>
                <a:gd name="T1" fmla="*/ 46 h 46"/>
                <a:gd name="T2" fmla="*/ 23 w 46"/>
                <a:gd name="T3" fmla="*/ 46 h 46"/>
                <a:gd name="T4" fmla="*/ 0 w 46"/>
                <a:gd name="T5" fmla="*/ 23 h 46"/>
                <a:gd name="T6" fmla="*/ 0 w 46"/>
                <a:gd name="T7" fmla="*/ 23 h 46"/>
                <a:gd name="T8" fmla="*/ 23 w 46"/>
                <a:gd name="T9" fmla="*/ 0 h 46"/>
                <a:gd name="T10" fmla="*/ 23 w 46"/>
                <a:gd name="T11" fmla="*/ 0 h 46"/>
                <a:gd name="T12" fmla="*/ 46 w 46"/>
                <a:gd name="T13" fmla="*/ 23 h 46"/>
                <a:gd name="T14" fmla="*/ 46 w 46"/>
                <a:gd name="T15" fmla="*/ 23 h 46"/>
                <a:gd name="T16" fmla="*/ 23 w 46"/>
                <a:gd name="T1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23" y="46"/>
                  </a:moveTo>
                  <a:cubicBezTo>
                    <a:pt x="23" y="46"/>
                    <a:pt x="23" y="46"/>
                    <a:pt x="23" y="46"/>
                  </a:cubicBezTo>
                  <a:cubicBezTo>
                    <a:pt x="10" y="46"/>
                    <a:pt x="0" y="36"/>
                    <a:pt x="0" y="23"/>
                  </a:cubicBezTo>
                  <a:cubicBezTo>
                    <a:pt x="0" y="23"/>
                    <a:pt x="0" y="23"/>
                    <a:pt x="0" y="23"/>
                  </a:cubicBezTo>
                  <a:cubicBezTo>
                    <a:pt x="0" y="10"/>
                    <a:pt x="10" y="0"/>
                    <a:pt x="23" y="0"/>
                  </a:cubicBezTo>
                  <a:cubicBezTo>
                    <a:pt x="23" y="0"/>
                    <a:pt x="23" y="0"/>
                    <a:pt x="23" y="0"/>
                  </a:cubicBezTo>
                  <a:cubicBezTo>
                    <a:pt x="35" y="0"/>
                    <a:pt x="46" y="10"/>
                    <a:pt x="46" y="23"/>
                  </a:cubicBezTo>
                  <a:cubicBezTo>
                    <a:pt x="46" y="23"/>
                    <a:pt x="46" y="23"/>
                    <a:pt x="46" y="23"/>
                  </a:cubicBezTo>
                  <a:cubicBezTo>
                    <a:pt x="46" y="36"/>
                    <a:pt x="35" y="46"/>
                    <a:pt x="23" y="46"/>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95" name="Freeform 13"/>
            <p:cNvSpPr>
              <a:spLocks noEditPoints="1"/>
            </p:cNvSpPr>
            <p:nvPr/>
          </p:nvSpPr>
          <p:spPr bwMode="auto">
            <a:xfrm>
              <a:off x="2241551" y="2590800"/>
              <a:ext cx="404813" cy="1174750"/>
            </a:xfrm>
            <a:custGeom>
              <a:avLst/>
              <a:gdLst>
                <a:gd name="T0" fmla="*/ 45 w 108"/>
                <a:gd name="T1" fmla="*/ 312 h 312"/>
                <a:gd name="T2" fmla="*/ 45 w 108"/>
                <a:gd name="T3" fmla="*/ 147 h 312"/>
                <a:gd name="T4" fmla="*/ 20 w 108"/>
                <a:gd name="T5" fmla="*/ 94 h 312"/>
                <a:gd name="T6" fmla="*/ 1 w 108"/>
                <a:gd name="T7" fmla="*/ 49 h 312"/>
                <a:gd name="T8" fmla="*/ 49 w 108"/>
                <a:gd name="T9" fmla="*/ 0 h 312"/>
                <a:gd name="T10" fmla="*/ 55 w 108"/>
                <a:gd name="T11" fmla="*/ 0 h 312"/>
                <a:gd name="T12" fmla="*/ 108 w 108"/>
                <a:gd name="T13" fmla="*/ 53 h 312"/>
                <a:gd name="T14" fmla="*/ 89 w 108"/>
                <a:gd name="T15" fmla="*/ 95 h 312"/>
                <a:gd name="T16" fmla="*/ 64 w 108"/>
                <a:gd name="T17" fmla="*/ 147 h 312"/>
                <a:gd name="T18" fmla="*/ 64 w 108"/>
                <a:gd name="T19" fmla="*/ 312 h 312"/>
                <a:gd name="T20" fmla="*/ 45 w 108"/>
                <a:gd name="T21" fmla="*/ 312 h 312"/>
                <a:gd name="T22" fmla="*/ 55 w 108"/>
                <a:gd name="T23" fmla="*/ 19 h 312"/>
                <a:gd name="T24" fmla="*/ 20 w 108"/>
                <a:gd name="T25" fmla="*/ 53 h 312"/>
                <a:gd name="T26" fmla="*/ 55 w 108"/>
                <a:gd name="T27" fmla="*/ 88 h 312"/>
                <a:gd name="T28" fmla="*/ 89 w 108"/>
                <a:gd name="T29" fmla="*/ 53 h 312"/>
                <a:gd name="T30" fmla="*/ 55 w 108"/>
                <a:gd name="T31" fmla="*/ 1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312">
                  <a:moveTo>
                    <a:pt x="45" y="312"/>
                  </a:moveTo>
                  <a:cubicBezTo>
                    <a:pt x="45" y="147"/>
                    <a:pt x="45" y="147"/>
                    <a:pt x="45" y="147"/>
                  </a:cubicBezTo>
                  <a:cubicBezTo>
                    <a:pt x="45" y="127"/>
                    <a:pt x="36" y="108"/>
                    <a:pt x="20" y="94"/>
                  </a:cubicBezTo>
                  <a:cubicBezTo>
                    <a:pt x="7" y="83"/>
                    <a:pt x="0" y="66"/>
                    <a:pt x="1" y="49"/>
                  </a:cubicBezTo>
                  <a:cubicBezTo>
                    <a:pt x="3" y="23"/>
                    <a:pt x="23" y="3"/>
                    <a:pt x="49" y="0"/>
                  </a:cubicBezTo>
                  <a:cubicBezTo>
                    <a:pt x="51" y="0"/>
                    <a:pt x="53" y="0"/>
                    <a:pt x="55" y="0"/>
                  </a:cubicBezTo>
                  <a:cubicBezTo>
                    <a:pt x="84" y="0"/>
                    <a:pt x="108" y="24"/>
                    <a:pt x="108" y="53"/>
                  </a:cubicBezTo>
                  <a:cubicBezTo>
                    <a:pt x="108" y="69"/>
                    <a:pt x="101" y="84"/>
                    <a:pt x="89" y="95"/>
                  </a:cubicBezTo>
                  <a:cubicBezTo>
                    <a:pt x="73" y="107"/>
                    <a:pt x="64" y="126"/>
                    <a:pt x="64" y="147"/>
                  </a:cubicBezTo>
                  <a:cubicBezTo>
                    <a:pt x="64" y="312"/>
                    <a:pt x="64" y="312"/>
                    <a:pt x="64" y="312"/>
                  </a:cubicBezTo>
                  <a:lnTo>
                    <a:pt x="45" y="312"/>
                  </a:lnTo>
                  <a:close/>
                  <a:moveTo>
                    <a:pt x="55" y="19"/>
                  </a:moveTo>
                  <a:cubicBezTo>
                    <a:pt x="36" y="19"/>
                    <a:pt x="20" y="34"/>
                    <a:pt x="20" y="53"/>
                  </a:cubicBezTo>
                  <a:cubicBezTo>
                    <a:pt x="20" y="72"/>
                    <a:pt x="36" y="88"/>
                    <a:pt x="55" y="88"/>
                  </a:cubicBezTo>
                  <a:cubicBezTo>
                    <a:pt x="74" y="88"/>
                    <a:pt x="89" y="72"/>
                    <a:pt x="89" y="53"/>
                  </a:cubicBezTo>
                  <a:cubicBezTo>
                    <a:pt x="89" y="34"/>
                    <a:pt x="74" y="19"/>
                    <a:pt x="55" y="19"/>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96" name="Freeform 14"/>
            <p:cNvSpPr/>
            <p:nvPr/>
          </p:nvSpPr>
          <p:spPr bwMode="auto">
            <a:xfrm>
              <a:off x="2387601" y="3683000"/>
              <a:ext cx="120650" cy="120650"/>
            </a:xfrm>
            <a:custGeom>
              <a:avLst/>
              <a:gdLst>
                <a:gd name="T0" fmla="*/ 16 w 32"/>
                <a:gd name="T1" fmla="*/ 32 h 32"/>
                <a:gd name="T2" fmla="*/ 16 w 32"/>
                <a:gd name="T3" fmla="*/ 32 h 32"/>
                <a:gd name="T4" fmla="*/ 0 w 32"/>
                <a:gd name="T5" fmla="*/ 16 h 32"/>
                <a:gd name="T6" fmla="*/ 0 w 32"/>
                <a:gd name="T7" fmla="*/ 16 h 32"/>
                <a:gd name="T8" fmla="*/ 16 w 32"/>
                <a:gd name="T9" fmla="*/ 0 h 32"/>
                <a:gd name="T10" fmla="*/ 16 w 32"/>
                <a:gd name="T11" fmla="*/ 0 h 32"/>
                <a:gd name="T12" fmla="*/ 32 w 32"/>
                <a:gd name="T13" fmla="*/ 16 h 32"/>
                <a:gd name="T14" fmla="*/ 32 w 32"/>
                <a:gd name="T15" fmla="*/ 16 h 32"/>
                <a:gd name="T16" fmla="*/ 16 w 32"/>
                <a:gd name="T1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2">
                  <a:moveTo>
                    <a:pt x="16" y="32"/>
                  </a:moveTo>
                  <a:cubicBezTo>
                    <a:pt x="16" y="32"/>
                    <a:pt x="16" y="32"/>
                    <a:pt x="16" y="32"/>
                  </a:cubicBezTo>
                  <a:cubicBezTo>
                    <a:pt x="7" y="32"/>
                    <a:pt x="0" y="25"/>
                    <a:pt x="0" y="16"/>
                  </a:cubicBezTo>
                  <a:cubicBezTo>
                    <a:pt x="0" y="16"/>
                    <a:pt x="0" y="16"/>
                    <a:pt x="0" y="16"/>
                  </a:cubicBezTo>
                  <a:cubicBezTo>
                    <a:pt x="0" y="8"/>
                    <a:pt x="7" y="0"/>
                    <a:pt x="16" y="0"/>
                  </a:cubicBezTo>
                  <a:cubicBezTo>
                    <a:pt x="16" y="0"/>
                    <a:pt x="16" y="0"/>
                    <a:pt x="16" y="0"/>
                  </a:cubicBezTo>
                  <a:cubicBezTo>
                    <a:pt x="25" y="0"/>
                    <a:pt x="32" y="8"/>
                    <a:pt x="32" y="16"/>
                  </a:cubicBezTo>
                  <a:cubicBezTo>
                    <a:pt x="32" y="16"/>
                    <a:pt x="32" y="16"/>
                    <a:pt x="32" y="16"/>
                  </a:cubicBezTo>
                  <a:cubicBezTo>
                    <a:pt x="32" y="25"/>
                    <a:pt x="25" y="32"/>
                    <a:pt x="16" y="32"/>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97" name="Freeform 15"/>
            <p:cNvSpPr/>
            <p:nvPr/>
          </p:nvSpPr>
          <p:spPr bwMode="auto">
            <a:xfrm>
              <a:off x="2417763" y="3713163"/>
              <a:ext cx="60325" cy="63500"/>
            </a:xfrm>
            <a:custGeom>
              <a:avLst/>
              <a:gdLst>
                <a:gd name="T0" fmla="*/ 8 w 16"/>
                <a:gd name="T1" fmla="*/ 17 h 17"/>
                <a:gd name="T2" fmla="*/ 8 w 16"/>
                <a:gd name="T3" fmla="*/ 17 h 17"/>
                <a:gd name="T4" fmla="*/ 0 w 16"/>
                <a:gd name="T5" fmla="*/ 8 h 17"/>
                <a:gd name="T6" fmla="*/ 0 w 16"/>
                <a:gd name="T7" fmla="*/ 8 h 17"/>
                <a:gd name="T8" fmla="*/ 8 w 16"/>
                <a:gd name="T9" fmla="*/ 0 h 17"/>
                <a:gd name="T10" fmla="*/ 8 w 16"/>
                <a:gd name="T11" fmla="*/ 0 h 17"/>
                <a:gd name="T12" fmla="*/ 16 w 16"/>
                <a:gd name="T13" fmla="*/ 8 h 17"/>
                <a:gd name="T14" fmla="*/ 16 w 16"/>
                <a:gd name="T15" fmla="*/ 8 h 17"/>
                <a:gd name="T16" fmla="*/ 8 w 16"/>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17"/>
                  </a:moveTo>
                  <a:cubicBezTo>
                    <a:pt x="8" y="17"/>
                    <a:pt x="8" y="17"/>
                    <a:pt x="8" y="17"/>
                  </a:cubicBezTo>
                  <a:cubicBezTo>
                    <a:pt x="3" y="17"/>
                    <a:pt x="0" y="13"/>
                    <a:pt x="0" y="8"/>
                  </a:cubicBezTo>
                  <a:cubicBezTo>
                    <a:pt x="0" y="8"/>
                    <a:pt x="0" y="8"/>
                    <a:pt x="0" y="8"/>
                  </a:cubicBezTo>
                  <a:cubicBezTo>
                    <a:pt x="0" y="4"/>
                    <a:pt x="3" y="0"/>
                    <a:pt x="8" y="0"/>
                  </a:cubicBezTo>
                  <a:cubicBezTo>
                    <a:pt x="8" y="0"/>
                    <a:pt x="8" y="0"/>
                    <a:pt x="8" y="0"/>
                  </a:cubicBezTo>
                  <a:cubicBezTo>
                    <a:pt x="12" y="0"/>
                    <a:pt x="16" y="4"/>
                    <a:pt x="16" y="8"/>
                  </a:cubicBezTo>
                  <a:cubicBezTo>
                    <a:pt x="16" y="8"/>
                    <a:pt x="16" y="8"/>
                    <a:pt x="16" y="8"/>
                  </a:cubicBezTo>
                  <a:cubicBezTo>
                    <a:pt x="16" y="13"/>
                    <a:pt x="12" y="17"/>
                    <a:pt x="8" y="17"/>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98" name="Group 16"/>
          <p:cNvGrpSpPr/>
          <p:nvPr/>
        </p:nvGrpSpPr>
        <p:grpSpPr>
          <a:xfrm>
            <a:off x="4235258" y="2264366"/>
            <a:ext cx="1182688" cy="2146300"/>
            <a:chOff x="1854201" y="2590800"/>
            <a:chExt cx="1182688" cy="2146300"/>
          </a:xfrm>
        </p:grpSpPr>
        <p:sp>
          <p:nvSpPr>
            <p:cNvPr id="99" name="Freeform 10"/>
            <p:cNvSpPr/>
            <p:nvPr/>
          </p:nvSpPr>
          <p:spPr bwMode="auto">
            <a:xfrm>
              <a:off x="1854201" y="3660775"/>
              <a:ext cx="1182688" cy="1076325"/>
            </a:xfrm>
            <a:custGeom>
              <a:avLst/>
              <a:gdLst>
                <a:gd name="T0" fmla="*/ 315 w 315"/>
                <a:gd name="T1" fmla="*/ 230 h 286"/>
                <a:gd name="T2" fmla="*/ 315 w 315"/>
                <a:gd name="T3" fmla="*/ 0 h 286"/>
                <a:gd name="T4" fmla="*/ 0 w 315"/>
                <a:gd name="T5" fmla="*/ 0 h 286"/>
                <a:gd name="T6" fmla="*/ 0 w 315"/>
                <a:gd name="T7" fmla="*/ 230 h 286"/>
                <a:gd name="T8" fmla="*/ 56 w 315"/>
                <a:gd name="T9" fmla="*/ 286 h 286"/>
                <a:gd name="T10" fmla="*/ 259 w 315"/>
                <a:gd name="T11" fmla="*/ 286 h 286"/>
                <a:gd name="T12" fmla="*/ 315 w 315"/>
                <a:gd name="T13" fmla="*/ 230 h 286"/>
              </a:gdLst>
              <a:ahLst/>
              <a:cxnLst>
                <a:cxn ang="0">
                  <a:pos x="T0" y="T1"/>
                </a:cxn>
                <a:cxn ang="0">
                  <a:pos x="T2" y="T3"/>
                </a:cxn>
                <a:cxn ang="0">
                  <a:pos x="T4" y="T5"/>
                </a:cxn>
                <a:cxn ang="0">
                  <a:pos x="T6" y="T7"/>
                </a:cxn>
                <a:cxn ang="0">
                  <a:pos x="T8" y="T9"/>
                </a:cxn>
                <a:cxn ang="0">
                  <a:pos x="T10" y="T11"/>
                </a:cxn>
                <a:cxn ang="0">
                  <a:pos x="T12" y="T13"/>
                </a:cxn>
              </a:cxnLst>
              <a:rect l="0" t="0" r="r" b="b"/>
              <a:pathLst>
                <a:path w="315" h="286">
                  <a:moveTo>
                    <a:pt x="315" y="230"/>
                  </a:moveTo>
                  <a:cubicBezTo>
                    <a:pt x="315" y="0"/>
                    <a:pt x="315" y="0"/>
                    <a:pt x="315" y="0"/>
                  </a:cubicBezTo>
                  <a:cubicBezTo>
                    <a:pt x="0" y="0"/>
                    <a:pt x="0" y="0"/>
                    <a:pt x="0" y="0"/>
                  </a:cubicBezTo>
                  <a:cubicBezTo>
                    <a:pt x="0" y="230"/>
                    <a:pt x="0" y="230"/>
                    <a:pt x="0" y="230"/>
                  </a:cubicBezTo>
                  <a:cubicBezTo>
                    <a:pt x="0" y="261"/>
                    <a:pt x="25" y="286"/>
                    <a:pt x="56" y="286"/>
                  </a:cubicBezTo>
                  <a:cubicBezTo>
                    <a:pt x="259" y="286"/>
                    <a:pt x="259" y="286"/>
                    <a:pt x="259" y="286"/>
                  </a:cubicBezTo>
                  <a:cubicBezTo>
                    <a:pt x="290" y="286"/>
                    <a:pt x="315" y="261"/>
                    <a:pt x="315" y="23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00" name="Rectangle 11"/>
            <p:cNvSpPr>
              <a:spLocks noChangeArrowheads="1"/>
            </p:cNvSpPr>
            <p:nvPr/>
          </p:nvSpPr>
          <p:spPr bwMode="auto">
            <a:xfrm>
              <a:off x="1854201" y="3660775"/>
              <a:ext cx="1182688" cy="176213"/>
            </a:xfrm>
            <a:prstGeom prst="rect">
              <a:avLst/>
            </a:pr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01" name="Freeform 12"/>
            <p:cNvSpPr/>
            <p:nvPr/>
          </p:nvSpPr>
          <p:spPr bwMode="auto">
            <a:xfrm>
              <a:off x="2360613" y="2703513"/>
              <a:ext cx="173038" cy="173038"/>
            </a:xfrm>
            <a:custGeom>
              <a:avLst/>
              <a:gdLst>
                <a:gd name="T0" fmla="*/ 23 w 46"/>
                <a:gd name="T1" fmla="*/ 46 h 46"/>
                <a:gd name="T2" fmla="*/ 23 w 46"/>
                <a:gd name="T3" fmla="*/ 46 h 46"/>
                <a:gd name="T4" fmla="*/ 0 w 46"/>
                <a:gd name="T5" fmla="*/ 23 h 46"/>
                <a:gd name="T6" fmla="*/ 0 w 46"/>
                <a:gd name="T7" fmla="*/ 23 h 46"/>
                <a:gd name="T8" fmla="*/ 23 w 46"/>
                <a:gd name="T9" fmla="*/ 0 h 46"/>
                <a:gd name="T10" fmla="*/ 23 w 46"/>
                <a:gd name="T11" fmla="*/ 0 h 46"/>
                <a:gd name="T12" fmla="*/ 46 w 46"/>
                <a:gd name="T13" fmla="*/ 23 h 46"/>
                <a:gd name="T14" fmla="*/ 46 w 46"/>
                <a:gd name="T15" fmla="*/ 23 h 46"/>
                <a:gd name="T16" fmla="*/ 23 w 46"/>
                <a:gd name="T1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23" y="46"/>
                  </a:moveTo>
                  <a:cubicBezTo>
                    <a:pt x="23" y="46"/>
                    <a:pt x="23" y="46"/>
                    <a:pt x="23" y="46"/>
                  </a:cubicBezTo>
                  <a:cubicBezTo>
                    <a:pt x="10" y="46"/>
                    <a:pt x="0" y="36"/>
                    <a:pt x="0" y="23"/>
                  </a:cubicBezTo>
                  <a:cubicBezTo>
                    <a:pt x="0" y="23"/>
                    <a:pt x="0" y="23"/>
                    <a:pt x="0" y="23"/>
                  </a:cubicBezTo>
                  <a:cubicBezTo>
                    <a:pt x="0" y="10"/>
                    <a:pt x="10" y="0"/>
                    <a:pt x="23" y="0"/>
                  </a:cubicBezTo>
                  <a:cubicBezTo>
                    <a:pt x="23" y="0"/>
                    <a:pt x="23" y="0"/>
                    <a:pt x="23" y="0"/>
                  </a:cubicBezTo>
                  <a:cubicBezTo>
                    <a:pt x="35" y="0"/>
                    <a:pt x="46" y="10"/>
                    <a:pt x="46" y="23"/>
                  </a:cubicBezTo>
                  <a:cubicBezTo>
                    <a:pt x="46" y="23"/>
                    <a:pt x="46" y="23"/>
                    <a:pt x="46" y="23"/>
                  </a:cubicBezTo>
                  <a:cubicBezTo>
                    <a:pt x="46" y="36"/>
                    <a:pt x="35" y="46"/>
                    <a:pt x="23" y="46"/>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02" name="Freeform 13"/>
            <p:cNvSpPr>
              <a:spLocks noEditPoints="1"/>
            </p:cNvSpPr>
            <p:nvPr/>
          </p:nvSpPr>
          <p:spPr bwMode="auto">
            <a:xfrm>
              <a:off x="2241551" y="2590800"/>
              <a:ext cx="404813" cy="1174750"/>
            </a:xfrm>
            <a:custGeom>
              <a:avLst/>
              <a:gdLst>
                <a:gd name="T0" fmla="*/ 45 w 108"/>
                <a:gd name="T1" fmla="*/ 312 h 312"/>
                <a:gd name="T2" fmla="*/ 45 w 108"/>
                <a:gd name="T3" fmla="*/ 147 h 312"/>
                <a:gd name="T4" fmla="*/ 20 w 108"/>
                <a:gd name="T5" fmla="*/ 94 h 312"/>
                <a:gd name="T6" fmla="*/ 1 w 108"/>
                <a:gd name="T7" fmla="*/ 49 h 312"/>
                <a:gd name="T8" fmla="*/ 49 w 108"/>
                <a:gd name="T9" fmla="*/ 0 h 312"/>
                <a:gd name="T10" fmla="*/ 55 w 108"/>
                <a:gd name="T11" fmla="*/ 0 h 312"/>
                <a:gd name="T12" fmla="*/ 108 w 108"/>
                <a:gd name="T13" fmla="*/ 53 h 312"/>
                <a:gd name="T14" fmla="*/ 89 w 108"/>
                <a:gd name="T15" fmla="*/ 95 h 312"/>
                <a:gd name="T16" fmla="*/ 64 w 108"/>
                <a:gd name="T17" fmla="*/ 147 h 312"/>
                <a:gd name="T18" fmla="*/ 64 w 108"/>
                <a:gd name="T19" fmla="*/ 312 h 312"/>
                <a:gd name="T20" fmla="*/ 45 w 108"/>
                <a:gd name="T21" fmla="*/ 312 h 312"/>
                <a:gd name="T22" fmla="*/ 55 w 108"/>
                <a:gd name="T23" fmla="*/ 19 h 312"/>
                <a:gd name="T24" fmla="*/ 20 w 108"/>
                <a:gd name="T25" fmla="*/ 53 h 312"/>
                <a:gd name="T26" fmla="*/ 55 w 108"/>
                <a:gd name="T27" fmla="*/ 88 h 312"/>
                <a:gd name="T28" fmla="*/ 89 w 108"/>
                <a:gd name="T29" fmla="*/ 53 h 312"/>
                <a:gd name="T30" fmla="*/ 55 w 108"/>
                <a:gd name="T31" fmla="*/ 1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312">
                  <a:moveTo>
                    <a:pt x="45" y="312"/>
                  </a:moveTo>
                  <a:cubicBezTo>
                    <a:pt x="45" y="147"/>
                    <a:pt x="45" y="147"/>
                    <a:pt x="45" y="147"/>
                  </a:cubicBezTo>
                  <a:cubicBezTo>
                    <a:pt x="45" y="127"/>
                    <a:pt x="36" y="108"/>
                    <a:pt x="20" y="94"/>
                  </a:cubicBezTo>
                  <a:cubicBezTo>
                    <a:pt x="7" y="83"/>
                    <a:pt x="0" y="66"/>
                    <a:pt x="1" y="49"/>
                  </a:cubicBezTo>
                  <a:cubicBezTo>
                    <a:pt x="3" y="23"/>
                    <a:pt x="23" y="3"/>
                    <a:pt x="49" y="0"/>
                  </a:cubicBezTo>
                  <a:cubicBezTo>
                    <a:pt x="51" y="0"/>
                    <a:pt x="53" y="0"/>
                    <a:pt x="55" y="0"/>
                  </a:cubicBezTo>
                  <a:cubicBezTo>
                    <a:pt x="84" y="0"/>
                    <a:pt x="108" y="24"/>
                    <a:pt x="108" y="53"/>
                  </a:cubicBezTo>
                  <a:cubicBezTo>
                    <a:pt x="108" y="69"/>
                    <a:pt x="101" y="84"/>
                    <a:pt x="89" y="95"/>
                  </a:cubicBezTo>
                  <a:cubicBezTo>
                    <a:pt x="73" y="107"/>
                    <a:pt x="64" y="126"/>
                    <a:pt x="64" y="147"/>
                  </a:cubicBezTo>
                  <a:cubicBezTo>
                    <a:pt x="64" y="312"/>
                    <a:pt x="64" y="312"/>
                    <a:pt x="64" y="312"/>
                  </a:cubicBezTo>
                  <a:lnTo>
                    <a:pt x="45" y="312"/>
                  </a:lnTo>
                  <a:close/>
                  <a:moveTo>
                    <a:pt x="55" y="19"/>
                  </a:moveTo>
                  <a:cubicBezTo>
                    <a:pt x="36" y="19"/>
                    <a:pt x="20" y="34"/>
                    <a:pt x="20" y="53"/>
                  </a:cubicBezTo>
                  <a:cubicBezTo>
                    <a:pt x="20" y="72"/>
                    <a:pt x="36" y="88"/>
                    <a:pt x="55" y="88"/>
                  </a:cubicBezTo>
                  <a:cubicBezTo>
                    <a:pt x="74" y="88"/>
                    <a:pt x="89" y="72"/>
                    <a:pt x="89" y="53"/>
                  </a:cubicBezTo>
                  <a:cubicBezTo>
                    <a:pt x="89" y="34"/>
                    <a:pt x="74" y="19"/>
                    <a:pt x="55" y="19"/>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03" name="Freeform 14"/>
            <p:cNvSpPr/>
            <p:nvPr/>
          </p:nvSpPr>
          <p:spPr bwMode="auto">
            <a:xfrm>
              <a:off x="2387601" y="3683000"/>
              <a:ext cx="120650" cy="120650"/>
            </a:xfrm>
            <a:custGeom>
              <a:avLst/>
              <a:gdLst>
                <a:gd name="T0" fmla="*/ 16 w 32"/>
                <a:gd name="T1" fmla="*/ 32 h 32"/>
                <a:gd name="T2" fmla="*/ 16 w 32"/>
                <a:gd name="T3" fmla="*/ 32 h 32"/>
                <a:gd name="T4" fmla="*/ 0 w 32"/>
                <a:gd name="T5" fmla="*/ 16 h 32"/>
                <a:gd name="T6" fmla="*/ 0 w 32"/>
                <a:gd name="T7" fmla="*/ 16 h 32"/>
                <a:gd name="T8" fmla="*/ 16 w 32"/>
                <a:gd name="T9" fmla="*/ 0 h 32"/>
                <a:gd name="T10" fmla="*/ 16 w 32"/>
                <a:gd name="T11" fmla="*/ 0 h 32"/>
                <a:gd name="T12" fmla="*/ 32 w 32"/>
                <a:gd name="T13" fmla="*/ 16 h 32"/>
                <a:gd name="T14" fmla="*/ 32 w 32"/>
                <a:gd name="T15" fmla="*/ 16 h 32"/>
                <a:gd name="T16" fmla="*/ 16 w 32"/>
                <a:gd name="T1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2">
                  <a:moveTo>
                    <a:pt x="16" y="32"/>
                  </a:moveTo>
                  <a:cubicBezTo>
                    <a:pt x="16" y="32"/>
                    <a:pt x="16" y="32"/>
                    <a:pt x="16" y="32"/>
                  </a:cubicBezTo>
                  <a:cubicBezTo>
                    <a:pt x="7" y="32"/>
                    <a:pt x="0" y="25"/>
                    <a:pt x="0" y="16"/>
                  </a:cubicBezTo>
                  <a:cubicBezTo>
                    <a:pt x="0" y="16"/>
                    <a:pt x="0" y="16"/>
                    <a:pt x="0" y="16"/>
                  </a:cubicBezTo>
                  <a:cubicBezTo>
                    <a:pt x="0" y="8"/>
                    <a:pt x="7" y="0"/>
                    <a:pt x="16" y="0"/>
                  </a:cubicBezTo>
                  <a:cubicBezTo>
                    <a:pt x="16" y="0"/>
                    <a:pt x="16" y="0"/>
                    <a:pt x="16" y="0"/>
                  </a:cubicBezTo>
                  <a:cubicBezTo>
                    <a:pt x="25" y="0"/>
                    <a:pt x="32" y="8"/>
                    <a:pt x="32" y="16"/>
                  </a:cubicBezTo>
                  <a:cubicBezTo>
                    <a:pt x="32" y="16"/>
                    <a:pt x="32" y="16"/>
                    <a:pt x="32" y="16"/>
                  </a:cubicBezTo>
                  <a:cubicBezTo>
                    <a:pt x="32" y="25"/>
                    <a:pt x="25" y="32"/>
                    <a:pt x="16" y="32"/>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04" name="Freeform 15"/>
            <p:cNvSpPr/>
            <p:nvPr/>
          </p:nvSpPr>
          <p:spPr bwMode="auto">
            <a:xfrm>
              <a:off x="2417763" y="3713163"/>
              <a:ext cx="60325" cy="63500"/>
            </a:xfrm>
            <a:custGeom>
              <a:avLst/>
              <a:gdLst>
                <a:gd name="T0" fmla="*/ 8 w 16"/>
                <a:gd name="T1" fmla="*/ 17 h 17"/>
                <a:gd name="T2" fmla="*/ 8 w 16"/>
                <a:gd name="T3" fmla="*/ 17 h 17"/>
                <a:gd name="T4" fmla="*/ 0 w 16"/>
                <a:gd name="T5" fmla="*/ 8 h 17"/>
                <a:gd name="T6" fmla="*/ 0 w 16"/>
                <a:gd name="T7" fmla="*/ 8 h 17"/>
                <a:gd name="T8" fmla="*/ 8 w 16"/>
                <a:gd name="T9" fmla="*/ 0 h 17"/>
                <a:gd name="T10" fmla="*/ 8 w 16"/>
                <a:gd name="T11" fmla="*/ 0 h 17"/>
                <a:gd name="T12" fmla="*/ 16 w 16"/>
                <a:gd name="T13" fmla="*/ 8 h 17"/>
                <a:gd name="T14" fmla="*/ 16 w 16"/>
                <a:gd name="T15" fmla="*/ 8 h 17"/>
                <a:gd name="T16" fmla="*/ 8 w 16"/>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17"/>
                  </a:moveTo>
                  <a:cubicBezTo>
                    <a:pt x="8" y="17"/>
                    <a:pt x="8" y="17"/>
                    <a:pt x="8" y="17"/>
                  </a:cubicBezTo>
                  <a:cubicBezTo>
                    <a:pt x="3" y="17"/>
                    <a:pt x="0" y="13"/>
                    <a:pt x="0" y="8"/>
                  </a:cubicBezTo>
                  <a:cubicBezTo>
                    <a:pt x="0" y="8"/>
                    <a:pt x="0" y="8"/>
                    <a:pt x="0" y="8"/>
                  </a:cubicBezTo>
                  <a:cubicBezTo>
                    <a:pt x="0" y="4"/>
                    <a:pt x="3" y="0"/>
                    <a:pt x="8" y="0"/>
                  </a:cubicBezTo>
                  <a:cubicBezTo>
                    <a:pt x="8" y="0"/>
                    <a:pt x="8" y="0"/>
                    <a:pt x="8" y="0"/>
                  </a:cubicBezTo>
                  <a:cubicBezTo>
                    <a:pt x="12" y="0"/>
                    <a:pt x="16" y="4"/>
                    <a:pt x="16" y="8"/>
                  </a:cubicBezTo>
                  <a:cubicBezTo>
                    <a:pt x="16" y="8"/>
                    <a:pt x="16" y="8"/>
                    <a:pt x="16" y="8"/>
                  </a:cubicBezTo>
                  <a:cubicBezTo>
                    <a:pt x="16" y="13"/>
                    <a:pt x="12" y="17"/>
                    <a:pt x="8" y="17"/>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105" name="Group 23"/>
          <p:cNvGrpSpPr/>
          <p:nvPr/>
        </p:nvGrpSpPr>
        <p:grpSpPr>
          <a:xfrm>
            <a:off x="6609364" y="2264366"/>
            <a:ext cx="1182688" cy="2146300"/>
            <a:chOff x="1854201" y="2590800"/>
            <a:chExt cx="1182688" cy="2146300"/>
          </a:xfrm>
        </p:grpSpPr>
        <p:sp>
          <p:nvSpPr>
            <p:cNvPr id="106" name="Freeform 10"/>
            <p:cNvSpPr/>
            <p:nvPr/>
          </p:nvSpPr>
          <p:spPr bwMode="auto">
            <a:xfrm>
              <a:off x="1854201" y="3660775"/>
              <a:ext cx="1182688" cy="1076325"/>
            </a:xfrm>
            <a:custGeom>
              <a:avLst/>
              <a:gdLst>
                <a:gd name="T0" fmla="*/ 315 w 315"/>
                <a:gd name="T1" fmla="*/ 230 h 286"/>
                <a:gd name="T2" fmla="*/ 315 w 315"/>
                <a:gd name="T3" fmla="*/ 0 h 286"/>
                <a:gd name="T4" fmla="*/ 0 w 315"/>
                <a:gd name="T5" fmla="*/ 0 h 286"/>
                <a:gd name="T6" fmla="*/ 0 w 315"/>
                <a:gd name="T7" fmla="*/ 230 h 286"/>
                <a:gd name="T8" fmla="*/ 56 w 315"/>
                <a:gd name="T9" fmla="*/ 286 h 286"/>
                <a:gd name="T10" fmla="*/ 259 w 315"/>
                <a:gd name="T11" fmla="*/ 286 h 286"/>
                <a:gd name="T12" fmla="*/ 315 w 315"/>
                <a:gd name="T13" fmla="*/ 230 h 286"/>
              </a:gdLst>
              <a:ahLst/>
              <a:cxnLst>
                <a:cxn ang="0">
                  <a:pos x="T0" y="T1"/>
                </a:cxn>
                <a:cxn ang="0">
                  <a:pos x="T2" y="T3"/>
                </a:cxn>
                <a:cxn ang="0">
                  <a:pos x="T4" y="T5"/>
                </a:cxn>
                <a:cxn ang="0">
                  <a:pos x="T6" y="T7"/>
                </a:cxn>
                <a:cxn ang="0">
                  <a:pos x="T8" y="T9"/>
                </a:cxn>
                <a:cxn ang="0">
                  <a:pos x="T10" y="T11"/>
                </a:cxn>
                <a:cxn ang="0">
                  <a:pos x="T12" y="T13"/>
                </a:cxn>
              </a:cxnLst>
              <a:rect l="0" t="0" r="r" b="b"/>
              <a:pathLst>
                <a:path w="315" h="286">
                  <a:moveTo>
                    <a:pt x="315" y="230"/>
                  </a:moveTo>
                  <a:cubicBezTo>
                    <a:pt x="315" y="0"/>
                    <a:pt x="315" y="0"/>
                    <a:pt x="315" y="0"/>
                  </a:cubicBezTo>
                  <a:cubicBezTo>
                    <a:pt x="0" y="0"/>
                    <a:pt x="0" y="0"/>
                    <a:pt x="0" y="0"/>
                  </a:cubicBezTo>
                  <a:cubicBezTo>
                    <a:pt x="0" y="230"/>
                    <a:pt x="0" y="230"/>
                    <a:pt x="0" y="230"/>
                  </a:cubicBezTo>
                  <a:cubicBezTo>
                    <a:pt x="0" y="261"/>
                    <a:pt x="25" y="286"/>
                    <a:pt x="56" y="286"/>
                  </a:cubicBezTo>
                  <a:cubicBezTo>
                    <a:pt x="259" y="286"/>
                    <a:pt x="259" y="286"/>
                    <a:pt x="259" y="286"/>
                  </a:cubicBezTo>
                  <a:cubicBezTo>
                    <a:pt x="290" y="286"/>
                    <a:pt x="315" y="261"/>
                    <a:pt x="315" y="23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07" name="Rectangle 11"/>
            <p:cNvSpPr>
              <a:spLocks noChangeArrowheads="1"/>
            </p:cNvSpPr>
            <p:nvPr/>
          </p:nvSpPr>
          <p:spPr bwMode="auto">
            <a:xfrm>
              <a:off x="1854201" y="3660775"/>
              <a:ext cx="1182688" cy="176213"/>
            </a:xfrm>
            <a:prstGeom prst="rect">
              <a:avLst/>
            </a:pr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08" name="Freeform 12"/>
            <p:cNvSpPr/>
            <p:nvPr/>
          </p:nvSpPr>
          <p:spPr bwMode="auto">
            <a:xfrm>
              <a:off x="2360613" y="2703513"/>
              <a:ext cx="173038" cy="173038"/>
            </a:xfrm>
            <a:custGeom>
              <a:avLst/>
              <a:gdLst>
                <a:gd name="T0" fmla="*/ 23 w 46"/>
                <a:gd name="T1" fmla="*/ 46 h 46"/>
                <a:gd name="T2" fmla="*/ 23 w 46"/>
                <a:gd name="T3" fmla="*/ 46 h 46"/>
                <a:gd name="T4" fmla="*/ 0 w 46"/>
                <a:gd name="T5" fmla="*/ 23 h 46"/>
                <a:gd name="T6" fmla="*/ 0 w 46"/>
                <a:gd name="T7" fmla="*/ 23 h 46"/>
                <a:gd name="T8" fmla="*/ 23 w 46"/>
                <a:gd name="T9" fmla="*/ 0 h 46"/>
                <a:gd name="T10" fmla="*/ 23 w 46"/>
                <a:gd name="T11" fmla="*/ 0 h 46"/>
                <a:gd name="T12" fmla="*/ 46 w 46"/>
                <a:gd name="T13" fmla="*/ 23 h 46"/>
                <a:gd name="T14" fmla="*/ 46 w 46"/>
                <a:gd name="T15" fmla="*/ 23 h 46"/>
                <a:gd name="T16" fmla="*/ 23 w 46"/>
                <a:gd name="T1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23" y="46"/>
                  </a:moveTo>
                  <a:cubicBezTo>
                    <a:pt x="23" y="46"/>
                    <a:pt x="23" y="46"/>
                    <a:pt x="23" y="46"/>
                  </a:cubicBezTo>
                  <a:cubicBezTo>
                    <a:pt x="10" y="46"/>
                    <a:pt x="0" y="36"/>
                    <a:pt x="0" y="23"/>
                  </a:cubicBezTo>
                  <a:cubicBezTo>
                    <a:pt x="0" y="23"/>
                    <a:pt x="0" y="23"/>
                    <a:pt x="0" y="23"/>
                  </a:cubicBezTo>
                  <a:cubicBezTo>
                    <a:pt x="0" y="10"/>
                    <a:pt x="10" y="0"/>
                    <a:pt x="23" y="0"/>
                  </a:cubicBezTo>
                  <a:cubicBezTo>
                    <a:pt x="23" y="0"/>
                    <a:pt x="23" y="0"/>
                    <a:pt x="23" y="0"/>
                  </a:cubicBezTo>
                  <a:cubicBezTo>
                    <a:pt x="35" y="0"/>
                    <a:pt x="46" y="10"/>
                    <a:pt x="46" y="23"/>
                  </a:cubicBezTo>
                  <a:cubicBezTo>
                    <a:pt x="46" y="23"/>
                    <a:pt x="46" y="23"/>
                    <a:pt x="46" y="23"/>
                  </a:cubicBezTo>
                  <a:cubicBezTo>
                    <a:pt x="46" y="36"/>
                    <a:pt x="35" y="46"/>
                    <a:pt x="23" y="46"/>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09" name="Freeform 13"/>
            <p:cNvSpPr>
              <a:spLocks noEditPoints="1"/>
            </p:cNvSpPr>
            <p:nvPr/>
          </p:nvSpPr>
          <p:spPr bwMode="auto">
            <a:xfrm>
              <a:off x="2241551" y="2590800"/>
              <a:ext cx="404813" cy="1174750"/>
            </a:xfrm>
            <a:custGeom>
              <a:avLst/>
              <a:gdLst>
                <a:gd name="T0" fmla="*/ 45 w 108"/>
                <a:gd name="T1" fmla="*/ 312 h 312"/>
                <a:gd name="T2" fmla="*/ 45 w 108"/>
                <a:gd name="T3" fmla="*/ 147 h 312"/>
                <a:gd name="T4" fmla="*/ 20 w 108"/>
                <a:gd name="T5" fmla="*/ 94 h 312"/>
                <a:gd name="T6" fmla="*/ 1 w 108"/>
                <a:gd name="T7" fmla="*/ 49 h 312"/>
                <a:gd name="T8" fmla="*/ 49 w 108"/>
                <a:gd name="T9" fmla="*/ 0 h 312"/>
                <a:gd name="T10" fmla="*/ 55 w 108"/>
                <a:gd name="T11" fmla="*/ 0 h 312"/>
                <a:gd name="T12" fmla="*/ 108 w 108"/>
                <a:gd name="T13" fmla="*/ 53 h 312"/>
                <a:gd name="T14" fmla="*/ 89 w 108"/>
                <a:gd name="T15" fmla="*/ 95 h 312"/>
                <a:gd name="T16" fmla="*/ 64 w 108"/>
                <a:gd name="T17" fmla="*/ 147 h 312"/>
                <a:gd name="T18" fmla="*/ 64 w 108"/>
                <a:gd name="T19" fmla="*/ 312 h 312"/>
                <a:gd name="T20" fmla="*/ 45 w 108"/>
                <a:gd name="T21" fmla="*/ 312 h 312"/>
                <a:gd name="T22" fmla="*/ 55 w 108"/>
                <a:gd name="T23" fmla="*/ 19 h 312"/>
                <a:gd name="T24" fmla="*/ 20 w 108"/>
                <a:gd name="T25" fmla="*/ 53 h 312"/>
                <a:gd name="T26" fmla="*/ 55 w 108"/>
                <a:gd name="T27" fmla="*/ 88 h 312"/>
                <a:gd name="T28" fmla="*/ 89 w 108"/>
                <a:gd name="T29" fmla="*/ 53 h 312"/>
                <a:gd name="T30" fmla="*/ 55 w 108"/>
                <a:gd name="T31" fmla="*/ 1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312">
                  <a:moveTo>
                    <a:pt x="45" y="312"/>
                  </a:moveTo>
                  <a:cubicBezTo>
                    <a:pt x="45" y="147"/>
                    <a:pt x="45" y="147"/>
                    <a:pt x="45" y="147"/>
                  </a:cubicBezTo>
                  <a:cubicBezTo>
                    <a:pt x="45" y="127"/>
                    <a:pt x="36" y="108"/>
                    <a:pt x="20" y="94"/>
                  </a:cubicBezTo>
                  <a:cubicBezTo>
                    <a:pt x="7" y="83"/>
                    <a:pt x="0" y="66"/>
                    <a:pt x="1" y="49"/>
                  </a:cubicBezTo>
                  <a:cubicBezTo>
                    <a:pt x="3" y="23"/>
                    <a:pt x="23" y="3"/>
                    <a:pt x="49" y="0"/>
                  </a:cubicBezTo>
                  <a:cubicBezTo>
                    <a:pt x="51" y="0"/>
                    <a:pt x="53" y="0"/>
                    <a:pt x="55" y="0"/>
                  </a:cubicBezTo>
                  <a:cubicBezTo>
                    <a:pt x="84" y="0"/>
                    <a:pt x="108" y="24"/>
                    <a:pt x="108" y="53"/>
                  </a:cubicBezTo>
                  <a:cubicBezTo>
                    <a:pt x="108" y="69"/>
                    <a:pt x="101" y="84"/>
                    <a:pt x="89" y="95"/>
                  </a:cubicBezTo>
                  <a:cubicBezTo>
                    <a:pt x="73" y="107"/>
                    <a:pt x="64" y="126"/>
                    <a:pt x="64" y="147"/>
                  </a:cubicBezTo>
                  <a:cubicBezTo>
                    <a:pt x="64" y="312"/>
                    <a:pt x="64" y="312"/>
                    <a:pt x="64" y="312"/>
                  </a:cubicBezTo>
                  <a:lnTo>
                    <a:pt x="45" y="312"/>
                  </a:lnTo>
                  <a:close/>
                  <a:moveTo>
                    <a:pt x="55" y="19"/>
                  </a:moveTo>
                  <a:cubicBezTo>
                    <a:pt x="36" y="19"/>
                    <a:pt x="20" y="34"/>
                    <a:pt x="20" y="53"/>
                  </a:cubicBezTo>
                  <a:cubicBezTo>
                    <a:pt x="20" y="72"/>
                    <a:pt x="36" y="88"/>
                    <a:pt x="55" y="88"/>
                  </a:cubicBezTo>
                  <a:cubicBezTo>
                    <a:pt x="74" y="88"/>
                    <a:pt x="89" y="72"/>
                    <a:pt x="89" y="53"/>
                  </a:cubicBezTo>
                  <a:cubicBezTo>
                    <a:pt x="89" y="34"/>
                    <a:pt x="74" y="19"/>
                    <a:pt x="55" y="19"/>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10" name="Freeform 14"/>
            <p:cNvSpPr/>
            <p:nvPr/>
          </p:nvSpPr>
          <p:spPr bwMode="auto">
            <a:xfrm>
              <a:off x="2387601" y="3683000"/>
              <a:ext cx="120650" cy="120650"/>
            </a:xfrm>
            <a:custGeom>
              <a:avLst/>
              <a:gdLst>
                <a:gd name="T0" fmla="*/ 16 w 32"/>
                <a:gd name="T1" fmla="*/ 32 h 32"/>
                <a:gd name="T2" fmla="*/ 16 w 32"/>
                <a:gd name="T3" fmla="*/ 32 h 32"/>
                <a:gd name="T4" fmla="*/ 0 w 32"/>
                <a:gd name="T5" fmla="*/ 16 h 32"/>
                <a:gd name="T6" fmla="*/ 0 w 32"/>
                <a:gd name="T7" fmla="*/ 16 h 32"/>
                <a:gd name="T8" fmla="*/ 16 w 32"/>
                <a:gd name="T9" fmla="*/ 0 h 32"/>
                <a:gd name="T10" fmla="*/ 16 w 32"/>
                <a:gd name="T11" fmla="*/ 0 h 32"/>
                <a:gd name="T12" fmla="*/ 32 w 32"/>
                <a:gd name="T13" fmla="*/ 16 h 32"/>
                <a:gd name="T14" fmla="*/ 32 w 32"/>
                <a:gd name="T15" fmla="*/ 16 h 32"/>
                <a:gd name="T16" fmla="*/ 16 w 32"/>
                <a:gd name="T1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2">
                  <a:moveTo>
                    <a:pt x="16" y="32"/>
                  </a:moveTo>
                  <a:cubicBezTo>
                    <a:pt x="16" y="32"/>
                    <a:pt x="16" y="32"/>
                    <a:pt x="16" y="32"/>
                  </a:cubicBezTo>
                  <a:cubicBezTo>
                    <a:pt x="7" y="32"/>
                    <a:pt x="0" y="25"/>
                    <a:pt x="0" y="16"/>
                  </a:cubicBezTo>
                  <a:cubicBezTo>
                    <a:pt x="0" y="16"/>
                    <a:pt x="0" y="16"/>
                    <a:pt x="0" y="16"/>
                  </a:cubicBezTo>
                  <a:cubicBezTo>
                    <a:pt x="0" y="8"/>
                    <a:pt x="7" y="0"/>
                    <a:pt x="16" y="0"/>
                  </a:cubicBezTo>
                  <a:cubicBezTo>
                    <a:pt x="16" y="0"/>
                    <a:pt x="16" y="0"/>
                    <a:pt x="16" y="0"/>
                  </a:cubicBezTo>
                  <a:cubicBezTo>
                    <a:pt x="25" y="0"/>
                    <a:pt x="32" y="8"/>
                    <a:pt x="32" y="16"/>
                  </a:cubicBezTo>
                  <a:cubicBezTo>
                    <a:pt x="32" y="16"/>
                    <a:pt x="32" y="16"/>
                    <a:pt x="32" y="16"/>
                  </a:cubicBezTo>
                  <a:cubicBezTo>
                    <a:pt x="32" y="25"/>
                    <a:pt x="25" y="32"/>
                    <a:pt x="16" y="32"/>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11" name="Freeform 15"/>
            <p:cNvSpPr/>
            <p:nvPr/>
          </p:nvSpPr>
          <p:spPr bwMode="auto">
            <a:xfrm>
              <a:off x="2417763" y="3713163"/>
              <a:ext cx="60325" cy="63500"/>
            </a:xfrm>
            <a:custGeom>
              <a:avLst/>
              <a:gdLst>
                <a:gd name="T0" fmla="*/ 8 w 16"/>
                <a:gd name="T1" fmla="*/ 17 h 17"/>
                <a:gd name="T2" fmla="*/ 8 w 16"/>
                <a:gd name="T3" fmla="*/ 17 h 17"/>
                <a:gd name="T4" fmla="*/ 0 w 16"/>
                <a:gd name="T5" fmla="*/ 8 h 17"/>
                <a:gd name="T6" fmla="*/ 0 w 16"/>
                <a:gd name="T7" fmla="*/ 8 h 17"/>
                <a:gd name="T8" fmla="*/ 8 w 16"/>
                <a:gd name="T9" fmla="*/ 0 h 17"/>
                <a:gd name="T10" fmla="*/ 8 w 16"/>
                <a:gd name="T11" fmla="*/ 0 h 17"/>
                <a:gd name="T12" fmla="*/ 16 w 16"/>
                <a:gd name="T13" fmla="*/ 8 h 17"/>
                <a:gd name="T14" fmla="*/ 16 w 16"/>
                <a:gd name="T15" fmla="*/ 8 h 17"/>
                <a:gd name="T16" fmla="*/ 8 w 16"/>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17"/>
                  </a:moveTo>
                  <a:cubicBezTo>
                    <a:pt x="8" y="17"/>
                    <a:pt x="8" y="17"/>
                    <a:pt x="8" y="17"/>
                  </a:cubicBezTo>
                  <a:cubicBezTo>
                    <a:pt x="3" y="17"/>
                    <a:pt x="0" y="13"/>
                    <a:pt x="0" y="8"/>
                  </a:cubicBezTo>
                  <a:cubicBezTo>
                    <a:pt x="0" y="8"/>
                    <a:pt x="0" y="8"/>
                    <a:pt x="0" y="8"/>
                  </a:cubicBezTo>
                  <a:cubicBezTo>
                    <a:pt x="0" y="4"/>
                    <a:pt x="3" y="0"/>
                    <a:pt x="8" y="0"/>
                  </a:cubicBezTo>
                  <a:cubicBezTo>
                    <a:pt x="8" y="0"/>
                    <a:pt x="8" y="0"/>
                    <a:pt x="8" y="0"/>
                  </a:cubicBezTo>
                  <a:cubicBezTo>
                    <a:pt x="12" y="0"/>
                    <a:pt x="16" y="4"/>
                    <a:pt x="16" y="8"/>
                  </a:cubicBezTo>
                  <a:cubicBezTo>
                    <a:pt x="16" y="8"/>
                    <a:pt x="16" y="8"/>
                    <a:pt x="16" y="8"/>
                  </a:cubicBezTo>
                  <a:cubicBezTo>
                    <a:pt x="16" y="13"/>
                    <a:pt x="12" y="17"/>
                    <a:pt x="8" y="17"/>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112" name="Group 30"/>
          <p:cNvGrpSpPr/>
          <p:nvPr/>
        </p:nvGrpSpPr>
        <p:grpSpPr>
          <a:xfrm>
            <a:off x="9063640" y="2264366"/>
            <a:ext cx="1182688" cy="2146300"/>
            <a:chOff x="1854201" y="2590800"/>
            <a:chExt cx="1182688" cy="2146300"/>
          </a:xfrm>
        </p:grpSpPr>
        <p:sp>
          <p:nvSpPr>
            <p:cNvPr id="113" name="Freeform 10"/>
            <p:cNvSpPr/>
            <p:nvPr/>
          </p:nvSpPr>
          <p:spPr bwMode="auto">
            <a:xfrm>
              <a:off x="1854201" y="3660775"/>
              <a:ext cx="1182688" cy="1076325"/>
            </a:xfrm>
            <a:custGeom>
              <a:avLst/>
              <a:gdLst>
                <a:gd name="T0" fmla="*/ 315 w 315"/>
                <a:gd name="T1" fmla="*/ 230 h 286"/>
                <a:gd name="T2" fmla="*/ 315 w 315"/>
                <a:gd name="T3" fmla="*/ 0 h 286"/>
                <a:gd name="T4" fmla="*/ 0 w 315"/>
                <a:gd name="T5" fmla="*/ 0 h 286"/>
                <a:gd name="T6" fmla="*/ 0 w 315"/>
                <a:gd name="T7" fmla="*/ 230 h 286"/>
                <a:gd name="T8" fmla="*/ 56 w 315"/>
                <a:gd name="T9" fmla="*/ 286 h 286"/>
                <a:gd name="T10" fmla="*/ 259 w 315"/>
                <a:gd name="T11" fmla="*/ 286 h 286"/>
                <a:gd name="T12" fmla="*/ 315 w 315"/>
                <a:gd name="T13" fmla="*/ 230 h 286"/>
              </a:gdLst>
              <a:ahLst/>
              <a:cxnLst>
                <a:cxn ang="0">
                  <a:pos x="T0" y="T1"/>
                </a:cxn>
                <a:cxn ang="0">
                  <a:pos x="T2" y="T3"/>
                </a:cxn>
                <a:cxn ang="0">
                  <a:pos x="T4" y="T5"/>
                </a:cxn>
                <a:cxn ang="0">
                  <a:pos x="T6" y="T7"/>
                </a:cxn>
                <a:cxn ang="0">
                  <a:pos x="T8" y="T9"/>
                </a:cxn>
                <a:cxn ang="0">
                  <a:pos x="T10" y="T11"/>
                </a:cxn>
                <a:cxn ang="0">
                  <a:pos x="T12" y="T13"/>
                </a:cxn>
              </a:cxnLst>
              <a:rect l="0" t="0" r="r" b="b"/>
              <a:pathLst>
                <a:path w="315" h="286">
                  <a:moveTo>
                    <a:pt x="315" y="230"/>
                  </a:moveTo>
                  <a:cubicBezTo>
                    <a:pt x="315" y="0"/>
                    <a:pt x="315" y="0"/>
                    <a:pt x="315" y="0"/>
                  </a:cubicBezTo>
                  <a:cubicBezTo>
                    <a:pt x="0" y="0"/>
                    <a:pt x="0" y="0"/>
                    <a:pt x="0" y="0"/>
                  </a:cubicBezTo>
                  <a:cubicBezTo>
                    <a:pt x="0" y="230"/>
                    <a:pt x="0" y="230"/>
                    <a:pt x="0" y="230"/>
                  </a:cubicBezTo>
                  <a:cubicBezTo>
                    <a:pt x="0" y="261"/>
                    <a:pt x="25" y="286"/>
                    <a:pt x="56" y="286"/>
                  </a:cubicBezTo>
                  <a:cubicBezTo>
                    <a:pt x="259" y="286"/>
                    <a:pt x="259" y="286"/>
                    <a:pt x="259" y="286"/>
                  </a:cubicBezTo>
                  <a:cubicBezTo>
                    <a:pt x="290" y="286"/>
                    <a:pt x="315" y="261"/>
                    <a:pt x="315" y="23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14" name="Rectangle 11"/>
            <p:cNvSpPr>
              <a:spLocks noChangeArrowheads="1"/>
            </p:cNvSpPr>
            <p:nvPr/>
          </p:nvSpPr>
          <p:spPr bwMode="auto">
            <a:xfrm>
              <a:off x="1854201" y="3660775"/>
              <a:ext cx="1182688" cy="176213"/>
            </a:xfrm>
            <a:prstGeom prst="rect">
              <a:avLst/>
            </a:pr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15" name="Freeform 12"/>
            <p:cNvSpPr/>
            <p:nvPr/>
          </p:nvSpPr>
          <p:spPr bwMode="auto">
            <a:xfrm>
              <a:off x="2360613" y="2703513"/>
              <a:ext cx="173038" cy="173038"/>
            </a:xfrm>
            <a:custGeom>
              <a:avLst/>
              <a:gdLst>
                <a:gd name="T0" fmla="*/ 23 w 46"/>
                <a:gd name="T1" fmla="*/ 46 h 46"/>
                <a:gd name="T2" fmla="*/ 23 w 46"/>
                <a:gd name="T3" fmla="*/ 46 h 46"/>
                <a:gd name="T4" fmla="*/ 0 w 46"/>
                <a:gd name="T5" fmla="*/ 23 h 46"/>
                <a:gd name="T6" fmla="*/ 0 w 46"/>
                <a:gd name="T7" fmla="*/ 23 h 46"/>
                <a:gd name="T8" fmla="*/ 23 w 46"/>
                <a:gd name="T9" fmla="*/ 0 h 46"/>
                <a:gd name="T10" fmla="*/ 23 w 46"/>
                <a:gd name="T11" fmla="*/ 0 h 46"/>
                <a:gd name="T12" fmla="*/ 46 w 46"/>
                <a:gd name="T13" fmla="*/ 23 h 46"/>
                <a:gd name="T14" fmla="*/ 46 w 46"/>
                <a:gd name="T15" fmla="*/ 23 h 46"/>
                <a:gd name="T16" fmla="*/ 23 w 46"/>
                <a:gd name="T1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23" y="46"/>
                  </a:moveTo>
                  <a:cubicBezTo>
                    <a:pt x="23" y="46"/>
                    <a:pt x="23" y="46"/>
                    <a:pt x="23" y="46"/>
                  </a:cubicBezTo>
                  <a:cubicBezTo>
                    <a:pt x="10" y="46"/>
                    <a:pt x="0" y="36"/>
                    <a:pt x="0" y="23"/>
                  </a:cubicBezTo>
                  <a:cubicBezTo>
                    <a:pt x="0" y="23"/>
                    <a:pt x="0" y="23"/>
                    <a:pt x="0" y="23"/>
                  </a:cubicBezTo>
                  <a:cubicBezTo>
                    <a:pt x="0" y="10"/>
                    <a:pt x="10" y="0"/>
                    <a:pt x="23" y="0"/>
                  </a:cubicBezTo>
                  <a:cubicBezTo>
                    <a:pt x="23" y="0"/>
                    <a:pt x="23" y="0"/>
                    <a:pt x="23" y="0"/>
                  </a:cubicBezTo>
                  <a:cubicBezTo>
                    <a:pt x="35" y="0"/>
                    <a:pt x="46" y="10"/>
                    <a:pt x="46" y="23"/>
                  </a:cubicBezTo>
                  <a:cubicBezTo>
                    <a:pt x="46" y="23"/>
                    <a:pt x="46" y="23"/>
                    <a:pt x="46" y="23"/>
                  </a:cubicBezTo>
                  <a:cubicBezTo>
                    <a:pt x="46" y="36"/>
                    <a:pt x="35" y="46"/>
                    <a:pt x="23" y="46"/>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16" name="Freeform 13"/>
            <p:cNvSpPr>
              <a:spLocks noEditPoints="1"/>
            </p:cNvSpPr>
            <p:nvPr/>
          </p:nvSpPr>
          <p:spPr bwMode="auto">
            <a:xfrm>
              <a:off x="2241551" y="2590800"/>
              <a:ext cx="404813" cy="1174750"/>
            </a:xfrm>
            <a:custGeom>
              <a:avLst/>
              <a:gdLst>
                <a:gd name="T0" fmla="*/ 45 w 108"/>
                <a:gd name="T1" fmla="*/ 312 h 312"/>
                <a:gd name="T2" fmla="*/ 45 w 108"/>
                <a:gd name="T3" fmla="*/ 147 h 312"/>
                <a:gd name="T4" fmla="*/ 20 w 108"/>
                <a:gd name="T5" fmla="*/ 94 h 312"/>
                <a:gd name="T6" fmla="*/ 1 w 108"/>
                <a:gd name="T7" fmla="*/ 49 h 312"/>
                <a:gd name="T8" fmla="*/ 49 w 108"/>
                <a:gd name="T9" fmla="*/ 0 h 312"/>
                <a:gd name="T10" fmla="*/ 55 w 108"/>
                <a:gd name="T11" fmla="*/ 0 h 312"/>
                <a:gd name="T12" fmla="*/ 108 w 108"/>
                <a:gd name="T13" fmla="*/ 53 h 312"/>
                <a:gd name="T14" fmla="*/ 89 w 108"/>
                <a:gd name="T15" fmla="*/ 95 h 312"/>
                <a:gd name="T16" fmla="*/ 64 w 108"/>
                <a:gd name="T17" fmla="*/ 147 h 312"/>
                <a:gd name="T18" fmla="*/ 64 w 108"/>
                <a:gd name="T19" fmla="*/ 312 h 312"/>
                <a:gd name="T20" fmla="*/ 45 w 108"/>
                <a:gd name="T21" fmla="*/ 312 h 312"/>
                <a:gd name="T22" fmla="*/ 55 w 108"/>
                <a:gd name="T23" fmla="*/ 19 h 312"/>
                <a:gd name="T24" fmla="*/ 20 w 108"/>
                <a:gd name="T25" fmla="*/ 53 h 312"/>
                <a:gd name="T26" fmla="*/ 55 w 108"/>
                <a:gd name="T27" fmla="*/ 88 h 312"/>
                <a:gd name="T28" fmla="*/ 89 w 108"/>
                <a:gd name="T29" fmla="*/ 53 h 312"/>
                <a:gd name="T30" fmla="*/ 55 w 108"/>
                <a:gd name="T31" fmla="*/ 1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312">
                  <a:moveTo>
                    <a:pt x="45" y="312"/>
                  </a:moveTo>
                  <a:cubicBezTo>
                    <a:pt x="45" y="147"/>
                    <a:pt x="45" y="147"/>
                    <a:pt x="45" y="147"/>
                  </a:cubicBezTo>
                  <a:cubicBezTo>
                    <a:pt x="45" y="127"/>
                    <a:pt x="36" y="108"/>
                    <a:pt x="20" y="94"/>
                  </a:cubicBezTo>
                  <a:cubicBezTo>
                    <a:pt x="7" y="83"/>
                    <a:pt x="0" y="66"/>
                    <a:pt x="1" y="49"/>
                  </a:cubicBezTo>
                  <a:cubicBezTo>
                    <a:pt x="3" y="23"/>
                    <a:pt x="23" y="3"/>
                    <a:pt x="49" y="0"/>
                  </a:cubicBezTo>
                  <a:cubicBezTo>
                    <a:pt x="51" y="0"/>
                    <a:pt x="53" y="0"/>
                    <a:pt x="55" y="0"/>
                  </a:cubicBezTo>
                  <a:cubicBezTo>
                    <a:pt x="84" y="0"/>
                    <a:pt x="108" y="24"/>
                    <a:pt x="108" y="53"/>
                  </a:cubicBezTo>
                  <a:cubicBezTo>
                    <a:pt x="108" y="69"/>
                    <a:pt x="101" y="84"/>
                    <a:pt x="89" y="95"/>
                  </a:cubicBezTo>
                  <a:cubicBezTo>
                    <a:pt x="73" y="107"/>
                    <a:pt x="64" y="126"/>
                    <a:pt x="64" y="147"/>
                  </a:cubicBezTo>
                  <a:cubicBezTo>
                    <a:pt x="64" y="312"/>
                    <a:pt x="64" y="312"/>
                    <a:pt x="64" y="312"/>
                  </a:cubicBezTo>
                  <a:lnTo>
                    <a:pt x="45" y="312"/>
                  </a:lnTo>
                  <a:close/>
                  <a:moveTo>
                    <a:pt x="55" y="19"/>
                  </a:moveTo>
                  <a:cubicBezTo>
                    <a:pt x="36" y="19"/>
                    <a:pt x="20" y="34"/>
                    <a:pt x="20" y="53"/>
                  </a:cubicBezTo>
                  <a:cubicBezTo>
                    <a:pt x="20" y="72"/>
                    <a:pt x="36" y="88"/>
                    <a:pt x="55" y="88"/>
                  </a:cubicBezTo>
                  <a:cubicBezTo>
                    <a:pt x="74" y="88"/>
                    <a:pt x="89" y="72"/>
                    <a:pt x="89" y="53"/>
                  </a:cubicBezTo>
                  <a:cubicBezTo>
                    <a:pt x="89" y="34"/>
                    <a:pt x="74" y="19"/>
                    <a:pt x="55" y="19"/>
                  </a:cubicBezTo>
                  <a:close/>
                </a:path>
              </a:pathLst>
            </a:custGeom>
            <a:solidFill>
              <a:srgbClr val="FFD5D5"/>
            </a:solidFill>
            <a:ln>
              <a:noFill/>
            </a:ln>
          </p:spPr>
          <p:txBody>
            <a:bodyPr vert="horz" wrap="square" lIns="91440" tIns="45720" rIns="91440" bIns="45720" numCol="1" anchor="t" anchorCtr="0" compatLnSpc="1"/>
            <a:lstStyle/>
            <a:p>
              <a:endParaRPr lang="en-US">
                <a:cs typeface="+mn-ea"/>
                <a:sym typeface="+mn-lt"/>
              </a:endParaRPr>
            </a:p>
          </p:txBody>
        </p:sp>
        <p:sp>
          <p:nvSpPr>
            <p:cNvPr id="117" name="Freeform 14"/>
            <p:cNvSpPr/>
            <p:nvPr/>
          </p:nvSpPr>
          <p:spPr bwMode="auto">
            <a:xfrm>
              <a:off x="2387601" y="3683000"/>
              <a:ext cx="120650" cy="120650"/>
            </a:xfrm>
            <a:custGeom>
              <a:avLst/>
              <a:gdLst>
                <a:gd name="T0" fmla="*/ 16 w 32"/>
                <a:gd name="T1" fmla="*/ 32 h 32"/>
                <a:gd name="T2" fmla="*/ 16 w 32"/>
                <a:gd name="T3" fmla="*/ 32 h 32"/>
                <a:gd name="T4" fmla="*/ 0 w 32"/>
                <a:gd name="T5" fmla="*/ 16 h 32"/>
                <a:gd name="T6" fmla="*/ 0 w 32"/>
                <a:gd name="T7" fmla="*/ 16 h 32"/>
                <a:gd name="T8" fmla="*/ 16 w 32"/>
                <a:gd name="T9" fmla="*/ 0 h 32"/>
                <a:gd name="T10" fmla="*/ 16 w 32"/>
                <a:gd name="T11" fmla="*/ 0 h 32"/>
                <a:gd name="T12" fmla="*/ 32 w 32"/>
                <a:gd name="T13" fmla="*/ 16 h 32"/>
                <a:gd name="T14" fmla="*/ 32 w 32"/>
                <a:gd name="T15" fmla="*/ 16 h 32"/>
                <a:gd name="T16" fmla="*/ 16 w 32"/>
                <a:gd name="T1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2">
                  <a:moveTo>
                    <a:pt x="16" y="32"/>
                  </a:moveTo>
                  <a:cubicBezTo>
                    <a:pt x="16" y="32"/>
                    <a:pt x="16" y="32"/>
                    <a:pt x="16" y="32"/>
                  </a:cubicBezTo>
                  <a:cubicBezTo>
                    <a:pt x="7" y="32"/>
                    <a:pt x="0" y="25"/>
                    <a:pt x="0" y="16"/>
                  </a:cubicBezTo>
                  <a:cubicBezTo>
                    <a:pt x="0" y="16"/>
                    <a:pt x="0" y="16"/>
                    <a:pt x="0" y="16"/>
                  </a:cubicBezTo>
                  <a:cubicBezTo>
                    <a:pt x="0" y="8"/>
                    <a:pt x="7" y="0"/>
                    <a:pt x="16" y="0"/>
                  </a:cubicBezTo>
                  <a:cubicBezTo>
                    <a:pt x="16" y="0"/>
                    <a:pt x="16" y="0"/>
                    <a:pt x="16" y="0"/>
                  </a:cubicBezTo>
                  <a:cubicBezTo>
                    <a:pt x="25" y="0"/>
                    <a:pt x="32" y="8"/>
                    <a:pt x="32" y="16"/>
                  </a:cubicBezTo>
                  <a:cubicBezTo>
                    <a:pt x="32" y="16"/>
                    <a:pt x="32" y="16"/>
                    <a:pt x="32" y="16"/>
                  </a:cubicBezTo>
                  <a:cubicBezTo>
                    <a:pt x="32" y="25"/>
                    <a:pt x="25" y="32"/>
                    <a:pt x="16" y="32"/>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118" name="Freeform 15"/>
            <p:cNvSpPr/>
            <p:nvPr/>
          </p:nvSpPr>
          <p:spPr bwMode="auto">
            <a:xfrm>
              <a:off x="2417763" y="3713163"/>
              <a:ext cx="60325" cy="63500"/>
            </a:xfrm>
            <a:custGeom>
              <a:avLst/>
              <a:gdLst>
                <a:gd name="T0" fmla="*/ 8 w 16"/>
                <a:gd name="T1" fmla="*/ 17 h 17"/>
                <a:gd name="T2" fmla="*/ 8 w 16"/>
                <a:gd name="T3" fmla="*/ 17 h 17"/>
                <a:gd name="T4" fmla="*/ 0 w 16"/>
                <a:gd name="T5" fmla="*/ 8 h 17"/>
                <a:gd name="T6" fmla="*/ 0 w 16"/>
                <a:gd name="T7" fmla="*/ 8 h 17"/>
                <a:gd name="T8" fmla="*/ 8 w 16"/>
                <a:gd name="T9" fmla="*/ 0 h 17"/>
                <a:gd name="T10" fmla="*/ 8 w 16"/>
                <a:gd name="T11" fmla="*/ 0 h 17"/>
                <a:gd name="T12" fmla="*/ 16 w 16"/>
                <a:gd name="T13" fmla="*/ 8 h 17"/>
                <a:gd name="T14" fmla="*/ 16 w 16"/>
                <a:gd name="T15" fmla="*/ 8 h 17"/>
                <a:gd name="T16" fmla="*/ 8 w 16"/>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17"/>
                  </a:moveTo>
                  <a:cubicBezTo>
                    <a:pt x="8" y="17"/>
                    <a:pt x="8" y="17"/>
                    <a:pt x="8" y="17"/>
                  </a:cubicBezTo>
                  <a:cubicBezTo>
                    <a:pt x="3" y="17"/>
                    <a:pt x="0" y="13"/>
                    <a:pt x="0" y="8"/>
                  </a:cubicBezTo>
                  <a:cubicBezTo>
                    <a:pt x="0" y="8"/>
                    <a:pt x="0" y="8"/>
                    <a:pt x="0" y="8"/>
                  </a:cubicBezTo>
                  <a:cubicBezTo>
                    <a:pt x="0" y="4"/>
                    <a:pt x="3" y="0"/>
                    <a:pt x="8" y="0"/>
                  </a:cubicBezTo>
                  <a:cubicBezTo>
                    <a:pt x="8" y="0"/>
                    <a:pt x="8" y="0"/>
                    <a:pt x="8" y="0"/>
                  </a:cubicBezTo>
                  <a:cubicBezTo>
                    <a:pt x="12" y="0"/>
                    <a:pt x="16" y="4"/>
                    <a:pt x="16" y="8"/>
                  </a:cubicBezTo>
                  <a:cubicBezTo>
                    <a:pt x="16" y="8"/>
                    <a:pt x="16" y="8"/>
                    <a:pt x="16" y="8"/>
                  </a:cubicBezTo>
                  <a:cubicBezTo>
                    <a:pt x="16" y="13"/>
                    <a:pt x="12" y="17"/>
                    <a:pt x="8" y="17"/>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119" name="Inhaltsplatzhalter 4"/>
          <p:cNvSpPr txBox="1"/>
          <p:nvPr/>
        </p:nvSpPr>
        <p:spPr>
          <a:xfrm>
            <a:off x="1320612" y="4607040"/>
            <a:ext cx="2108192" cy="1138773"/>
          </a:xfrm>
          <a:prstGeom prst="rect">
            <a:avLst/>
          </a:prstGeom>
        </p:spPr>
        <p:txBody>
          <a:bodyPr wrap="square" lIns="0" tIns="0" rIns="0" bIns="0" anchor="t">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600" b="1" dirty="0">
                <a:solidFill>
                  <a:schemeClr val="accent5"/>
                </a:solidFill>
                <a:latin typeface="+mn-lt"/>
                <a:cs typeface="+mn-ea"/>
                <a:sym typeface="+mn-lt"/>
              </a:rPr>
              <a:t>TITLE GOES HERE</a:t>
            </a:r>
            <a:r>
              <a:rPr lang="en-US" sz="1600" b="1" dirty="0">
                <a:solidFill>
                  <a:srgbClr val="DE0000"/>
                </a:solidFill>
                <a:latin typeface="+mn-lt"/>
                <a:cs typeface="+mn-ea"/>
                <a:sym typeface="+mn-lt"/>
              </a:rPr>
              <a:t/>
            </a:r>
            <a:br>
              <a:rPr lang="en-US" sz="1600" b="1" dirty="0">
                <a:solidFill>
                  <a:srgbClr val="DE0000"/>
                </a:solidFill>
                <a:latin typeface="+mn-lt"/>
                <a:cs typeface="+mn-ea"/>
                <a:sym typeface="+mn-lt"/>
              </a:rPr>
            </a:br>
            <a:r>
              <a:rPr lang="en-US" sz="1400" b="1" dirty="0">
                <a:solidFill>
                  <a:schemeClr val="bg1">
                    <a:lumMod val="50000"/>
                  </a:schemeClr>
                </a:solidFill>
                <a:latin typeface="+mn-lt"/>
                <a:cs typeface="+mn-ea"/>
                <a:sym typeface="+mn-lt"/>
              </a:rPr>
              <a:t/>
            </a:r>
            <a:br>
              <a:rPr lang="en-US" sz="1400" b="1" dirty="0">
                <a:solidFill>
                  <a:schemeClr val="bg1">
                    <a:lumMod val="50000"/>
                  </a:schemeClr>
                </a:solidFill>
                <a:latin typeface="+mn-lt"/>
                <a:cs typeface="+mn-ea"/>
                <a:sym typeface="+mn-lt"/>
              </a:rPr>
            </a:br>
            <a:r>
              <a:rPr lang="en-US" sz="1100" dirty="0">
                <a:solidFill>
                  <a:schemeClr val="tx1">
                    <a:lumMod val="65000"/>
                    <a:lumOff val="35000"/>
                  </a:schemeClr>
                </a:solidFill>
                <a:latin typeface="+mn-lt"/>
                <a:cs typeface="+mn-ea"/>
                <a:sym typeface="+mn-lt"/>
              </a:rPr>
              <a:t>This is a sample text. You simply add your own text and description here. This text is fully editable. </a:t>
            </a:r>
          </a:p>
        </p:txBody>
      </p:sp>
      <p:sp>
        <p:nvSpPr>
          <p:cNvPr id="120" name="Inhaltsplatzhalter 4"/>
          <p:cNvSpPr txBox="1"/>
          <p:nvPr/>
        </p:nvSpPr>
        <p:spPr>
          <a:xfrm>
            <a:off x="6173070" y="4607040"/>
            <a:ext cx="2108192" cy="1138773"/>
          </a:xfrm>
          <a:prstGeom prst="rect">
            <a:avLst/>
          </a:prstGeom>
        </p:spPr>
        <p:txBody>
          <a:bodyPr wrap="square" lIns="0" tIns="0" rIns="0" bIns="0" anchor="t">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600" b="1" dirty="0">
                <a:solidFill>
                  <a:schemeClr val="accent5"/>
                </a:solidFill>
                <a:latin typeface="+mn-lt"/>
                <a:cs typeface="+mn-ea"/>
                <a:sym typeface="+mn-lt"/>
              </a:rPr>
              <a:t>TITLE GOES HERE</a:t>
            </a:r>
            <a:r>
              <a:rPr lang="en-US" sz="1600" b="1" dirty="0">
                <a:solidFill>
                  <a:srgbClr val="DE0000"/>
                </a:solidFill>
                <a:latin typeface="+mn-lt"/>
                <a:cs typeface="+mn-ea"/>
                <a:sym typeface="+mn-lt"/>
              </a:rPr>
              <a:t/>
            </a:r>
            <a:br>
              <a:rPr lang="en-US" sz="1600" b="1" dirty="0">
                <a:solidFill>
                  <a:srgbClr val="DE0000"/>
                </a:solidFill>
                <a:latin typeface="+mn-lt"/>
                <a:cs typeface="+mn-ea"/>
                <a:sym typeface="+mn-lt"/>
              </a:rPr>
            </a:br>
            <a:r>
              <a:rPr lang="en-US" sz="1400" b="1" dirty="0">
                <a:solidFill>
                  <a:schemeClr val="bg1">
                    <a:lumMod val="50000"/>
                  </a:schemeClr>
                </a:solidFill>
                <a:latin typeface="+mn-lt"/>
                <a:cs typeface="+mn-ea"/>
                <a:sym typeface="+mn-lt"/>
              </a:rPr>
              <a:t/>
            </a:r>
            <a:br>
              <a:rPr lang="en-US" sz="1400" b="1" dirty="0">
                <a:solidFill>
                  <a:schemeClr val="bg1">
                    <a:lumMod val="50000"/>
                  </a:schemeClr>
                </a:solidFill>
                <a:latin typeface="+mn-lt"/>
                <a:cs typeface="+mn-ea"/>
                <a:sym typeface="+mn-lt"/>
              </a:rPr>
            </a:br>
            <a:r>
              <a:rPr lang="en-US" sz="1100" dirty="0">
                <a:solidFill>
                  <a:schemeClr val="tx1">
                    <a:lumMod val="65000"/>
                    <a:lumOff val="35000"/>
                  </a:schemeClr>
                </a:solidFill>
                <a:latin typeface="+mn-lt"/>
                <a:cs typeface="+mn-ea"/>
                <a:sym typeface="+mn-lt"/>
              </a:rPr>
              <a:t>This is a sample text. You simply add your own text and description here. This text is fully editable. </a:t>
            </a:r>
          </a:p>
        </p:txBody>
      </p:sp>
      <p:sp>
        <p:nvSpPr>
          <p:cNvPr id="121" name="Inhaltsplatzhalter 4"/>
          <p:cNvSpPr txBox="1"/>
          <p:nvPr/>
        </p:nvSpPr>
        <p:spPr>
          <a:xfrm>
            <a:off x="3746841" y="4607040"/>
            <a:ext cx="2108192" cy="1138773"/>
          </a:xfrm>
          <a:prstGeom prst="rect">
            <a:avLst/>
          </a:prstGeom>
        </p:spPr>
        <p:txBody>
          <a:bodyPr wrap="square" lIns="0" tIns="0" rIns="0" bIns="0" anchor="t">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600" b="1" dirty="0">
                <a:solidFill>
                  <a:schemeClr val="accent5"/>
                </a:solidFill>
                <a:latin typeface="+mn-lt"/>
                <a:cs typeface="+mn-ea"/>
                <a:sym typeface="+mn-lt"/>
              </a:rPr>
              <a:t>TITLE GOES HERE</a:t>
            </a:r>
            <a:r>
              <a:rPr lang="en-US" sz="1600" b="1" dirty="0">
                <a:solidFill>
                  <a:srgbClr val="DE0000"/>
                </a:solidFill>
                <a:latin typeface="+mn-lt"/>
                <a:cs typeface="+mn-ea"/>
                <a:sym typeface="+mn-lt"/>
              </a:rPr>
              <a:t/>
            </a:r>
            <a:br>
              <a:rPr lang="en-US" sz="1600" b="1" dirty="0">
                <a:solidFill>
                  <a:srgbClr val="DE0000"/>
                </a:solidFill>
                <a:latin typeface="+mn-lt"/>
                <a:cs typeface="+mn-ea"/>
                <a:sym typeface="+mn-lt"/>
              </a:rPr>
            </a:br>
            <a:r>
              <a:rPr lang="en-US" sz="1400" b="1" dirty="0">
                <a:solidFill>
                  <a:schemeClr val="bg1">
                    <a:lumMod val="50000"/>
                  </a:schemeClr>
                </a:solidFill>
                <a:latin typeface="+mn-lt"/>
                <a:cs typeface="+mn-ea"/>
                <a:sym typeface="+mn-lt"/>
              </a:rPr>
              <a:t/>
            </a:r>
            <a:br>
              <a:rPr lang="en-US" sz="1400" b="1" dirty="0">
                <a:solidFill>
                  <a:schemeClr val="bg1">
                    <a:lumMod val="50000"/>
                  </a:schemeClr>
                </a:solidFill>
                <a:latin typeface="+mn-lt"/>
                <a:cs typeface="+mn-ea"/>
                <a:sym typeface="+mn-lt"/>
              </a:rPr>
            </a:br>
            <a:r>
              <a:rPr lang="en-US" sz="1100" dirty="0">
                <a:solidFill>
                  <a:schemeClr val="tx1">
                    <a:lumMod val="65000"/>
                    <a:lumOff val="35000"/>
                  </a:schemeClr>
                </a:solidFill>
                <a:latin typeface="+mn-lt"/>
                <a:cs typeface="+mn-ea"/>
                <a:sym typeface="+mn-lt"/>
              </a:rPr>
              <a:t>This is a sample text. You simply add your own text and description here. This text is fully editable. </a:t>
            </a:r>
          </a:p>
        </p:txBody>
      </p:sp>
      <p:sp>
        <p:nvSpPr>
          <p:cNvPr id="122" name="Inhaltsplatzhalter 4"/>
          <p:cNvSpPr txBox="1"/>
          <p:nvPr/>
        </p:nvSpPr>
        <p:spPr>
          <a:xfrm>
            <a:off x="8599300" y="4607040"/>
            <a:ext cx="2108192" cy="1138773"/>
          </a:xfrm>
          <a:prstGeom prst="rect">
            <a:avLst/>
          </a:prstGeom>
        </p:spPr>
        <p:txBody>
          <a:bodyPr wrap="square" lIns="0" tIns="0" rIns="0" bIns="0" anchor="t">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600" b="1" dirty="0">
                <a:solidFill>
                  <a:schemeClr val="accent5"/>
                </a:solidFill>
                <a:latin typeface="+mn-lt"/>
                <a:cs typeface="+mn-ea"/>
                <a:sym typeface="+mn-lt"/>
              </a:rPr>
              <a:t>TITLE GOES HERE</a:t>
            </a:r>
            <a:r>
              <a:rPr lang="en-US" sz="1600" b="1" dirty="0">
                <a:solidFill>
                  <a:srgbClr val="DE0000"/>
                </a:solidFill>
                <a:latin typeface="+mn-lt"/>
                <a:cs typeface="+mn-ea"/>
                <a:sym typeface="+mn-lt"/>
              </a:rPr>
              <a:t/>
            </a:r>
            <a:br>
              <a:rPr lang="en-US" sz="1600" b="1" dirty="0">
                <a:solidFill>
                  <a:srgbClr val="DE0000"/>
                </a:solidFill>
                <a:latin typeface="+mn-lt"/>
                <a:cs typeface="+mn-ea"/>
                <a:sym typeface="+mn-lt"/>
              </a:rPr>
            </a:br>
            <a:r>
              <a:rPr lang="en-US" sz="1400" b="1" dirty="0">
                <a:solidFill>
                  <a:schemeClr val="bg1">
                    <a:lumMod val="50000"/>
                  </a:schemeClr>
                </a:solidFill>
                <a:latin typeface="+mn-lt"/>
                <a:cs typeface="+mn-ea"/>
                <a:sym typeface="+mn-lt"/>
              </a:rPr>
              <a:t/>
            </a:r>
            <a:br>
              <a:rPr lang="en-US" sz="1400" b="1" dirty="0">
                <a:solidFill>
                  <a:schemeClr val="bg1">
                    <a:lumMod val="50000"/>
                  </a:schemeClr>
                </a:solidFill>
                <a:latin typeface="+mn-lt"/>
                <a:cs typeface="+mn-ea"/>
                <a:sym typeface="+mn-lt"/>
              </a:rPr>
            </a:br>
            <a:r>
              <a:rPr lang="en-US" sz="1100" dirty="0">
                <a:solidFill>
                  <a:schemeClr val="tx1">
                    <a:lumMod val="65000"/>
                    <a:lumOff val="35000"/>
                  </a:schemeClr>
                </a:solidFill>
                <a:latin typeface="+mn-lt"/>
                <a:cs typeface="+mn-ea"/>
                <a:sym typeface="+mn-lt"/>
              </a:rPr>
              <a:t>This is a sample text. You simply add your own text and description here. This text is fully editable. </a:t>
            </a:r>
          </a:p>
        </p:txBody>
      </p:sp>
      <p:grpSp>
        <p:nvGrpSpPr>
          <p:cNvPr id="123" name="Group 46"/>
          <p:cNvGrpSpPr/>
          <p:nvPr/>
        </p:nvGrpSpPr>
        <p:grpSpPr>
          <a:xfrm>
            <a:off x="2051158" y="3606997"/>
            <a:ext cx="647100" cy="650656"/>
            <a:chOff x="5402263" y="3448050"/>
            <a:chExt cx="577849" cy="581025"/>
          </a:xfrm>
          <a:solidFill>
            <a:schemeClr val="bg1"/>
          </a:solidFill>
        </p:grpSpPr>
        <p:sp>
          <p:nvSpPr>
            <p:cNvPr id="124" name="Freeform 217"/>
            <p:cNvSpPr/>
            <p:nvPr/>
          </p:nvSpPr>
          <p:spPr bwMode="auto">
            <a:xfrm>
              <a:off x="5402263" y="3636963"/>
              <a:ext cx="77787" cy="28575"/>
            </a:xfrm>
            <a:custGeom>
              <a:avLst/>
              <a:gdLst>
                <a:gd name="T0" fmla="*/ 88 w 494"/>
                <a:gd name="T1" fmla="*/ 0 h 177"/>
                <a:gd name="T2" fmla="*/ 406 w 494"/>
                <a:gd name="T3" fmla="*/ 0 h 177"/>
                <a:gd name="T4" fmla="*/ 429 w 494"/>
                <a:gd name="T5" fmla="*/ 3 h 177"/>
                <a:gd name="T6" fmla="*/ 450 w 494"/>
                <a:gd name="T7" fmla="*/ 12 h 177"/>
                <a:gd name="T8" fmla="*/ 469 w 494"/>
                <a:gd name="T9" fmla="*/ 25 h 177"/>
                <a:gd name="T10" fmla="*/ 482 w 494"/>
                <a:gd name="T11" fmla="*/ 43 h 177"/>
                <a:gd name="T12" fmla="*/ 491 w 494"/>
                <a:gd name="T13" fmla="*/ 65 h 177"/>
                <a:gd name="T14" fmla="*/ 494 w 494"/>
                <a:gd name="T15" fmla="*/ 89 h 177"/>
                <a:gd name="T16" fmla="*/ 491 w 494"/>
                <a:gd name="T17" fmla="*/ 112 h 177"/>
                <a:gd name="T18" fmla="*/ 482 w 494"/>
                <a:gd name="T19" fmla="*/ 133 h 177"/>
                <a:gd name="T20" fmla="*/ 469 w 494"/>
                <a:gd name="T21" fmla="*/ 151 h 177"/>
                <a:gd name="T22" fmla="*/ 450 w 494"/>
                <a:gd name="T23" fmla="*/ 165 h 177"/>
                <a:gd name="T24" fmla="*/ 429 w 494"/>
                <a:gd name="T25" fmla="*/ 174 h 177"/>
                <a:gd name="T26" fmla="*/ 406 w 494"/>
                <a:gd name="T27" fmla="*/ 177 h 177"/>
                <a:gd name="T28" fmla="*/ 88 w 494"/>
                <a:gd name="T29" fmla="*/ 177 h 177"/>
                <a:gd name="T30" fmla="*/ 65 w 494"/>
                <a:gd name="T31" fmla="*/ 174 h 177"/>
                <a:gd name="T32" fmla="*/ 44 w 494"/>
                <a:gd name="T33" fmla="*/ 165 h 177"/>
                <a:gd name="T34" fmla="*/ 25 w 494"/>
                <a:gd name="T35" fmla="*/ 151 h 177"/>
                <a:gd name="T36" fmla="*/ 12 w 494"/>
                <a:gd name="T37" fmla="*/ 133 h 177"/>
                <a:gd name="T38" fmla="*/ 3 w 494"/>
                <a:gd name="T39" fmla="*/ 112 h 177"/>
                <a:gd name="T40" fmla="*/ 0 w 494"/>
                <a:gd name="T41" fmla="*/ 89 h 177"/>
                <a:gd name="T42" fmla="*/ 3 w 494"/>
                <a:gd name="T43" fmla="*/ 65 h 177"/>
                <a:gd name="T44" fmla="*/ 12 w 494"/>
                <a:gd name="T45" fmla="*/ 43 h 177"/>
                <a:gd name="T46" fmla="*/ 25 w 494"/>
                <a:gd name="T47" fmla="*/ 25 h 177"/>
                <a:gd name="T48" fmla="*/ 44 w 494"/>
                <a:gd name="T49" fmla="*/ 12 h 177"/>
                <a:gd name="T50" fmla="*/ 65 w 494"/>
                <a:gd name="T51" fmla="*/ 3 h 177"/>
                <a:gd name="T52" fmla="*/ 88 w 494"/>
                <a:gd name="T5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4" h="177">
                  <a:moveTo>
                    <a:pt x="88" y="0"/>
                  </a:moveTo>
                  <a:lnTo>
                    <a:pt x="406" y="0"/>
                  </a:lnTo>
                  <a:lnTo>
                    <a:pt x="429" y="3"/>
                  </a:lnTo>
                  <a:lnTo>
                    <a:pt x="450" y="12"/>
                  </a:lnTo>
                  <a:lnTo>
                    <a:pt x="469" y="25"/>
                  </a:lnTo>
                  <a:lnTo>
                    <a:pt x="482" y="43"/>
                  </a:lnTo>
                  <a:lnTo>
                    <a:pt x="491" y="65"/>
                  </a:lnTo>
                  <a:lnTo>
                    <a:pt x="494" y="89"/>
                  </a:lnTo>
                  <a:lnTo>
                    <a:pt x="491" y="112"/>
                  </a:lnTo>
                  <a:lnTo>
                    <a:pt x="482" y="133"/>
                  </a:lnTo>
                  <a:lnTo>
                    <a:pt x="469" y="151"/>
                  </a:lnTo>
                  <a:lnTo>
                    <a:pt x="450" y="165"/>
                  </a:lnTo>
                  <a:lnTo>
                    <a:pt x="429" y="174"/>
                  </a:lnTo>
                  <a:lnTo>
                    <a:pt x="406" y="177"/>
                  </a:lnTo>
                  <a:lnTo>
                    <a:pt x="88" y="177"/>
                  </a:lnTo>
                  <a:lnTo>
                    <a:pt x="65" y="174"/>
                  </a:lnTo>
                  <a:lnTo>
                    <a:pt x="44" y="165"/>
                  </a:lnTo>
                  <a:lnTo>
                    <a:pt x="25" y="151"/>
                  </a:lnTo>
                  <a:lnTo>
                    <a:pt x="12" y="133"/>
                  </a:lnTo>
                  <a:lnTo>
                    <a:pt x="3" y="112"/>
                  </a:lnTo>
                  <a:lnTo>
                    <a:pt x="0" y="89"/>
                  </a:lnTo>
                  <a:lnTo>
                    <a:pt x="3" y="65"/>
                  </a:lnTo>
                  <a:lnTo>
                    <a:pt x="12" y="43"/>
                  </a:lnTo>
                  <a:lnTo>
                    <a:pt x="25" y="25"/>
                  </a:lnTo>
                  <a:lnTo>
                    <a:pt x="44" y="12"/>
                  </a:lnTo>
                  <a:lnTo>
                    <a:pt x="65" y="3"/>
                  </a:lnTo>
                  <a:lnTo>
                    <a:pt x="88"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25" name="Freeform 218"/>
            <p:cNvSpPr/>
            <p:nvPr/>
          </p:nvSpPr>
          <p:spPr bwMode="auto">
            <a:xfrm>
              <a:off x="5902325" y="3636963"/>
              <a:ext cx="77787" cy="28575"/>
            </a:xfrm>
            <a:custGeom>
              <a:avLst/>
              <a:gdLst>
                <a:gd name="T0" fmla="*/ 89 w 494"/>
                <a:gd name="T1" fmla="*/ 0 h 177"/>
                <a:gd name="T2" fmla="*/ 407 w 494"/>
                <a:gd name="T3" fmla="*/ 0 h 177"/>
                <a:gd name="T4" fmla="*/ 430 w 494"/>
                <a:gd name="T5" fmla="*/ 3 h 177"/>
                <a:gd name="T6" fmla="*/ 451 w 494"/>
                <a:gd name="T7" fmla="*/ 12 h 177"/>
                <a:gd name="T8" fmla="*/ 469 w 494"/>
                <a:gd name="T9" fmla="*/ 25 h 177"/>
                <a:gd name="T10" fmla="*/ 482 w 494"/>
                <a:gd name="T11" fmla="*/ 43 h 177"/>
                <a:gd name="T12" fmla="*/ 491 w 494"/>
                <a:gd name="T13" fmla="*/ 65 h 177"/>
                <a:gd name="T14" fmla="*/ 494 w 494"/>
                <a:gd name="T15" fmla="*/ 89 h 177"/>
                <a:gd name="T16" fmla="*/ 491 w 494"/>
                <a:gd name="T17" fmla="*/ 112 h 177"/>
                <a:gd name="T18" fmla="*/ 482 w 494"/>
                <a:gd name="T19" fmla="*/ 133 h 177"/>
                <a:gd name="T20" fmla="*/ 469 w 494"/>
                <a:gd name="T21" fmla="*/ 151 h 177"/>
                <a:gd name="T22" fmla="*/ 451 w 494"/>
                <a:gd name="T23" fmla="*/ 165 h 177"/>
                <a:gd name="T24" fmla="*/ 430 w 494"/>
                <a:gd name="T25" fmla="*/ 174 h 177"/>
                <a:gd name="T26" fmla="*/ 407 w 494"/>
                <a:gd name="T27" fmla="*/ 177 h 177"/>
                <a:gd name="T28" fmla="*/ 89 w 494"/>
                <a:gd name="T29" fmla="*/ 177 h 177"/>
                <a:gd name="T30" fmla="*/ 65 w 494"/>
                <a:gd name="T31" fmla="*/ 174 h 177"/>
                <a:gd name="T32" fmla="*/ 44 w 494"/>
                <a:gd name="T33" fmla="*/ 165 h 177"/>
                <a:gd name="T34" fmla="*/ 27 w 494"/>
                <a:gd name="T35" fmla="*/ 151 h 177"/>
                <a:gd name="T36" fmla="*/ 12 w 494"/>
                <a:gd name="T37" fmla="*/ 133 h 177"/>
                <a:gd name="T38" fmla="*/ 3 w 494"/>
                <a:gd name="T39" fmla="*/ 112 h 177"/>
                <a:gd name="T40" fmla="*/ 0 w 494"/>
                <a:gd name="T41" fmla="*/ 89 h 177"/>
                <a:gd name="T42" fmla="*/ 3 w 494"/>
                <a:gd name="T43" fmla="*/ 65 h 177"/>
                <a:gd name="T44" fmla="*/ 12 w 494"/>
                <a:gd name="T45" fmla="*/ 43 h 177"/>
                <a:gd name="T46" fmla="*/ 27 w 494"/>
                <a:gd name="T47" fmla="*/ 25 h 177"/>
                <a:gd name="T48" fmla="*/ 44 w 494"/>
                <a:gd name="T49" fmla="*/ 12 h 177"/>
                <a:gd name="T50" fmla="*/ 65 w 494"/>
                <a:gd name="T51" fmla="*/ 3 h 177"/>
                <a:gd name="T52" fmla="*/ 89 w 494"/>
                <a:gd name="T5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4" h="177">
                  <a:moveTo>
                    <a:pt x="89" y="0"/>
                  </a:moveTo>
                  <a:lnTo>
                    <a:pt x="407" y="0"/>
                  </a:lnTo>
                  <a:lnTo>
                    <a:pt x="430" y="3"/>
                  </a:lnTo>
                  <a:lnTo>
                    <a:pt x="451" y="12"/>
                  </a:lnTo>
                  <a:lnTo>
                    <a:pt x="469" y="25"/>
                  </a:lnTo>
                  <a:lnTo>
                    <a:pt x="482" y="43"/>
                  </a:lnTo>
                  <a:lnTo>
                    <a:pt x="491" y="65"/>
                  </a:lnTo>
                  <a:lnTo>
                    <a:pt x="494" y="89"/>
                  </a:lnTo>
                  <a:lnTo>
                    <a:pt x="491" y="112"/>
                  </a:lnTo>
                  <a:lnTo>
                    <a:pt x="482" y="133"/>
                  </a:lnTo>
                  <a:lnTo>
                    <a:pt x="469" y="151"/>
                  </a:lnTo>
                  <a:lnTo>
                    <a:pt x="451" y="165"/>
                  </a:lnTo>
                  <a:lnTo>
                    <a:pt x="430" y="174"/>
                  </a:lnTo>
                  <a:lnTo>
                    <a:pt x="407" y="177"/>
                  </a:lnTo>
                  <a:lnTo>
                    <a:pt x="89" y="177"/>
                  </a:lnTo>
                  <a:lnTo>
                    <a:pt x="65" y="174"/>
                  </a:lnTo>
                  <a:lnTo>
                    <a:pt x="44" y="165"/>
                  </a:lnTo>
                  <a:lnTo>
                    <a:pt x="27" y="151"/>
                  </a:lnTo>
                  <a:lnTo>
                    <a:pt x="12" y="133"/>
                  </a:lnTo>
                  <a:lnTo>
                    <a:pt x="3" y="112"/>
                  </a:lnTo>
                  <a:lnTo>
                    <a:pt x="0" y="89"/>
                  </a:lnTo>
                  <a:lnTo>
                    <a:pt x="3" y="65"/>
                  </a:lnTo>
                  <a:lnTo>
                    <a:pt x="12" y="43"/>
                  </a:lnTo>
                  <a:lnTo>
                    <a:pt x="27" y="25"/>
                  </a:lnTo>
                  <a:lnTo>
                    <a:pt x="44" y="12"/>
                  </a:lnTo>
                  <a:lnTo>
                    <a:pt x="65" y="3"/>
                  </a:lnTo>
                  <a:lnTo>
                    <a:pt x="89"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26" name="Freeform 219"/>
            <p:cNvSpPr/>
            <p:nvPr/>
          </p:nvSpPr>
          <p:spPr bwMode="auto">
            <a:xfrm>
              <a:off x="5464175" y="3814763"/>
              <a:ext cx="65087" cy="65088"/>
            </a:xfrm>
            <a:custGeom>
              <a:avLst/>
              <a:gdLst>
                <a:gd name="T0" fmla="*/ 310 w 407"/>
                <a:gd name="T1" fmla="*/ 0 h 408"/>
                <a:gd name="T2" fmla="*/ 329 w 407"/>
                <a:gd name="T3" fmla="*/ 0 h 408"/>
                <a:gd name="T4" fmla="*/ 348 w 407"/>
                <a:gd name="T5" fmla="*/ 3 h 408"/>
                <a:gd name="T6" fmla="*/ 366 w 407"/>
                <a:gd name="T7" fmla="*/ 12 h 408"/>
                <a:gd name="T8" fmla="*/ 382 w 407"/>
                <a:gd name="T9" fmla="*/ 24 h 408"/>
                <a:gd name="T10" fmla="*/ 394 w 407"/>
                <a:gd name="T11" fmla="*/ 41 h 408"/>
                <a:gd name="T12" fmla="*/ 403 w 407"/>
                <a:gd name="T13" fmla="*/ 59 h 408"/>
                <a:gd name="T14" fmla="*/ 407 w 407"/>
                <a:gd name="T15" fmla="*/ 78 h 408"/>
                <a:gd name="T16" fmla="*/ 407 w 407"/>
                <a:gd name="T17" fmla="*/ 98 h 408"/>
                <a:gd name="T18" fmla="*/ 403 w 407"/>
                <a:gd name="T19" fmla="*/ 116 h 408"/>
                <a:gd name="T20" fmla="*/ 394 w 407"/>
                <a:gd name="T21" fmla="*/ 134 h 408"/>
                <a:gd name="T22" fmla="*/ 382 w 407"/>
                <a:gd name="T23" fmla="*/ 150 h 408"/>
                <a:gd name="T24" fmla="*/ 151 w 407"/>
                <a:gd name="T25" fmla="*/ 381 h 408"/>
                <a:gd name="T26" fmla="*/ 137 w 407"/>
                <a:gd name="T27" fmla="*/ 394 h 408"/>
                <a:gd name="T28" fmla="*/ 122 w 407"/>
                <a:gd name="T29" fmla="*/ 401 h 408"/>
                <a:gd name="T30" fmla="*/ 105 w 407"/>
                <a:gd name="T31" fmla="*/ 406 h 408"/>
                <a:gd name="T32" fmla="*/ 89 w 407"/>
                <a:gd name="T33" fmla="*/ 408 h 408"/>
                <a:gd name="T34" fmla="*/ 71 w 407"/>
                <a:gd name="T35" fmla="*/ 406 h 408"/>
                <a:gd name="T36" fmla="*/ 56 w 407"/>
                <a:gd name="T37" fmla="*/ 401 h 408"/>
                <a:gd name="T38" fmla="*/ 40 w 407"/>
                <a:gd name="T39" fmla="*/ 394 h 408"/>
                <a:gd name="T40" fmla="*/ 26 w 407"/>
                <a:gd name="T41" fmla="*/ 381 h 408"/>
                <a:gd name="T42" fmla="*/ 14 w 407"/>
                <a:gd name="T43" fmla="*/ 366 h 408"/>
                <a:gd name="T44" fmla="*/ 5 w 407"/>
                <a:gd name="T45" fmla="*/ 348 h 408"/>
                <a:gd name="T46" fmla="*/ 0 w 407"/>
                <a:gd name="T47" fmla="*/ 329 h 408"/>
                <a:gd name="T48" fmla="*/ 0 w 407"/>
                <a:gd name="T49" fmla="*/ 309 h 408"/>
                <a:gd name="T50" fmla="*/ 5 w 407"/>
                <a:gd name="T51" fmla="*/ 290 h 408"/>
                <a:gd name="T52" fmla="*/ 14 w 407"/>
                <a:gd name="T53" fmla="*/ 273 h 408"/>
                <a:gd name="T54" fmla="*/ 26 w 407"/>
                <a:gd name="T55" fmla="*/ 256 h 408"/>
                <a:gd name="T56" fmla="*/ 257 w 407"/>
                <a:gd name="T57" fmla="*/ 24 h 408"/>
                <a:gd name="T58" fmla="*/ 273 w 407"/>
                <a:gd name="T59" fmla="*/ 12 h 408"/>
                <a:gd name="T60" fmla="*/ 291 w 407"/>
                <a:gd name="T61" fmla="*/ 3 h 408"/>
                <a:gd name="T62" fmla="*/ 310 w 407"/>
                <a:gd name="T63"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7" h="408">
                  <a:moveTo>
                    <a:pt x="310" y="0"/>
                  </a:moveTo>
                  <a:lnTo>
                    <a:pt x="329" y="0"/>
                  </a:lnTo>
                  <a:lnTo>
                    <a:pt x="348" y="3"/>
                  </a:lnTo>
                  <a:lnTo>
                    <a:pt x="366" y="12"/>
                  </a:lnTo>
                  <a:lnTo>
                    <a:pt x="382" y="24"/>
                  </a:lnTo>
                  <a:lnTo>
                    <a:pt x="394" y="41"/>
                  </a:lnTo>
                  <a:lnTo>
                    <a:pt x="403" y="59"/>
                  </a:lnTo>
                  <a:lnTo>
                    <a:pt x="407" y="78"/>
                  </a:lnTo>
                  <a:lnTo>
                    <a:pt x="407" y="98"/>
                  </a:lnTo>
                  <a:lnTo>
                    <a:pt x="403" y="116"/>
                  </a:lnTo>
                  <a:lnTo>
                    <a:pt x="394" y="134"/>
                  </a:lnTo>
                  <a:lnTo>
                    <a:pt x="382" y="150"/>
                  </a:lnTo>
                  <a:lnTo>
                    <a:pt x="151" y="381"/>
                  </a:lnTo>
                  <a:lnTo>
                    <a:pt x="137" y="394"/>
                  </a:lnTo>
                  <a:lnTo>
                    <a:pt x="122" y="401"/>
                  </a:lnTo>
                  <a:lnTo>
                    <a:pt x="105" y="406"/>
                  </a:lnTo>
                  <a:lnTo>
                    <a:pt x="89" y="408"/>
                  </a:lnTo>
                  <a:lnTo>
                    <a:pt x="71" y="406"/>
                  </a:lnTo>
                  <a:lnTo>
                    <a:pt x="56" y="401"/>
                  </a:lnTo>
                  <a:lnTo>
                    <a:pt x="40" y="394"/>
                  </a:lnTo>
                  <a:lnTo>
                    <a:pt x="26" y="381"/>
                  </a:lnTo>
                  <a:lnTo>
                    <a:pt x="14" y="366"/>
                  </a:lnTo>
                  <a:lnTo>
                    <a:pt x="5" y="348"/>
                  </a:lnTo>
                  <a:lnTo>
                    <a:pt x="0" y="329"/>
                  </a:lnTo>
                  <a:lnTo>
                    <a:pt x="0" y="309"/>
                  </a:lnTo>
                  <a:lnTo>
                    <a:pt x="5" y="290"/>
                  </a:lnTo>
                  <a:lnTo>
                    <a:pt x="14" y="273"/>
                  </a:lnTo>
                  <a:lnTo>
                    <a:pt x="26" y="256"/>
                  </a:lnTo>
                  <a:lnTo>
                    <a:pt x="257" y="24"/>
                  </a:lnTo>
                  <a:lnTo>
                    <a:pt x="273" y="12"/>
                  </a:lnTo>
                  <a:lnTo>
                    <a:pt x="291" y="3"/>
                  </a:lnTo>
                  <a:lnTo>
                    <a:pt x="310"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27" name="Freeform 220"/>
            <p:cNvSpPr/>
            <p:nvPr/>
          </p:nvSpPr>
          <p:spPr bwMode="auto">
            <a:xfrm>
              <a:off x="5829300" y="3448050"/>
              <a:ext cx="63500" cy="63500"/>
            </a:xfrm>
            <a:custGeom>
              <a:avLst/>
              <a:gdLst>
                <a:gd name="T0" fmla="*/ 303 w 401"/>
                <a:gd name="T1" fmla="*/ 0 h 403"/>
                <a:gd name="T2" fmla="*/ 322 w 401"/>
                <a:gd name="T3" fmla="*/ 0 h 403"/>
                <a:gd name="T4" fmla="*/ 341 w 401"/>
                <a:gd name="T5" fmla="*/ 4 h 403"/>
                <a:gd name="T6" fmla="*/ 360 w 401"/>
                <a:gd name="T7" fmla="*/ 13 h 403"/>
                <a:gd name="T8" fmla="*/ 375 w 401"/>
                <a:gd name="T9" fmla="*/ 26 h 403"/>
                <a:gd name="T10" fmla="*/ 387 w 401"/>
                <a:gd name="T11" fmla="*/ 42 h 403"/>
                <a:gd name="T12" fmla="*/ 396 w 401"/>
                <a:gd name="T13" fmla="*/ 60 h 403"/>
                <a:gd name="T14" fmla="*/ 401 w 401"/>
                <a:gd name="T15" fmla="*/ 79 h 403"/>
                <a:gd name="T16" fmla="*/ 401 w 401"/>
                <a:gd name="T17" fmla="*/ 99 h 403"/>
                <a:gd name="T18" fmla="*/ 396 w 401"/>
                <a:gd name="T19" fmla="*/ 118 h 403"/>
                <a:gd name="T20" fmla="*/ 387 w 401"/>
                <a:gd name="T21" fmla="*/ 135 h 403"/>
                <a:gd name="T22" fmla="*/ 375 w 401"/>
                <a:gd name="T23" fmla="*/ 151 h 403"/>
                <a:gd name="T24" fmla="*/ 151 w 401"/>
                <a:gd name="T25" fmla="*/ 377 h 403"/>
                <a:gd name="T26" fmla="*/ 136 w 401"/>
                <a:gd name="T27" fmla="*/ 388 h 403"/>
                <a:gd name="T28" fmla="*/ 121 w 401"/>
                <a:gd name="T29" fmla="*/ 396 h 403"/>
                <a:gd name="T30" fmla="*/ 105 w 401"/>
                <a:gd name="T31" fmla="*/ 400 h 403"/>
                <a:gd name="T32" fmla="*/ 88 w 401"/>
                <a:gd name="T33" fmla="*/ 403 h 403"/>
                <a:gd name="T34" fmla="*/ 71 w 401"/>
                <a:gd name="T35" fmla="*/ 400 h 403"/>
                <a:gd name="T36" fmla="*/ 55 w 401"/>
                <a:gd name="T37" fmla="*/ 396 h 403"/>
                <a:gd name="T38" fmla="*/ 39 w 401"/>
                <a:gd name="T39" fmla="*/ 388 h 403"/>
                <a:gd name="T40" fmla="*/ 26 w 401"/>
                <a:gd name="T41" fmla="*/ 377 h 403"/>
                <a:gd name="T42" fmla="*/ 13 w 401"/>
                <a:gd name="T43" fmla="*/ 360 h 403"/>
                <a:gd name="T44" fmla="*/ 5 w 401"/>
                <a:gd name="T45" fmla="*/ 343 h 403"/>
                <a:gd name="T46" fmla="*/ 0 w 401"/>
                <a:gd name="T47" fmla="*/ 324 h 403"/>
                <a:gd name="T48" fmla="*/ 0 w 401"/>
                <a:gd name="T49" fmla="*/ 304 h 403"/>
                <a:gd name="T50" fmla="*/ 5 w 401"/>
                <a:gd name="T51" fmla="*/ 285 h 403"/>
                <a:gd name="T52" fmla="*/ 13 w 401"/>
                <a:gd name="T53" fmla="*/ 267 h 403"/>
                <a:gd name="T54" fmla="*/ 26 w 401"/>
                <a:gd name="T55" fmla="*/ 252 h 403"/>
                <a:gd name="T56" fmla="*/ 250 w 401"/>
                <a:gd name="T57" fmla="*/ 26 h 403"/>
                <a:gd name="T58" fmla="*/ 267 w 401"/>
                <a:gd name="T59" fmla="*/ 13 h 403"/>
                <a:gd name="T60" fmla="*/ 285 w 401"/>
                <a:gd name="T61" fmla="*/ 4 h 403"/>
                <a:gd name="T62" fmla="*/ 303 w 401"/>
                <a:gd name="T63" fmla="*/ 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 h="403">
                  <a:moveTo>
                    <a:pt x="303" y="0"/>
                  </a:moveTo>
                  <a:lnTo>
                    <a:pt x="322" y="0"/>
                  </a:lnTo>
                  <a:lnTo>
                    <a:pt x="341" y="4"/>
                  </a:lnTo>
                  <a:lnTo>
                    <a:pt x="360" y="13"/>
                  </a:lnTo>
                  <a:lnTo>
                    <a:pt x="375" y="26"/>
                  </a:lnTo>
                  <a:lnTo>
                    <a:pt x="387" y="42"/>
                  </a:lnTo>
                  <a:lnTo>
                    <a:pt x="396" y="60"/>
                  </a:lnTo>
                  <a:lnTo>
                    <a:pt x="401" y="79"/>
                  </a:lnTo>
                  <a:lnTo>
                    <a:pt x="401" y="99"/>
                  </a:lnTo>
                  <a:lnTo>
                    <a:pt x="396" y="118"/>
                  </a:lnTo>
                  <a:lnTo>
                    <a:pt x="387" y="135"/>
                  </a:lnTo>
                  <a:lnTo>
                    <a:pt x="375" y="151"/>
                  </a:lnTo>
                  <a:lnTo>
                    <a:pt x="151" y="377"/>
                  </a:lnTo>
                  <a:lnTo>
                    <a:pt x="136" y="388"/>
                  </a:lnTo>
                  <a:lnTo>
                    <a:pt x="121" y="396"/>
                  </a:lnTo>
                  <a:lnTo>
                    <a:pt x="105" y="400"/>
                  </a:lnTo>
                  <a:lnTo>
                    <a:pt x="88" y="403"/>
                  </a:lnTo>
                  <a:lnTo>
                    <a:pt x="71" y="400"/>
                  </a:lnTo>
                  <a:lnTo>
                    <a:pt x="55" y="396"/>
                  </a:lnTo>
                  <a:lnTo>
                    <a:pt x="39" y="388"/>
                  </a:lnTo>
                  <a:lnTo>
                    <a:pt x="26" y="377"/>
                  </a:lnTo>
                  <a:lnTo>
                    <a:pt x="13" y="360"/>
                  </a:lnTo>
                  <a:lnTo>
                    <a:pt x="5" y="343"/>
                  </a:lnTo>
                  <a:lnTo>
                    <a:pt x="0" y="324"/>
                  </a:lnTo>
                  <a:lnTo>
                    <a:pt x="0" y="304"/>
                  </a:lnTo>
                  <a:lnTo>
                    <a:pt x="5" y="285"/>
                  </a:lnTo>
                  <a:lnTo>
                    <a:pt x="13" y="267"/>
                  </a:lnTo>
                  <a:lnTo>
                    <a:pt x="26" y="252"/>
                  </a:lnTo>
                  <a:lnTo>
                    <a:pt x="250" y="26"/>
                  </a:lnTo>
                  <a:lnTo>
                    <a:pt x="267" y="13"/>
                  </a:lnTo>
                  <a:lnTo>
                    <a:pt x="285" y="4"/>
                  </a:lnTo>
                  <a:lnTo>
                    <a:pt x="303"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28" name="Freeform 221"/>
            <p:cNvSpPr/>
            <p:nvPr/>
          </p:nvSpPr>
          <p:spPr bwMode="auto">
            <a:xfrm>
              <a:off x="5489575" y="3448050"/>
              <a:ext cx="63500" cy="63500"/>
            </a:xfrm>
            <a:custGeom>
              <a:avLst/>
              <a:gdLst>
                <a:gd name="T0" fmla="*/ 97 w 400"/>
                <a:gd name="T1" fmla="*/ 0 h 402"/>
                <a:gd name="T2" fmla="*/ 117 w 400"/>
                <a:gd name="T3" fmla="*/ 3 h 402"/>
                <a:gd name="T4" fmla="*/ 135 w 400"/>
                <a:gd name="T5" fmla="*/ 12 h 402"/>
                <a:gd name="T6" fmla="*/ 150 w 400"/>
                <a:gd name="T7" fmla="*/ 25 h 402"/>
                <a:gd name="T8" fmla="*/ 375 w 400"/>
                <a:gd name="T9" fmla="*/ 251 h 402"/>
                <a:gd name="T10" fmla="*/ 388 w 400"/>
                <a:gd name="T11" fmla="*/ 266 h 402"/>
                <a:gd name="T12" fmla="*/ 396 w 400"/>
                <a:gd name="T13" fmla="*/ 284 h 402"/>
                <a:gd name="T14" fmla="*/ 400 w 400"/>
                <a:gd name="T15" fmla="*/ 303 h 402"/>
                <a:gd name="T16" fmla="*/ 400 w 400"/>
                <a:gd name="T17" fmla="*/ 323 h 402"/>
                <a:gd name="T18" fmla="*/ 396 w 400"/>
                <a:gd name="T19" fmla="*/ 342 h 402"/>
                <a:gd name="T20" fmla="*/ 388 w 400"/>
                <a:gd name="T21" fmla="*/ 359 h 402"/>
                <a:gd name="T22" fmla="*/ 375 w 400"/>
                <a:gd name="T23" fmla="*/ 375 h 402"/>
                <a:gd name="T24" fmla="*/ 361 w 400"/>
                <a:gd name="T25" fmla="*/ 387 h 402"/>
                <a:gd name="T26" fmla="*/ 346 w 400"/>
                <a:gd name="T27" fmla="*/ 395 h 402"/>
                <a:gd name="T28" fmla="*/ 329 w 400"/>
                <a:gd name="T29" fmla="*/ 399 h 402"/>
                <a:gd name="T30" fmla="*/ 313 w 400"/>
                <a:gd name="T31" fmla="*/ 402 h 402"/>
                <a:gd name="T32" fmla="*/ 296 w 400"/>
                <a:gd name="T33" fmla="*/ 399 h 402"/>
                <a:gd name="T34" fmla="*/ 280 w 400"/>
                <a:gd name="T35" fmla="*/ 395 h 402"/>
                <a:gd name="T36" fmla="*/ 264 w 400"/>
                <a:gd name="T37" fmla="*/ 387 h 402"/>
                <a:gd name="T38" fmla="*/ 250 w 400"/>
                <a:gd name="T39" fmla="*/ 375 h 402"/>
                <a:gd name="T40" fmla="*/ 25 w 400"/>
                <a:gd name="T41" fmla="*/ 150 h 402"/>
                <a:gd name="T42" fmla="*/ 13 w 400"/>
                <a:gd name="T43" fmla="*/ 134 h 402"/>
                <a:gd name="T44" fmla="*/ 4 w 400"/>
                <a:gd name="T45" fmla="*/ 117 h 402"/>
                <a:gd name="T46" fmla="*/ 0 w 400"/>
                <a:gd name="T47" fmla="*/ 98 h 402"/>
                <a:gd name="T48" fmla="*/ 0 w 400"/>
                <a:gd name="T49" fmla="*/ 78 h 402"/>
                <a:gd name="T50" fmla="*/ 4 w 400"/>
                <a:gd name="T51" fmla="*/ 59 h 402"/>
                <a:gd name="T52" fmla="*/ 13 w 400"/>
                <a:gd name="T53" fmla="*/ 41 h 402"/>
                <a:gd name="T54" fmla="*/ 25 w 400"/>
                <a:gd name="T55" fmla="*/ 25 h 402"/>
                <a:gd name="T56" fmla="*/ 42 w 400"/>
                <a:gd name="T57" fmla="*/ 12 h 402"/>
                <a:gd name="T58" fmla="*/ 59 w 400"/>
                <a:gd name="T59" fmla="*/ 3 h 402"/>
                <a:gd name="T60" fmla="*/ 78 w 400"/>
                <a:gd name="T61" fmla="*/ 0 h 402"/>
                <a:gd name="T62" fmla="*/ 97 w 400"/>
                <a:gd name="T63"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2">
                  <a:moveTo>
                    <a:pt x="97" y="0"/>
                  </a:moveTo>
                  <a:lnTo>
                    <a:pt x="117" y="3"/>
                  </a:lnTo>
                  <a:lnTo>
                    <a:pt x="135" y="12"/>
                  </a:lnTo>
                  <a:lnTo>
                    <a:pt x="150" y="25"/>
                  </a:lnTo>
                  <a:lnTo>
                    <a:pt x="375" y="251"/>
                  </a:lnTo>
                  <a:lnTo>
                    <a:pt x="388" y="266"/>
                  </a:lnTo>
                  <a:lnTo>
                    <a:pt x="396" y="284"/>
                  </a:lnTo>
                  <a:lnTo>
                    <a:pt x="400" y="303"/>
                  </a:lnTo>
                  <a:lnTo>
                    <a:pt x="400" y="323"/>
                  </a:lnTo>
                  <a:lnTo>
                    <a:pt x="396" y="342"/>
                  </a:lnTo>
                  <a:lnTo>
                    <a:pt x="388" y="359"/>
                  </a:lnTo>
                  <a:lnTo>
                    <a:pt x="375" y="375"/>
                  </a:lnTo>
                  <a:lnTo>
                    <a:pt x="361" y="387"/>
                  </a:lnTo>
                  <a:lnTo>
                    <a:pt x="346" y="395"/>
                  </a:lnTo>
                  <a:lnTo>
                    <a:pt x="329" y="399"/>
                  </a:lnTo>
                  <a:lnTo>
                    <a:pt x="313" y="402"/>
                  </a:lnTo>
                  <a:lnTo>
                    <a:pt x="296" y="399"/>
                  </a:lnTo>
                  <a:lnTo>
                    <a:pt x="280" y="395"/>
                  </a:lnTo>
                  <a:lnTo>
                    <a:pt x="264" y="387"/>
                  </a:lnTo>
                  <a:lnTo>
                    <a:pt x="250" y="375"/>
                  </a:lnTo>
                  <a:lnTo>
                    <a:pt x="25" y="150"/>
                  </a:lnTo>
                  <a:lnTo>
                    <a:pt x="13" y="134"/>
                  </a:lnTo>
                  <a:lnTo>
                    <a:pt x="4" y="117"/>
                  </a:lnTo>
                  <a:lnTo>
                    <a:pt x="0" y="98"/>
                  </a:lnTo>
                  <a:lnTo>
                    <a:pt x="0" y="78"/>
                  </a:lnTo>
                  <a:lnTo>
                    <a:pt x="4" y="59"/>
                  </a:lnTo>
                  <a:lnTo>
                    <a:pt x="13" y="41"/>
                  </a:lnTo>
                  <a:lnTo>
                    <a:pt x="25" y="25"/>
                  </a:lnTo>
                  <a:lnTo>
                    <a:pt x="42" y="12"/>
                  </a:lnTo>
                  <a:lnTo>
                    <a:pt x="59" y="3"/>
                  </a:lnTo>
                  <a:lnTo>
                    <a:pt x="78" y="0"/>
                  </a:lnTo>
                  <a:lnTo>
                    <a:pt x="97"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29" name="Freeform 222"/>
            <p:cNvSpPr/>
            <p:nvPr/>
          </p:nvSpPr>
          <p:spPr bwMode="auto">
            <a:xfrm>
              <a:off x="5854700" y="3814763"/>
              <a:ext cx="65087" cy="65088"/>
            </a:xfrm>
            <a:custGeom>
              <a:avLst/>
              <a:gdLst>
                <a:gd name="T0" fmla="*/ 98 w 406"/>
                <a:gd name="T1" fmla="*/ 0 h 408"/>
                <a:gd name="T2" fmla="*/ 116 w 406"/>
                <a:gd name="T3" fmla="*/ 4 h 408"/>
                <a:gd name="T4" fmla="*/ 135 w 406"/>
                <a:gd name="T5" fmla="*/ 13 h 408"/>
                <a:gd name="T6" fmla="*/ 151 w 406"/>
                <a:gd name="T7" fmla="*/ 25 h 408"/>
                <a:gd name="T8" fmla="*/ 381 w 406"/>
                <a:gd name="T9" fmla="*/ 256 h 408"/>
                <a:gd name="T10" fmla="*/ 394 w 406"/>
                <a:gd name="T11" fmla="*/ 273 h 408"/>
                <a:gd name="T12" fmla="*/ 402 w 406"/>
                <a:gd name="T13" fmla="*/ 290 h 408"/>
                <a:gd name="T14" fmla="*/ 406 w 406"/>
                <a:gd name="T15" fmla="*/ 309 h 408"/>
                <a:gd name="T16" fmla="*/ 406 w 406"/>
                <a:gd name="T17" fmla="*/ 329 h 408"/>
                <a:gd name="T18" fmla="*/ 402 w 406"/>
                <a:gd name="T19" fmla="*/ 348 h 408"/>
                <a:gd name="T20" fmla="*/ 394 w 406"/>
                <a:gd name="T21" fmla="*/ 366 h 408"/>
                <a:gd name="T22" fmla="*/ 381 w 406"/>
                <a:gd name="T23" fmla="*/ 381 h 408"/>
                <a:gd name="T24" fmla="*/ 368 w 406"/>
                <a:gd name="T25" fmla="*/ 394 h 408"/>
                <a:gd name="T26" fmla="*/ 352 w 406"/>
                <a:gd name="T27" fmla="*/ 401 h 408"/>
                <a:gd name="T28" fmla="*/ 335 w 406"/>
                <a:gd name="T29" fmla="*/ 406 h 408"/>
                <a:gd name="T30" fmla="*/ 319 w 406"/>
                <a:gd name="T31" fmla="*/ 408 h 408"/>
                <a:gd name="T32" fmla="*/ 301 w 406"/>
                <a:gd name="T33" fmla="*/ 406 h 408"/>
                <a:gd name="T34" fmla="*/ 286 w 406"/>
                <a:gd name="T35" fmla="*/ 401 h 408"/>
                <a:gd name="T36" fmla="*/ 270 w 406"/>
                <a:gd name="T37" fmla="*/ 394 h 408"/>
                <a:gd name="T38" fmla="*/ 256 w 406"/>
                <a:gd name="T39" fmla="*/ 381 h 408"/>
                <a:gd name="T40" fmla="*/ 26 w 406"/>
                <a:gd name="T41" fmla="*/ 151 h 408"/>
                <a:gd name="T42" fmla="*/ 14 w 406"/>
                <a:gd name="T43" fmla="*/ 135 h 408"/>
                <a:gd name="T44" fmla="*/ 5 w 406"/>
                <a:gd name="T45" fmla="*/ 117 h 408"/>
                <a:gd name="T46" fmla="*/ 0 w 406"/>
                <a:gd name="T47" fmla="*/ 98 h 408"/>
                <a:gd name="T48" fmla="*/ 0 w 406"/>
                <a:gd name="T49" fmla="*/ 79 h 408"/>
                <a:gd name="T50" fmla="*/ 5 w 406"/>
                <a:gd name="T51" fmla="*/ 60 h 408"/>
                <a:gd name="T52" fmla="*/ 14 w 406"/>
                <a:gd name="T53" fmla="*/ 42 h 408"/>
                <a:gd name="T54" fmla="*/ 26 w 406"/>
                <a:gd name="T55" fmla="*/ 25 h 408"/>
                <a:gd name="T56" fmla="*/ 42 w 406"/>
                <a:gd name="T57" fmla="*/ 13 h 408"/>
                <a:gd name="T58" fmla="*/ 60 w 406"/>
                <a:gd name="T59" fmla="*/ 4 h 408"/>
                <a:gd name="T60" fmla="*/ 79 w 406"/>
                <a:gd name="T61" fmla="*/ 0 h 408"/>
                <a:gd name="T62" fmla="*/ 98 w 406"/>
                <a:gd name="T63"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6" h="408">
                  <a:moveTo>
                    <a:pt x="98" y="0"/>
                  </a:moveTo>
                  <a:lnTo>
                    <a:pt x="116" y="4"/>
                  </a:lnTo>
                  <a:lnTo>
                    <a:pt x="135" y="13"/>
                  </a:lnTo>
                  <a:lnTo>
                    <a:pt x="151" y="25"/>
                  </a:lnTo>
                  <a:lnTo>
                    <a:pt x="381" y="256"/>
                  </a:lnTo>
                  <a:lnTo>
                    <a:pt x="394" y="273"/>
                  </a:lnTo>
                  <a:lnTo>
                    <a:pt x="402" y="290"/>
                  </a:lnTo>
                  <a:lnTo>
                    <a:pt x="406" y="309"/>
                  </a:lnTo>
                  <a:lnTo>
                    <a:pt x="406" y="329"/>
                  </a:lnTo>
                  <a:lnTo>
                    <a:pt x="402" y="348"/>
                  </a:lnTo>
                  <a:lnTo>
                    <a:pt x="394" y="366"/>
                  </a:lnTo>
                  <a:lnTo>
                    <a:pt x="381" y="381"/>
                  </a:lnTo>
                  <a:lnTo>
                    <a:pt x="368" y="394"/>
                  </a:lnTo>
                  <a:lnTo>
                    <a:pt x="352" y="401"/>
                  </a:lnTo>
                  <a:lnTo>
                    <a:pt x="335" y="406"/>
                  </a:lnTo>
                  <a:lnTo>
                    <a:pt x="319" y="408"/>
                  </a:lnTo>
                  <a:lnTo>
                    <a:pt x="301" y="406"/>
                  </a:lnTo>
                  <a:lnTo>
                    <a:pt x="286" y="401"/>
                  </a:lnTo>
                  <a:lnTo>
                    <a:pt x="270" y="394"/>
                  </a:lnTo>
                  <a:lnTo>
                    <a:pt x="256" y="381"/>
                  </a:lnTo>
                  <a:lnTo>
                    <a:pt x="26" y="151"/>
                  </a:lnTo>
                  <a:lnTo>
                    <a:pt x="14" y="135"/>
                  </a:lnTo>
                  <a:lnTo>
                    <a:pt x="5" y="117"/>
                  </a:lnTo>
                  <a:lnTo>
                    <a:pt x="0" y="98"/>
                  </a:lnTo>
                  <a:lnTo>
                    <a:pt x="0" y="79"/>
                  </a:lnTo>
                  <a:lnTo>
                    <a:pt x="5" y="60"/>
                  </a:lnTo>
                  <a:lnTo>
                    <a:pt x="14" y="42"/>
                  </a:lnTo>
                  <a:lnTo>
                    <a:pt x="26" y="25"/>
                  </a:lnTo>
                  <a:lnTo>
                    <a:pt x="42" y="13"/>
                  </a:lnTo>
                  <a:lnTo>
                    <a:pt x="60" y="4"/>
                  </a:lnTo>
                  <a:lnTo>
                    <a:pt x="79" y="0"/>
                  </a:lnTo>
                  <a:lnTo>
                    <a:pt x="98"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30" name="Freeform 223"/>
            <p:cNvSpPr>
              <a:spLocks noEditPoints="1"/>
            </p:cNvSpPr>
            <p:nvPr/>
          </p:nvSpPr>
          <p:spPr bwMode="auto">
            <a:xfrm>
              <a:off x="5516563" y="3486150"/>
              <a:ext cx="350837" cy="542925"/>
            </a:xfrm>
            <a:custGeom>
              <a:avLst/>
              <a:gdLst>
                <a:gd name="T0" fmla="*/ 1130 w 2214"/>
                <a:gd name="T1" fmla="*/ 2952 h 3419"/>
                <a:gd name="T2" fmla="*/ 1192 w 2214"/>
                <a:gd name="T3" fmla="*/ 3014 h 3419"/>
                <a:gd name="T4" fmla="*/ 1169 w 2214"/>
                <a:gd name="T5" fmla="*/ 3101 h 3419"/>
                <a:gd name="T6" fmla="*/ 685 w 2214"/>
                <a:gd name="T7" fmla="*/ 3126 h 3419"/>
                <a:gd name="T8" fmla="*/ 1527 w 2214"/>
                <a:gd name="T9" fmla="*/ 2833 h 3419"/>
                <a:gd name="T10" fmla="*/ 988 w 2214"/>
                <a:gd name="T11" fmla="*/ 1606 h 3419"/>
                <a:gd name="T12" fmla="*/ 1222 w 2214"/>
                <a:gd name="T13" fmla="*/ 1621 h 3419"/>
                <a:gd name="T14" fmla="*/ 865 w 2214"/>
                <a:gd name="T15" fmla="*/ 1337 h 3419"/>
                <a:gd name="T16" fmla="*/ 883 w 2214"/>
                <a:gd name="T17" fmla="*/ 205 h 3419"/>
                <a:gd name="T18" fmla="*/ 617 w 2214"/>
                <a:gd name="T19" fmla="*/ 325 h 3419"/>
                <a:gd name="T20" fmla="*/ 400 w 2214"/>
                <a:gd name="T21" fmla="*/ 521 h 3419"/>
                <a:gd name="T22" fmla="*/ 248 w 2214"/>
                <a:gd name="T23" fmla="*/ 778 h 3419"/>
                <a:gd name="T24" fmla="*/ 179 w 2214"/>
                <a:gd name="T25" fmla="*/ 1080 h 3419"/>
                <a:gd name="T26" fmla="*/ 201 w 2214"/>
                <a:gd name="T27" fmla="*/ 1399 h 3419"/>
                <a:gd name="T28" fmla="*/ 307 w 2214"/>
                <a:gd name="T29" fmla="*/ 1718 h 3419"/>
                <a:gd name="T30" fmla="*/ 485 w 2214"/>
                <a:gd name="T31" fmla="*/ 2013 h 3419"/>
                <a:gd name="T32" fmla="*/ 630 w 2214"/>
                <a:gd name="T33" fmla="*/ 2328 h 3419"/>
                <a:gd name="T34" fmla="*/ 685 w 2214"/>
                <a:gd name="T35" fmla="*/ 2656 h 3419"/>
                <a:gd name="T36" fmla="*/ 639 w 2214"/>
                <a:gd name="T37" fmla="*/ 1265 h 3419"/>
                <a:gd name="T38" fmla="*/ 665 w 2214"/>
                <a:gd name="T39" fmla="*/ 1184 h 3419"/>
                <a:gd name="T40" fmla="*/ 1487 w 2214"/>
                <a:gd name="T41" fmla="*/ 1160 h 3419"/>
                <a:gd name="T42" fmla="*/ 1561 w 2214"/>
                <a:gd name="T43" fmla="*/ 1201 h 3419"/>
                <a:gd name="T44" fmla="*/ 1567 w 2214"/>
                <a:gd name="T45" fmla="*/ 1286 h 3419"/>
                <a:gd name="T46" fmla="*/ 1533 w 2214"/>
                <a:gd name="T47" fmla="*/ 2573 h 3419"/>
                <a:gd name="T48" fmla="*/ 1611 w 2214"/>
                <a:gd name="T49" fmla="*/ 2247 h 3419"/>
                <a:gd name="T50" fmla="*/ 1778 w 2214"/>
                <a:gd name="T51" fmla="*/ 1937 h 3419"/>
                <a:gd name="T52" fmla="*/ 1940 w 2214"/>
                <a:gd name="T53" fmla="*/ 1640 h 3419"/>
                <a:gd name="T54" fmla="*/ 2026 w 2214"/>
                <a:gd name="T55" fmla="*/ 1318 h 3419"/>
                <a:gd name="T56" fmla="*/ 2025 w 2214"/>
                <a:gd name="T57" fmla="*/ 1001 h 3419"/>
                <a:gd name="T58" fmla="*/ 1933 w 2214"/>
                <a:gd name="T59" fmla="*/ 708 h 3419"/>
                <a:gd name="T60" fmla="*/ 1764 w 2214"/>
                <a:gd name="T61" fmla="*/ 465 h 3419"/>
                <a:gd name="T62" fmla="*/ 1534 w 2214"/>
                <a:gd name="T63" fmla="*/ 287 h 3419"/>
                <a:gd name="T64" fmla="*/ 1257 w 2214"/>
                <a:gd name="T65" fmla="*/ 189 h 3419"/>
                <a:gd name="T66" fmla="*/ 1193 w 2214"/>
                <a:gd name="T67" fmla="*/ 3 h 3419"/>
                <a:gd name="T68" fmla="*/ 1518 w 2214"/>
                <a:gd name="T69" fmla="*/ 83 h 3419"/>
                <a:gd name="T70" fmla="*/ 1798 w 2214"/>
                <a:gd name="T71" fmla="*/ 255 h 3419"/>
                <a:gd name="T72" fmla="*/ 2018 w 2214"/>
                <a:gd name="T73" fmla="*/ 503 h 3419"/>
                <a:gd name="T74" fmla="*/ 2162 w 2214"/>
                <a:gd name="T75" fmla="*/ 810 h 3419"/>
                <a:gd name="T76" fmla="*/ 2214 w 2214"/>
                <a:gd name="T77" fmla="*/ 1161 h 3419"/>
                <a:gd name="T78" fmla="*/ 2164 w 2214"/>
                <a:gd name="T79" fmla="*/ 1524 h 3419"/>
                <a:gd name="T80" fmla="*/ 2024 w 2214"/>
                <a:gd name="T81" fmla="*/ 1877 h 3419"/>
                <a:gd name="T82" fmla="*/ 1828 w 2214"/>
                <a:gd name="T83" fmla="*/ 2195 h 3419"/>
                <a:gd name="T84" fmla="*/ 1718 w 2214"/>
                <a:gd name="T85" fmla="*/ 2520 h 3419"/>
                <a:gd name="T86" fmla="*/ 1702 w 2214"/>
                <a:gd name="T87" fmla="*/ 3274 h 3419"/>
                <a:gd name="T88" fmla="*/ 1641 w 2214"/>
                <a:gd name="T89" fmla="*/ 3377 h 3419"/>
                <a:gd name="T90" fmla="*/ 1527 w 2214"/>
                <a:gd name="T91" fmla="*/ 3419 h 3419"/>
                <a:gd name="T92" fmla="*/ 596 w 2214"/>
                <a:gd name="T93" fmla="*/ 3395 h 3419"/>
                <a:gd name="T94" fmla="*/ 519 w 2214"/>
                <a:gd name="T95" fmla="*/ 3304 h 3419"/>
                <a:gd name="T96" fmla="*/ 505 w 2214"/>
                <a:gd name="T97" fmla="*/ 2602 h 3419"/>
                <a:gd name="T98" fmla="*/ 422 w 2214"/>
                <a:gd name="T99" fmla="*/ 2274 h 3419"/>
                <a:gd name="T100" fmla="*/ 237 w 2214"/>
                <a:gd name="T101" fmla="*/ 1961 h 3419"/>
                <a:gd name="T102" fmla="*/ 76 w 2214"/>
                <a:gd name="T103" fmla="*/ 1615 h 3419"/>
                <a:gd name="T104" fmla="*/ 2 w 2214"/>
                <a:gd name="T105" fmla="*/ 1251 h 3419"/>
                <a:gd name="T106" fmla="*/ 28 w 2214"/>
                <a:gd name="T107" fmla="*/ 895 h 3419"/>
                <a:gd name="T108" fmla="*/ 150 w 2214"/>
                <a:gd name="T109" fmla="*/ 575 h 3419"/>
                <a:gd name="T110" fmla="*/ 352 w 2214"/>
                <a:gd name="T111" fmla="*/ 310 h 3419"/>
                <a:gd name="T112" fmla="*/ 620 w 2214"/>
                <a:gd name="T113" fmla="*/ 117 h 3419"/>
                <a:gd name="T114" fmla="*/ 935 w 2214"/>
                <a:gd name="T115" fmla="*/ 13 h 3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14" h="3419">
                  <a:moveTo>
                    <a:pt x="685" y="2833"/>
                  </a:moveTo>
                  <a:lnTo>
                    <a:pt x="685" y="2949"/>
                  </a:lnTo>
                  <a:lnTo>
                    <a:pt x="1107" y="2949"/>
                  </a:lnTo>
                  <a:lnTo>
                    <a:pt x="1130" y="2952"/>
                  </a:lnTo>
                  <a:lnTo>
                    <a:pt x="1151" y="2961"/>
                  </a:lnTo>
                  <a:lnTo>
                    <a:pt x="1169" y="2975"/>
                  </a:lnTo>
                  <a:lnTo>
                    <a:pt x="1183" y="2993"/>
                  </a:lnTo>
                  <a:lnTo>
                    <a:pt x="1192" y="3014"/>
                  </a:lnTo>
                  <a:lnTo>
                    <a:pt x="1194" y="3037"/>
                  </a:lnTo>
                  <a:lnTo>
                    <a:pt x="1192" y="3061"/>
                  </a:lnTo>
                  <a:lnTo>
                    <a:pt x="1183" y="3082"/>
                  </a:lnTo>
                  <a:lnTo>
                    <a:pt x="1169" y="3101"/>
                  </a:lnTo>
                  <a:lnTo>
                    <a:pt x="1151" y="3114"/>
                  </a:lnTo>
                  <a:lnTo>
                    <a:pt x="1130" y="3123"/>
                  </a:lnTo>
                  <a:lnTo>
                    <a:pt x="1107" y="3126"/>
                  </a:lnTo>
                  <a:lnTo>
                    <a:pt x="685" y="3126"/>
                  </a:lnTo>
                  <a:lnTo>
                    <a:pt x="685" y="3242"/>
                  </a:lnTo>
                  <a:lnTo>
                    <a:pt x="1527" y="3242"/>
                  </a:lnTo>
                  <a:lnTo>
                    <a:pt x="1528" y="3242"/>
                  </a:lnTo>
                  <a:lnTo>
                    <a:pt x="1527" y="2833"/>
                  </a:lnTo>
                  <a:lnTo>
                    <a:pt x="685" y="2833"/>
                  </a:lnTo>
                  <a:close/>
                  <a:moveTo>
                    <a:pt x="865" y="1337"/>
                  </a:moveTo>
                  <a:lnTo>
                    <a:pt x="983" y="1590"/>
                  </a:lnTo>
                  <a:lnTo>
                    <a:pt x="988" y="1606"/>
                  </a:lnTo>
                  <a:lnTo>
                    <a:pt x="991" y="1621"/>
                  </a:lnTo>
                  <a:lnTo>
                    <a:pt x="1059" y="2656"/>
                  </a:lnTo>
                  <a:lnTo>
                    <a:pt x="1153" y="2656"/>
                  </a:lnTo>
                  <a:lnTo>
                    <a:pt x="1222" y="1621"/>
                  </a:lnTo>
                  <a:lnTo>
                    <a:pt x="1225" y="1606"/>
                  </a:lnTo>
                  <a:lnTo>
                    <a:pt x="1231" y="1590"/>
                  </a:lnTo>
                  <a:lnTo>
                    <a:pt x="1348" y="1337"/>
                  </a:lnTo>
                  <a:lnTo>
                    <a:pt x="865" y="1337"/>
                  </a:lnTo>
                  <a:close/>
                  <a:moveTo>
                    <a:pt x="1107" y="176"/>
                  </a:moveTo>
                  <a:lnTo>
                    <a:pt x="1030" y="179"/>
                  </a:lnTo>
                  <a:lnTo>
                    <a:pt x="955" y="189"/>
                  </a:lnTo>
                  <a:lnTo>
                    <a:pt x="883" y="205"/>
                  </a:lnTo>
                  <a:lnTo>
                    <a:pt x="813" y="227"/>
                  </a:lnTo>
                  <a:lnTo>
                    <a:pt x="744" y="254"/>
                  </a:lnTo>
                  <a:lnTo>
                    <a:pt x="679" y="287"/>
                  </a:lnTo>
                  <a:lnTo>
                    <a:pt x="617" y="325"/>
                  </a:lnTo>
                  <a:lnTo>
                    <a:pt x="557" y="367"/>
                  </a:lnTo>
                  <a:lnTo>
                    <a:pt x="501" y="413"/>
                  </a:lnTo>
                  <a:lnTo>
                    <a:pt x="449" y="465"/>
                  </a:lnTo>
                  <a:lnTo>
                    <a:pt x="400" y="521"/>
                  </a:lnTo>
                  <a:lnTo>
                    <a:pt x="356" y="580"/>
                  </a:lnTo>
                  <a:lnTo>
                    <a:pt x="315" y="643"/>
                  </a:lnTo>
                  <a:lnTo>
                    <a:pt x="279" y="708"/>
                  </a:lnTo>
                  <a:lnTo>
                    <a:pt x="248" y="778"/>
                  </a:lnTo>
                  <a:lnTo>
                    <a:pt x="223" y="850"/>
                  </a:lnTo>
                  <a:lnTo>
                    <a:pt x="203" y="925"/>
                  </a:lnTo>
                  <a:lnTo>
                    <a:pt x="188" y="1001"/>
                  </a:lnTo>
                  <a:lnTo>
                    <a:pt x="179" y="1080"/>
                  </a:lnTo>
                  <a:lnTo>
                    <a:pt x="175" y="1161"/>
                  </a:lnTo>
                  <a:lnTo>
                    <a:pt x="179" y="1240"/>
                  </a:lnTo>
                  <a:lnTo>
                    <a:pt x="187" y="1318"/>
                  </a:lnTo>
                  <a:lnTo>
                    <a:pt x="201" y="1399"/>
                  </a:lnTo>
                  <a:lnTo>
                    <a:pt x="220" y="1480"/>
                  </a:lnTo>
                  <a:lnTo>
                    <a:pt x="244" y="1560"/>
                  </a:lnTo>
                  <a:lnTo>
                    <a:pt x="274" y="1640"/>
                  </a:lnTo>
                  <a:lnTo>
                    <a:pt x="307" y="1718"/>
                  </a:lnTo>
                  <a:lnTo>
                    <a:pt x="346" y="1794"/>
                  </a:lnTo>
                  <a:lnTo>
                    <a:pt x="388" y="1867"/>
                  </a:lnTo>
                  <a:lnTo>
                    <a:pt x="434" y="1937"/>
                  </a:lnTo>
                  <a:lnTo>
                    <a:pt x="485" y="2013"/>
                  </a:lnTo>
                  <a:lnTo>
                    <a:pt x="529" y="2089"/>
                  </a:lnTo>
                  <a:lnTo>
                    <a:pt x="568" y="2167"/>
                  </a:lnTo>
                  <a:lnTo>
                    <a:pt x="602" y="2247"/>
                  </a:lnTo>
                  <a:lnTo>
                    <a:pt x="630" y="2328"/>
                  </a:lnTo>
                  <a:lnTo>
                    <a:pt x="652" y="2409"/>
                  </a:lnTo>
                  <a:lnTo>
                    <a:pt x="669" y="2491"/>
                  </a:lnTo>
                  <a:lnTo>
                    <a:pt x="680" y="2573"/>
                  </a:lnTo>
                  <a:lnTo>
                    <a:pt x="685" y="2656"/>
                  </a:lnTo>
                  <a:lnTo>
                    <a:pt x="882" y="2656"/>
                  </a:lnTo>
                  <a:lnTo>
                    <a:pt x="816" y="1650"/>
                  </a:lnTo>
                  <a:lnTo>
                    <a:pt x="646" y="1286"/>
                  </a:lnTo>
                  <a:lnTo>
                    <a:pt x="639" y="1265"/>
                  </a:lnTo>
                  <a:lnTo>
                    <a:pt x="638" y="1243"/>
                  </a:lnTo>
                  <a:lnTo>
                    <a:pt x="642" y="1221"/>
                  </a:lnTo>
                  <a:lnTo>
                    <a:pt x="651" y="1201"/>
                  </a:lnTo>
                  <a:lnTo>
                    <a:pt x="665" y="1184"/>
                  </a:lnTo>
                  <a:lnTo>
                    <a:pt x="683" y="1171"/>
                  </a:lnTo>
                  <a:lnTo>
                    <a:pt x="703" y="1163"/>
                  </a:lnTo>
                  <a:lnTo>
                    <a:pt x="725" y="1160"/>
                  </a:lnTo>
                  <a:lnTo>
                    <a:pt x="1487" y="1160"/>
                  </a:lnTo>
                  <a:lnTo>
                    <a:pt x="1509" y="1163"/>
                  </a:lnTo>
                  <a:lnTo>
                    <a:pt x="1529" y="1171"/>
                  </a:lnTo>
                  <a:lnTo>
                    <a:pt x="1547" y="1184"/>
                  </a:lnTo>
                  <a:lnTo>
                    <a:pt x="1561" y="1201"/>
                  </a:lnTo>
                  <a:lnTo>
                    <a:pt x="1571" y="1221"/>
                  </a:lnTo>
                  <a:lnTo>
                    <a:pt x="1576" y="1243"/>
                  </a:lnTo>
                  <a:lnTo>
                    <a:pt x="1574" y="1265"/>
                  </a:lnTo>
                  <a:lnTo>
                    <a:pt x="1567" y="1286"/>
                  </a:lnTo>
                  <a:lnTo>
                    <a:pt x="1398" y="1650"/>
                  </a:lnTo>
                  <a:lnTo>
                    <a:pt x="1330" y="2656"/>
                  </a:lnTo>
                  <a:lnTo>
                    <a:pt x="1528" y="2656"/>
                  </a:lnTo>
                  <a:lnTo>
                    <a:pt x="1533" y="2573"/>
                  </a:lnTo>
                  <a:lnTo>
                    <a:pt x="1544" y="2491"/>
                  </a:lnTo>
                  <a:lnTo>
                    <a:pt x="1560" y="2409"/>
                  </a:lnTo>
                  <a:lnTo>
                    <a:pt x="1582" y="2328"/>
                  </a:lnTo>
                  <a:lnTo>
                    <a:pt x="1611" y="2247"/>
                  </a:lnTo>
                  <a:lnTo>
                    <a:pt x="1644" y="2167"/>
                  </a:lnTo>
                  <a:lnTo>
                    <a:pt x="1684" y="2089"/>
                  </a:lnTo>
                  <a:lnTo>
                    <a:pt x="1728" y="2013"/>
                  </a:lnTo>
                  <a:lnTo>
                    <a:pt x="1778" y="1937"/>
                  </a:lnTo>
                  <a:lnTo>
                    <a:pt x="1825" y="1867"/>
                  </a:lnTo>
                  <a:lnTo>
                    <a:pt x="1868" y="1794"/>
                  </a:lnTo>
                  <a:lnTo>
                    <a:pt x="1905" y="1718"/>
                  </a:lnTo>
                  <a:lnTo>
                    <a:pt x="1940" y="1640"/>
                  </a:lnTo>
                  <a:lnTo>
                    <a:pt x="1968" y="1560"/>
                  </a:lnTo>
                  <a:lnTo>
                    <a:pt x="1993" y="1480"/>
                  </a:lnTo>
                  <a:lnTo>
                    <a:pt x="2012" y="1399"/>
                  </a:lnTo>
                  <a:lnTo>
                    <a:pt x="2026" y="1318"/>
                  </a:lnTo>
                  <a:lnTo>
                    <a:pt x="2035" y="1240"/>
                  </a:lnTo>
                  <a:lnTo>
                    <a:pt x="2037" y="1161"/>
                  </a:lnTo>
                  <a:lnTo>
                    <a:pt x="2034" y="1080"/>
                  </a:lnTo>
                  <a:lnTo>
                    <a:pt x="2025" y="1001"/>
                  </a:lnTo>
                  <a:lnTo>
                    <a:pt x="2010" y="925"/>
                  </a:lnTo>
                  <a:lnTo>
                    <a:pt x="1989" y="850"/>
                  </a:lnTo>
                  <a:lnTo>
                    <a:pt x="1964" y="778"/>
                  </a:lnTo>
                  <a:lnTo>
                    <a:pt x="1933" y="708"/>
                  </a:lnTo>
                  <a:lnTo>
                    <a:pt x="1898" y="643"/>
                  </a:lnTo>
                  <a:lnTo>
                    <a:pt x="1858" y="580"/>
                  </a:lnTo>
                  <a:lnTo>
                    <a:pt x="1812" y="521"/>
                  </a:lnTo>
                  <a:lnTo>
                    <a:pt x="1764" y="465"/>
                  </a:lnTo>
                  <a:lnTo>
                    <a:pt x="1712" y="413"/>
                  </a:lnTo>
                  <a:lnTo>
                    <a:pt x="1655" y="367"/>
                  </a:lnTo>
                  <a:lnTo>
                    <a:pt x="1597" y="325"/>
                  </a:lnTo>
                  <a:lnTo>
                    <a:pt x="1534" y="287"/>
                  </a:lnTo>
                  <a:lnTo>
                    <a:pt x="1468" y="254"/>
                  </a:lnTo>
                  <a:lnTo>
                    <a:pt x="1400" y="227"/>
                  </a:lnTo>
                  <a:lnTo>
                    <a:pt x="1330" y="205"/>
                  </a:lnTo>
                  <a:lnTo>
                    <a:pt x="1257" y="189"/>
                  </a:lnTo>
                  <a:lnTo>
                    <a:pt x="1183" y="179"/>
                  </a:lnTo>
                  <a:lnTo>
                    <a:pt x="1107" y="176"/>
                  </a:lnTo>
                  <a:close/>
                  <a:moveTo>
                    <a:pt x="1107" y="0"/>
                  </a:moveTo>
                  <a:lnTo>
                    <a:pt x="1193" y="3"/>
                  </a:lnTo>
                  <a:lnTo>
                    <a:pt x="1277" y="13"/>
                  </a:lnTo>
                  <a:lnTo>
                    <a:pt x="1360" y="31"/>
                  </a:lnTo>
                  <a:lnTo>
                    <a:pt x="1441" y="53"/>
                  </a:lnTo>
                  <a:lnTo>
                    <a:pt x="1518" y="83"/>
                  </a:lnTo>
                  <a:lnTo>
                    <a:pt x="1593" y="117"/>
                  </a:lnTo>
                  <a:lnTo>
                    <a:pt x="1665" y="158"/>
                  </a:lnTo>
                  <a:lnTo>
                    <a:pt x="1734" y="204"/>
                  </a:lnTo>
                  <a:lnTo>
                    <a:pt x="1798" y="255"/>
                  </a:lnTo>
                  <a:lnTo>
                    <a:pt x="1860" y="310"/>
                  </a:lnTo>
                  <a:lnTo>
                    <a:pt x="1918" y="370"/>
                  </a:lnTo>
                  <a:lnTo>
                    <a:pt x="1971" y="434"/>
                  </a:lnTo>
                  <a:lnTo>
                    <a:pt x="2018" y="503"/>
                  </a:lnTo>
                  <a:lnTo>
                    <a:pt x="2062" y="575"/>
                  </a:lnTo>
                  <a:lnTo>
                    <a:pt x="2101" y="651"/>
                  </a:lnTo>
                  <a:lnTo>
                    <a:pt x="2134" y="729"/>
                  </a:lnTo>
                  <a:lnTo>
                    <a:pt x="2162" y="810"/>
                  </a:lnTo>
                  <a:lnTo>
                    <a:pt x="2184" y="895"/>
                  </a:lnTo>
                  <a:lnTo>
                    <a:pt x="2201" y="981"/>
                  </a:lnTo>
                  <a:lnTo>
                    <a:pt x="2211" y="1070"/>
                  </a:lnTo>
                  <a:lnTo>
                    <a:pt x="2214" y="1161"/>
                  </a:lnTo>
                  <a:lnTo>
                    <a:pt x="2211" y="1251"/>
                  </a:lnTo>
                  <a:lnTo>
                    <a:pt x="2201" y="1342"/>
                  </a:lnTo>
                  <a:lnTo>
                    <a:pt x="2185" y="1433"/>
                  </a:lnTo>
                  <a:lnTo>
                    <a:pt x="2164" y="1524"/>
                  </a:lnTo>
                  <a:lnTo>
                    <a:pt x="2138" y="1615"/>
                  </a:lnTo>
                  <a:lnTo>
                    <a:pt x="2104" y="1703"/>
                  </a:lnTo>
                  <a:lnTo>
                    <a:pt x="2067" y="1791"/>
                  </a:lnTo>
                  <a:lnTo>
                    <a:pt x="2024" y="1877"/>
                  </a:lnTo>
                  <a:lnTo>
                    <a:pt x="1975" y="1961"/>
                  </a:lnTo>
                  <a:lnTo>
                    <a:pt x="1922" y="2040"/>
                  </a:lnTo>
                  <a:lnTo>
                    <a:pt x="1872" y="2116"/>
                  </a:lnTo>
                  <a:lnTo>
                    <a:pt x="1828" y="2195"/>
                  </a:lnTo>
                  <a:lnTo>
                    <a:pt x="1790" y="2274"/>
                  </a:lnTo>
                  <a:lnTo>
                    <a:pt x="1759" y="2354"/>
                  </a:lnTo>
                  <a:lnTo>
                    <a:pt x="1735" y="2436"/>
                  </a:lnTo>
                  <a:lnTo>
                    <a:pt x="1718" y="2520"/>
                  </a:lnTo>
                  <a:lnTo>
                    <a:pt x="1707" y="2602"/>
                  </a:lnTo>
                  <a:lnTo>
                    <a:pt x="1704" y="2685"/>
                  </a:lnTo>
                  <a:lnTo>
                    <a:pt x="1704" y="3242"/>
                  </a:lnTo>
                  <a:lnTo>
                    <a:pt x="1702" y="3274"/>
                  </a:lnTo>
                  <a:lnTo>
                    <a:pt x="1693" y="3304"/>
                  </a:lnTo>
                  <a:lnTo>
                    <a:pt x="1680" y="3331"/>
                  </a:lnTo>
                  <a:lnTo>
                    <a:pt x="1663" y="3356"/>
                  </a:lnTo>
                  <a:lnTo>
                    <a:pt x="1641" y="3377"/>
                  </a:lnTo>
                  <a:lnTo>
                    <a:pt x="1617" y="3395"/>
                  </a:lnTo>
                  <a:lnTo>
                    <a:pt x="1589" y="3408"/>
                  </a:lnTo>
                  <a:lnTo>
                    <a:pt x="1559" y="3416"/>
                  </a:lnTo>
                  <a:lnTo>
                    <a:pt x="1527" y="3419"/>
                  </a:lnTo>
                  <a:lnTo>
                    <a:pt x="685" y="3419"/>
                  </a:lnTo>
                  <a:lnTo>
                    <a:pt x="653" y="3416"/>
                  </a:lnTo>
                  <a:lnTo>
                    <a:pt x="623" y="3408"/>
                  </a:lnTo>
                  <a:lnTo>
                    <a:pt x="596" y="3395"/>
                  </a:lnTo>
                  <a:lnTo>
                    <a:pt x="571" y="3377"/>
                  </a:lnTo>
                  <a:lnTo>
                    <a:pt x="550" y="3356"/>
                  </a:lnTo>
                  <a:lnTo>
                    <a:pt x="533" y="3331"/>
                  </a:lnTo>
                  <a:lnTo>
                    <a:pt x="519" y="3304"/>
                  </a:lnTo>
                  <a:lnTo>
                    <a:pt x="512" y="3274"/>
                  </a:lnTo>
                  <a:lnTo>
                    <a:pt x="508" y="3242"/>
                  </a:lnTo>
                  <a:lnTo>
                    <a:pt x="508" y="2685"/>
                  </a:lnTo>
                  <a:lnTo>
                    <a:pt x="505" y="2602"/>
                  </a:lnTo>
                  <a:lnTo>
                    <a:pt x="495" y="2520"/>
                  </a:lnTo>
                  <a:lnTo>
                    <a:pt x="477" y="2436"/>
                  </a:lnTo>
                  <a:lnTo>
                    <a:pt x="453" y="2354"/>
                  </a:lnTo>
                  <a:lnTo>
                    <a:pt x="422" y="2274"/>
                  </a:lnTo>
                  <a:lnTo>
                    <a:pt x="385" y="2195"/>
                  </a:lnTo>
                  <a:lnTo>
                    <a:pt x="341" y="2116"/>
                  </a:lnTo>
                  <a:lnTo>
                    <a:pt x="291" y="2040"/>
                  </a:lnTo>
                  <a:lnTo>
                    <a:pt x="237" y="1961"/>
                  </a:lnTo>
                  <a:lnTo>
                    <a:pt x="190" y="1877"/>
                  </a:lnTo>
                  <a:lnTo>
                    <a:pt x="146" y="1791"/>
                  </a:lnTo>
                  <a:lnTo>
                    <a:pt x="108" y="1703"/>
                  </a:lnTo>
                  <a:lnTo>
                    <a:pt x="76" y="1615"/>
                  </a:lnTo>
                  <a:lnTo>
                    <a:pt x="48" y="1524"/>
                  </a:lnTo>
                  <a:lnTo>
                    <a:pt x="27" y="1433"/>
                  </a:lnTo>
                  <a:lnTo>
                    <a:pt x="12" y="1342"/>
                  </a:lnTo>
                  <a:lnTo>
                    <a:pt x="2" y="1251"/>
                  </a:lnTo>
                  <a:lnTo>
                    <a:pt x="0" y="1161"/>
                  </a:lnTo>
                  <a:lnTo>
                    <a:pt x="3" y="1070"/>
                  </a:lnTo>
                  <a:lnTo>
                    <a:pt x="12" y="981"/>
                  </a:lnTo>
                  <a:lnTo>
                    <a:pt x="28" y="895"/>
                  </a:lnTo>
                  <a:lnTo>
                    <a:pt x="51" y="810"/>
                  </a:lnTo>
                  <a:lnTo>
                    <a:pt x="78" y="729"/>
                  </a:lnTo>
                  <a:lnTo>
                    <a:pt x="111" y="651"/>
                  </a:lnTo>
                  <a:lnTo>
                    <a:pt x="150" y="575"/>
                  </a:lnTo>
                  <a:lnTo>
                    <a:pt x="194" y="503"/>
                  </a:lnTo>
                  <a:lnTo>
                    <a:pt x="243" y="434"/>
                  </a:lnTo>
                  <a:lnTo>
                    <a:pt x="296" y="370"/>
                  </a:lnTo>
                  <a:lnTo>
                    <a:pt x="352" y="310"/>
                  </a:lnTo>
                  <a:lnTo>
                    <a:pt x="414" y="255"/>
                  </a:lnTo>
                  <a:lnTo>
                    <a:pt x="480" y="204"/>
                  </a:lnTo>
                  <a:lnTo>
                    <a:pt x="548" y="158"/>
                  </a:lnTo>
                  <a:lnTo>
                    <a:pt x="620" y="117"/>
                  </a:lnTo>
                  <a:lnTo>
                    <a:pt x="695" y="83"/>
                  </a:lnTo>
                  <a:lnTo>
                    <a:pt x="773" y="53"/>
                  </a:lnTo>
                  <a:lnTo>
                    <a:pt x="852" y="31"/>
                  </a:lnTo>
                  <a:lnTo>
                    <a:pt x="935" y="13"/>
                  </a:lnTo>
                  <a:lnTo>
                    <a:pt x="1021" y="3"/>
                  </a:lnTo>
                  <a:lnTo>
                    <a:pt x="1107"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grpSp>
      <p:sp>
        <p:nvSpPr>
          <p:cNvPr id="131" name="Freeform 124"/>
          <p:cNvSpPr>
            <a:spLocks noEditPoints="1"/>
          </p:cNvSpPr>
          <p:nvPr/>
        </p:nvSpPr>
        <p:spPr bwMode="auto">
          <a:xfrm>
            <a:off x="4487819" y="3627717"/>
            <a:ext cx="671930" cy="592770"/>
          </a:xfrm>
          <a:custGeom>
            <a:avLst/>
            <a:gdLst>
              <a:gd name="T0" fmla="*/ 1495 w 3650"/>
              <a:gd name="T1" fmla="*/ 3047 h 3224"/>
              <a:gd name="T2" fmla="*/ 1498 w 3650"/>
              <a:gd name="T3" fmla="*/ 3044 h 3224"/>
              <a:gd name="T4" fmla="*/ 198 w 3650"/>
              <a:gd name="T5" fmla="*/ 981 h 3224"/>
              <a:gd name="T6" fmla="*/ 179 w 3650"/>
              <a:gd name="T7" fmla="*/ 1543 h 3224"/>
              <a:gd name="T8" fmla="*/ 342 w 3650"/>
              <a:gd name="T9" fmla="*/ 1579 h 3224"/>
              <a:gd name="T10" fmla="*/ 3250 w 3650"/>
              <a:gd name="T11" fmla="*/ 1591 h 3224"/>
              <a:gd name="T12" fmla="*/ 3423 w 3650"/>
              <a:gd name="T13" fmla="*/ 1451 h 3224"/>
              <a:gd name="T14" fmla="*/ 3470 w 3650"/>
              <a:gd name="T15" fmla="*/ 1227 h 3224"/>
              <a:gd name="T16" fmla="*/ 3366 w 3650"/>
              <a:gd name="T17" fmla="*/ 1029 h 3224"/>
              <a:gd name="T18" fmla="*/ 617 w 3650"/>
              <a:gd name="T19" fmla="*/ 728 h 3224"/>
              <a:gd name="T20" fmla="*/ 529 w 3650"/>
              <a:gd name="T21" fmla="*/ 784 h 3224"/>
              <a:gd name="T22" fmla="*/ 521 w 3650"/>
              <a:gd name="T23" fmla="*/ 1746 h 3224"/>
              <a:gd name="T24" fmla="*/ 585 w 3650"/>
              <a:gd name="T25" fmla="*/ 1816 h 3224"/>
              <a:gd name="T26" fmla="*/ 627 w 3650"/>
              <a:gd name="T27" fmla="*/ 1821 h 3224"/>
              <a:gd name="T28" fmla="*/ 761 w 3650"/>
              <a:gd name="T29" fmla="*/ 1822 h 3224"/>
              <a:gd name="T30" fmla="*/ 949 w 3650"/>
              <a:gd name="T31" fmla="*/ 1822 h 3224"/>
              <a:gd name="T32" fmla="*/ 1083 w 3650"/>
              <a:gd name="T33" fmla="*/ 1822 h 3224"/>
              <a:gd name="T34" fmla="*/ 3024 w 3650"/>
              <a:gd name="T35" fmla="*/ 175 h 3224"/>
              <a:gd name="T36" fmla="*/ 2568 w 3650"/>
              <a:gd name="T37" fmla="*/ 398 h 3224"/>
              <a:gd name="T38" fmla="*/ 1772 w 3650"/>
              <a:gd name="T39" fmla="*/ 645 h 3224"/>
              <a:gd name="T40" fmla="*/ 1441 w 3650"/>
              <a:gd name="T41" fmla="*/ 1850 h 3224"/>
              <a:gd name="T42" fmla="*/ 2255 w 3650"/>
              <a:gd name="T43" fmla="*/ 2034 h 3224"/>
              <a:gd name="T44" fmla="*/ 3022 w 3650"/>
              <a:gd name="T45" fmla="*/ 2373 h 3224"/>
              <a:gd name="T46" fmla="*/ 3028 w 3650"/>
              <a:gd name="T47" fmla="*/ 2371 h 3224"/>
              <a:gd name="T48" fmla="*/ 3026 w 3650"/>
              <a:gd name="T49" fmla="*/ 177 h 3224"/>
              <a:gd name="T50" fmla="*/ 3116 w 3650"/>
              <a:gd name="T51" fmla="*/ 24 h 3224"/>
              <a:gd name="T52" fmla="*/ 3202 w 3650"/>
              <a:gd name="T53" fmla="*/ 148 h 3224"/>
              <a:gd name="T54" fmla="*/ 3368 w 3650"/>
              <a:gd name="T55" fmla="*/ 817 h 3224"/>
              <a:gd name="T56" fmla="*/ 3571 w 3650"/>
              <a:gd name="T57" fmla="*/ 1003 h 3224"/>
              <a:gd name="T58" fmla="*/ 3650 w 3650"/>
              <a:gd name="T59" fmla="*/ 1274 h 3224"/>
              <a:gd name="T60" fmla="*/ 3571 w 3650"/>
              <a:gd name="T61" fmla="*/ 1546 h 3224"/>
              <a:gd name="T62" fmla="*/ 3368 w 3650"/>
              <a:gd name="T63" fmla="*/ 1732 h 3224"/>
              <a:gd name="T64" fmla="*/ 3202 w 3650"/>
              <a:gd name="T65" fmla="*/ 2402 h 3224"/>
              <a:gd name="T66" fmla="*/ 3116 w 3650"/>
              <a:gd name="T67" fmla="*/ 2525 h 3224"/>
              <a:gd name="T68" fmla="*/ 2964 w 3650"/>
              <a:gd name="T69" fmla="*/ 2540 h 3224"/>
              <a:gd name="T70" fmla="*/ 2369 w 3650"/>
              <a:gd name="T71" fmla="*/ 2262 h 3224"/>
              <a:gd name="T72" fmla="*/ 1621 w 3650"/>
              <a:gd name="T73" fmla="*/ 2055 h 3224"/>
              <a:gd name="T74" fmla="*/ 1675 w 3650"/>
              <a:gd name="T75" fmla="*/ 3040 h 3224"/>
              <a:gd name="T76" fmla="*/ 1624 w 3650"/>
              <a:gd name="T77" fmla="*/ 3170 h 3224"/>
              <a:gd name="T78" fmla="*/ 1495 w 3650"/>
              <a:gd name="T79" fmla="*/ 3224 h 3224"/>
              <a:gd name="T80" fmla="*/ 969 w 3650"/>
              <a:gd name="T81" fmla="*/ 3182 h 3224"/>
              <a:gd name="T82" fmla="*/ 470 w 3650"/>
              <a:gd name="T83" fmla="*/ 1956 h 3224"/>
              <a:gd name="T84" fmla="*/ 352 w 3650"/>
              <a:gd name="T85" fmla="*/ 1797 h 3224"/>
              <a:gd name="T86" fmla="*/ 124 w 3650"/>
              <a:gd name="T87" fmla="*/ 1729 h 3224"/>
              <a:gd name="T88" fmla="*/ 12 w 3650"/>
              <a:gd name="T89" fmla="*/ 1598 h 3224"/>
              <a:gd name="T90" fmla="*/ 12 w 3650"/>
              <a:gd name="T91" fmla="*/ 951 h 3224"/>
              <a:gd name="T92" fmla="*/ 124 w 3650"/>
              <a:gd name="T93" fmla="*/ 821 h 3224"/>
              <a:gd name="T94" fmla="*/ 352 w 3650"/>
              <a:gd name="T95" fmla="*/ 755 h 3224"/>
              <a:gd name="T96" fmla="*/ 465 w 3650"/>
              <a:gd name="T97" fmla="*/ 598 h 3224"/>
              <a:gd name="T98" fmla="*/ 622 w 3650"/>
              <a:gd name="T99" fmla="*/ 552 h 3224"/>
              <a:gd name="T100" fmla="*/ 739 w 3650"/>
              <a:gd name="T101" fmla="*/ 552 h 3224"/>
              <a:gd name="T102" fmla="*/ 940 w 3650"/>
              <a:gd name="T103" fmla="*/ 551 h 3224"/>
              <a:gd name="T104" fmla="*/ 1123 w 3650"/>
              <a:gd name="T105" fmla="*/ 549 h 3224"/>
              <a:gd name="T106" fmla="*/ 1352 w 3650"/>
              <a:gd name="T107" fmla="*/ 533 h 3224"/>
              <a:gd name="T108" fmla="*/ 2169 w 3650"/>
              <a:gd name="T109" fmla="*/ 357 h 3224"/>
              <a:gd name="T110" fmla="*/ 2935 w 3650"/>
              <a:gd name="T111" fmla="*/ 23 h 3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50" h="3224">
                <a:moveTo>
                  <a:pt x="702" y="1998"/>
                </a:moveTo>
                <a:lnTo>
                  <a:pt x="1082" y="3046"/>
                </a:lnTo>
                <a:lnTo>
                  <a:pt x="1083" y="3047"/>
                </a:lnTo>
                <a:lnTo>
                  <a:pt x="1084" y="3047"/>
                </a:lnTo>
                <a:lnTo>
                  <a:pt x="1495" y="3047"/>
                </a:lnTo>
                <a:lnTo>
                  <a:pt x="1497" y="3047"/>
                </a:lnTo>
                <a:lnTo>
                  <a:pt x="1498" y="3046"/>
                </a:lnTo>
                <a:lnTo>
                  <a:pt x="1498" y="3046"/>
                </a:lnTo>
                <a:lnTo>
                  <a:pt x="1498" y="3045"/>
                </a:lnTo>
                <a:lnTo>
                  <a:pt x="1498" y="3044"/>
                </a:lnTo>
                <a:lnTo>
                  <a:pt x="1118" y="1998"/>
                </a:lnTo>
                <a:lnTo>
                  <a:pt x="702" y="1998"/>
                </a:lnTo>
                <a:close/>
                <a:moveTo>
                  <a:pt x="229" y="971"/>
                </a:moveTo>
                <a:lnTo>
                  <a:pt x="212" y="974"/>
                </a:lnTo>
                <a:lnTo>
                  <a:pt x="198" y="981"/>
                </a:lnTo>
                <a:lnTo>
                  <a:pt x="187" y="993"/>
                </a:lnTo>
                <a:lnTo>
                  <a:pt x="179" y="1008"/>
                </a:lnTo>
                <a:lnTo>
                  <a:pt x="176" y="1023"/>
                </a:lnTo>
                <a:lnTo>
                  <a:pt x="176" y="1527"/>
                </a:lnTo>
                <a:lnTo>
                  <a:pt x="179" y="1543"/>
                </a:lnTo>
                <a:lnTo>
                  <a:pt x="187" y="1558"/>
                </a:lnTo>
                <a:lnTo>
                  <a:pt x="198" y="1569"/>
                </a:lnTo>
                <a:lnTo>
                  <a:pt x="212" y="1576"/>
                </a:lnTo>
                <a:lnTo>
                  <a:pt x="229" y="1579"/>
                </a:lnTo>
                <a:lnTo>
                  <a:pt x="342" y="1579"/>
                </a:lnTo>
                <a:lnTo>
                  <a:pt x="342" y="971"/>
                </a:lnTo>
                <a:lnTo>
                  <a:pt x="229" y="971"/>
                </a:lnTo>
                <a:close/>
                <a:moveTo>
                  <a:pt x="3204" y="946"/>
                </a:moveTo>
                <a:lnTo>
                  <a:pt x="3204" y="1604"/>
                </a:lnTo>
                <a:lnTo>
                  <a:pt x="3250" y="1591"/>
                </a:lnTo>
                <a:lnTo>
                  <a:pt x="3292" y="1573"/>
                </a:lnTo>
                <a:lnTo>
                  <a:pt x="3330" y="1550"/>
                </a:lnTo>
                <a:lnTo>
                  <a:pt x="3366" y="1521"/>
                </a:lnTo>
                <a:lnTo>
                  <a:pt x="3397" y="1489"/>
                </a:lnTo>
                <a:lnTo>
                  <a:pt x="3423" y="1451"/>
                </a:lnTo>
                <a:lnTo>
                  <a:pt x="3444" y="1411"/>
                </a:lnTo>
                <a:lnTo>
                  <a:pt x="3461" y="1368"/>
                </a:lnTo>
                <a:lnTo>
                  <a:pt x="3470" y="1323"/>
                </a:lnTo>
                <a:lnTo>
                  <a:pt x="3474" y="1274"/>
                </a:lnTo>
                <a:lnTo>
                  <a:pt x="3470" y="1227"/>
                </a:lnTo>
                <a:lnTo>
                  <a:pt x="3461" y="1181"/>
                </a:lnTo>
                <a:lnTo>
                  <a:pt x="3444" y="1138"/>
                </a:lnTo>
                <a:lnTo>
                  <a:pt x="3423" y="1098"/>
                </a:lnTo>
                <a:lnTo>
                  <a:pt x="3397" y="1061"/>
                </a:lnTo>
                <a:lnTo>
                  <a:pt x="3366" y="1029"/>
                </a:lnTo>
                <a:lnTo>
                  <a:pt x="3330" y="1000"/>
                </a:lnTo>
                <a:lnTo>
                  <a:pt x="3292" y="977"/>
                </a:lnTo>
                <a:lnTo>
                  <a:pt x="3250" y="958"/>
                </a:lnTo>
                <a:lnTo>
                  <a:pt x="3204" y="946"/>
                </a:lnTo>
                <a:close/>
                <a:moveTo>
                  <a:pt x="617" y="728"/>
                </a:moveTo>
                <a:lnTo>
                  <a:pt x="595" y="731"/>
                </a:lnTo>
                <a:lnTo>
                  <a:pt x="574" y="739"/>
                </a:lnTo>
                <a:lnTo>
                  <a:pt x="555" y="750"/>
                </a:lnTo>
                <a:lnTo>
                  <a:pt x="540" y="765"/>
                </a:lnTo>
                <a:lnTo>
                  <a:pt x="529" y="784"/>
                </a:lnTo>
                <a:lnTo>
                  <a:pt x="521" y="805"/>
                </a:lnTo>
                <a:lnTo>
                  <a:pt x="518" y="827"/>
                </a:lnTo>
                <a:lnTo>
                  <a:pt x="518" y="827"/>
                </a:lnTo>
                <a:lnTo>
                  <a:pt x="518" y="1722"/>
                </a:lnTo>
                <a:lnTo>
                  <a:pt x="521" y="1746"/>
                </a:lnTo>
                <a:lnTo>
                  <a:pt x="529" y="1768"/>
                </a:lnTo>
                <a:lnTo>
                  <a:pt x="541" y="1785"/>
                </a:lnTo>
                <a:lnTo>
                  <a:pt x="557" y="1801"/>
                </a:lnTo>
                <a:lnTo>
                  <a:pt x="577" y="1813"/>
                </a:lnTo>
                <a:lnTo>
                  <a:pt x="585" y="1816"/>
                </a:lnTo>
                <a:lnTo>
                  <a:pt x="592" y="1819"/>
                </a:lnTo>
                <a:lnTo>
                  <a:pt x="601" y="1820"/>
                </a:lnTo>
                <a:lnTo>
                  <a:pt x="611" y="1821"/>
                </a:lnTo>
                <a:lnTo>
                  <a:pt x="615" y="1821"/>
                </a:lnTo>
                <a:lnTo>
                  <a:pt x="627" y="1821"/>
                </a:lnTo>
                <a:lnTo>
                  <a:pt x="645" y="1821"/>
                </a:lnTo>
                <a:lnTo>
                  <a:pt x="667" y="1821"/>
                </a:lnTo>
                <a:lnTo>
                  <a:pt x="696" y="1822"/>
                </a:lnTo>
                <a:lnTo>
                  <a:pt x="727" y="1822"/>
                </a:lnTo>
                <a:lnTo>
                  <a:pt x="761" y="1822"/>
                </a:lnTo>
                <a:lnTo>
                  <a:pt x="797" y="1822"/>
                </a:lnTo>
                <a:lnTo>
                  <a:pt x="836" y="1822"/>
                </a:lnTo>
                <a:lnTo>
                  <a:pt x="874" y="1822"/>
                </a:lnTo>
                <a:lnTo>
                  <a:pt x="911" y="1822"/>
                </a:lnTo>
                <a:lnTo>
                  <a:pt x="949" y="1822"/>
                </a:lnTo>
                <a:lnTo>
                  <a:pt x="983" y="1822"/>
                </a:lnTo>
                <a:lnTo>
                  <a:pt x="1014" y="1822"/>
                </a:lnTo>
                <a:lnTo>
                  <a:pt x="1042" y="1822"/>
                </a:lnTo>
                <a:lnTo>
                  <a:pt x="1065" y="1822"/>
                </a:lnTo>
                <a:lnTo>
                  <a:pt x="1083" y="1822"/>
                </a:lnTo>
                <a:lnTo>
                  <a:pt x="1094" y="1822"/>
                </a:lnTo>
                <a:lnTo>
                  <a:pt x="1097" y="1822"/>
                </a:lnTo>
                <a:lnTo>
                  <a:pt x="1097" y="728"/>
                </a:lnTo>
                <a:lnTo>
                  <a:pt x="617" y="728"/>
                </a:lnTo>
                <a:close/>
                <a:moveTo>
                  <a:pt x="3024" y="175"/>
                </a:moveTo>
                <a:lnTo>
                  <a:pt x="3023" y="175"/>
                </a:lnTo>
                <a:lnTo>
                  <a:pt x="3022" y="177"/>
                </a:lnTo>
                <a:lnTo>
                  <a:pt x="2872" y="256"/>
                </a:lnTo>
                <a:lnTo>
                  <a:pt x="2722" y="330"/>
                </a:lnTo>
                <a:lnTo>
                  <a:pt x="2568" y="398"/>
                </a:lnTo>
                <a:lnTo>
                  <a:pt x="2413" y="459"/>
                </a:lnTo>
                <a:lnTo>
                  <a:pt x="2255" y="514"/>
                </a:lnTo>
                <a:lnTo>
                  <a:pt x="2096" y="564"/>
                </a:lnTo>
                <a:lnTo>
                  <a:pt x="1936" y="607"/>
                </a:lnTo>
                <a:lnTo>
                  <a:pt x="1772" y="645"/>
                </a:lnTo>
                <a:lnTo>
                  <a:pt x="1608" y="676"/>
                </a:lnTo>
                <a:lnTo>
                  <a:pt x="1441" y="700"/>
                </a:lnTo>
                <a:lnTo>
                  <a:pt x="1274" y="719"/>
                </a:lnTo>
                <a:lnTo>
                  <a:pt x="1274" y="1831"/>
                </a:lnTo>
                <a:lnTo>
                  <a:pt x="1441" y="1850"/>
                </a:lnTo>
                <a:lnTo>
                  <a:pt x="1608" y="1874"/>
                </a:lnTo>
                <a:lnTo>
                  <a:pt x="1772" y="1905"/>
                </a:lnTo>
                <a:lnTo>
                  <a:pt x="1936" y="1943"/>
                </a:lnTo>
                <a:lnTo>
                  <a:pt x="2096" y="1986"/>
                </a:lnTo>
                <a:lnTo>
                  <a:pt x="2255" y="2034"/>
                </a:lnTo>
                <a:lnTo>
                  <a:pt x="2412" y="2091"/>
                </a:lnTo>
                <a:lnTo>
                  <a:pt x="2568" y="2152"/>
                </a:lnTo>
                <a:lnTo>
                  <a:pt x="2722" y="2219"/>
                </a:lnTo>
                <a:lnTo>
                  <a:pt x="2872" y="2293"/>
                </a:lnTo>
                <a:lnTo>
                  <a:pt x="3022" y="2373"/>
                </a:lnTo>
                <a:lnTo>
                  <a:pt x="3023" y="2373"/>
                </a:lnTo>
                <a:lnTo>
                  <a:pt x="3024" y="2374"/>
                </a:lnTo>
                <a:lnTo>
                  <a:pt x="3026" y="2373"/>
                </a:lnTo>
                <a:lnTo>
                  <a:pt x="3027" y="2372"/>
                </a:lnTo>
                <a:lnTo>
                  <a:pt x="3028" y="2371"/>
                </a:lnTo>
                <a:lnTo>
                  <a:pt x="3028" y="2370"/>
                </a:lnTo>
                <a:lnTo>
                  <a:pt x="3028" y="180"/>
                </a:lnTo>
                <a:lnTo>
                  <a:pt x="3028" y="179"/>
                </a:lnTo>
                <a:lnTo>
                  <a:pt x="3027" y="178"/>
                </a:lnTo>
                <a:lnTo>
                  <a:pt x="3026" y="177"/>
                </a:lnTo>
                <a:lnTo>
                  <a:pt x="3024" y="175"/>
                </a:lnTo>
                <a:close/>
                <a:moveTo>
                  <a:pt x="3026" y="0"/>
                </a:moveTo>
                <a:lnTo>
                  <a:pt x="3056" y="2"/>
                </a:lnTo>
                <a:lnTo>
                  <a:pt x="3087" y="11"/>
                </a:lnTo>
                <a:lnTo>
                  <a:pt x="3116" y="24"/>
                </a:lnTo>
                <a:lnTo>
                  <a:pt x="3141" y="43"/>
                </a:lnTo>
                <a:lnTo>
                  <a:pt x="3163" y="65"/>
                </a:lnTo>
                <a:lnTo>
                  <a:pt x="3181" y="90"/>
                </a:lnTo>
                <a:lnTo>
                  <a:pt x="3194" y="118"/>
                </a:lnTo>
                <a:lnTo>
                  <a:pt x="3202" y="148"/>
                </a:lnTo>
                <a:lnTo>
                  <a:pt x="3204" y="180"/>
                </a:lnTo>
                <a:lnTo>
                  <a:pt x="3204" y="767"/>
                </a:lnTo>
                <a:lnTo>
                  <a:pt x="3262" y="779"/>
                </a:lnTo>
                <a:lnTo>
                  <a:pt x="3316" y="795"/>
                </a:lnTo>
                <a:lnTo>
                  <a:pt x="3368" y="817"/>
                </a:lnTo>
                <a:lnTo>
                  <a:pt x="3417" y="845"/>
                </a:lnTo>
                <a:lnTo>
                  <a:pt x="3461" y="878"/>
                </a:lnTo>
                <a:lnTo>
                  <a:pt x="3503" y="916"/>
                </a:lnTo>
                <a:lnTo>
                  <a:pt x="3539" y="957"/>
                </a:lnTo>
                <a:lnTo>
                  <a:pt x="3571" y="1003"/>
                </a:lnTo>
                <a:lnTo>
                  <a:pt x="3599" y="1052"/>
                </a:lnTo>
                <a:lnTo>
                  <a:pt x="3620" y="1104"/>
                </a:lnTo>
                <a:lnTo>
                  <a:pt x="3637" y="1158"/>
                </a:lnTo>
                <a:lnTo>
                  <a:pt x="3647" y="1216"/>
                </a:lnTo>
                <a:lnTo>
                  <a:pt x="3650" y="1274"/>
                </a:lnTo>
                <a:lnTo>
                  <a:pt x="3647" y="1334"/>
                </a:lnTo>
                <a:lnTo>
                  <a:pt x="3637" y="1390"/>
                </a:lnTo>
                <a:lnTo>
                  <a:pt x="3620" y="1446"/>
                </a:lnTo>
                <a:lnTo>
                  <a:pt x="3599" y="1498"/>
                </a:lnTo>
                <a:lnTo>
                  <a:pt x="3571" y="1546"/>
                </a:lnTo>
                <a:lnTo>
                  <a:pt x="3539" y="1592"/>
                </a:lnTo>
                <a:lnTo>
                  <a:pt x="3503" y="1634"/>
                </a:lnTo>
                <a:lnTo>
                  <a:pt x="3461" y="1672"/>
                </a:lnTo>
                <a:lnTo>
                  <a:pt x="3417" y="1705"/>
                </a:lnTo>
                <a:lnTo>
                  <a:pt x="3368" y="1732"/>
                </a:lnTo>
                <a:lnTo>
                  <a:pt x="3316" y="1755"/>
                </a:lnTo>
                <a:lnTo>
                  <a:pt x="3262" y="1771"/>
                </a:lnTo>
                <a:lnTo>
                  <a:pt x="3204" y="1782"/>
                </a:lnTo>
                <a:lnTo>
                  <a:pt x="3204" y="2370"/>
                </a:lnTo>
                <a:lnTo>
                  <a:pt x="3202" y="2402"/>
                </a:lnTo>
                <a:lnTo>
                  <a:pt x="3194" y="2432"/>
                </a:lnTo>
                <a:lnTo>
                  <a:pt x="3181" y="2459"/>
                </a:lnTo>
                <a:lnTo>
                  <a:pt x="3163" y="2485"/>
                </a:lnTo>
                <a:lnTo>
                  <a:pt x="3141" y="2507"/>
                </a:lnTo>
                <a:lnTo>
                  <a:pt x="3116" y="2525"/>
                </a:lnTo>
                <a:lnTo>
                  <a:pt x="3086" y="2539"/>
                </a:lnTo>
                <a:lnTo>
                  <a:pt x="3055" y="2548"/>
                </a:lnTo>
                <a:lnTo>
                  <a:pt x="3024" y="2550"/>
                </a:lnTo>
                <a:lnTo>
                  <a:pt x="2994" y="2548"/>
                </a:lnTo>
                <a:lnTo>
                  <a:pt x="2964" y="2540"/>
                </a:lnTo>
                <a:lnTo>
                  <a:pt x="2935" y="2527"/>
                </a:lnTo>
                <a:lnTo>
                  <a:pt x="2797" y="2453"/>
                </a:lnTo>
                <a:lnTo>
                  <a:pt x="2657" y="2384"/>
                </a:lnTo>
                <a:lnTo>
                  <a:pt x="2514" y="2320"/>
                </a:lnTo>
                <a:lnTo>
                  <a:pt x="2369" y="2262"/>
                </a:lnTo>
                <a:lnTo>
                  <a:pt x="2223" y="2210"/>
                </a:lnTo>
                <a:lnTo>
                  <a:pt x="2075" y="2163"/>
                </a:lnTo>
                <a:lnTo>
                  <a:pt x="1926" y="2122"/>
                </a:lnTo>
                <a:lnTo>
                  <a:pt x="1774" y="2086"/>
                </a:lnTo>
                <a:lnTo>
                  <a:pt x="1621" y="2055"/>
                </a:lnTo>
                <a:lnTo>
                  <a:pt x="1467" y="2031"/>
                </a:lnTo>
                <a:lnTo>
                  <a:pt x="1312" y="2012"/>
                </a:lnTo>
                <a:lnTo>
                  <a:pt x="1664" y="2984"/>
                </a:lnTo>
                <a:lnTo>
                  <a:pt x="1671" y="3012"/>
                </a:lnTo>
                <a:lnTo>
                  <a:pt x="1675" y="3040"/>
                </a:lnTo>
                <a:lnTo>
                  <a:pt x="1672" y="3068"/>
                </a:lnTo>
                <a:lnTo>
                  <a:pt x="1667" y="3096"/>
                </a:lnTo>
                <a:lnTo>
                  <a:pt x="1657" y="3122"/>
                </a:lnTo>
                <a:lnTo>
                  <a:pt x="1641" y="3148"/>
                </a:lnTo>
                <a:lnTo>
                  <a:pt x="1624" y="3170"/>
                </a:lnTo>
                <a:lnTo>
                  <a:pt x="1602" y="3189"/>
                </a:lnTo>
                <a:lnTo>
                  <a:pt x="1578" y="3204"/>
                </a:lnTo>
                <a:lnTo>
                  <a:pt x="1552" y="3215"/>
                </a:lnTo>
                <a:lnTo>
                  <a:pt x="1524" y="3222"/>
                </a:lnTo>
                <a:lnTo>
                  <a:pt x="1495" y="3224"/>
                </a:lnTo>
                <a:lnTo>
                  <a:pt x="1084" y="3224"/>
                </a:lnTo>
                <a:lnTo>
                  <a:pt x="1053" y="3221"/>
                </a:lnTo>
                <a:lnTo>
                  <a:pt x="1022" y="3213"/>
                </a:lnTo>
                <a:lnTo>
                  <a:pt x="994" y="3200"/>
                </a:lnTo>
                <a:lnTo>
                  <a:pt x="969" y="3182"/>
                </a:lnTo>
                <a:lnTo>
                  <a:pt x="948" y="3160"/>
                </a:lnTo>
                <a:lnTo>
                  <a:pt x="929" y="3134"/>
                </a:lnTo>
                <a:lnTo>
                  <a:pt x="916" y="3106"/>
                </a:lnTo>
                <a:lnTo>
                  <a:pt x="507" y="1975"/>
                </a:lnTo>
                <a:lnTo>
                  <a:pt x="470" y="1956"/>
                </a:lnTo>
                <a:lnTo>
                  <a:pt x="438" y="1932"/>
                </a:lnTo>
                <a:lnTo>
                  <a:pt x="409" y="1903"/>
                </a:lnTo>
                <a:lnTo>
                  <a:pt x="385" y="1871"/>
                </a:lnTo>
                <a:lnTo>
                  <a:pt x="366" y="1835"/>
                </a:lnTo>
                <a:lnTo>
                  <a:pt x="352" y="1797"/>
                </a:lnTo>
                <a:lnTo>
                  <a:pt x="344" y="1755"/>
                </a:lnTo>
                <a:lnTo>
                  <a:pt x="229" y="1755"/>
                </a:lnTo>
                <a:lnTo>
                  <a:pt x="191" y="1752"/>
                </a:lnTo>
                <a:lnTo>
                  <a:pt x="156" y="1743"/>
                </a:lnTo>
                <a:lnTo>
                  <a:pt x="124" y="1729"/>
                </a:lnTo>
                <a:lnTo>
                  <a:pt x="94" y="1710"/>
                </a:lnTo>
                <a:lnTo>
                  <a:pt x="67" y="1688"/>
                </a:lnTo>
                <a:lnTo>
                  <a:pt x="44" y="1662"/>
                </a:lnTo>
                <a:lnTo>
                  <a:pt x="25" y="1632"/>
                </a:lnTo>
                <a:lnTo>
                  <a:pt x="12" y="1598"/>
                </a:lnTo>
                <a:lnTo>
                  <a:pt x="3" y="1563"/>
                </a:lnTo>
                <a:lnTo>
                  <a:pt x="0" y="1527"/>
                </a:lnTo>
                <a:lnTo>
                  <a:pt x="0" y="1023"/>
                </a:lnTo>
                <a:lnTo>
                  <a:pt x="3" y="987"/>
                </a:lnTo>
                <a:lnTo>
                  <a:pt x="12" y="951"/>
                </a:lnTo>
                <a:lnTo>
                  <a:pt x="25" y="919"/>
                </a:lnTo>
                <a:lnTo>
                  <a:pt x="44" y="888"/>
                </a:lnTo>
                <a:lnTo>
                  <a:pt x="67" y="862"/>
                </a:lnTo>
                <a:lnTo>
                  <a:pt x="94" y="839"/>
                </a:lnTo>
                <a:lnTo>
                  <a:pt x="124" y="821"/>
                </a:lnTo>
                <a:lnTo>
                  <a:pt x="156" y="806"/>
                </a:lnTo>
                <a:lnTo>
                  <a:pt x="191" y="797"/>
                </a:lnTo>
                <a:lnTo>
                  <a:pt x="229" y="795"/>
                </a:lnTo>
                <a:lnTo>
                  <a:pt x="344" y="795"/>
                </a:lnTo>
                <a:lnTo>
                  <a:pt x="352" y="755"/>
                </a:lnTo>
                <a:lnTo>
                  <a:pt x="365" y="717"/>
                </a:lnTo>
                <a:lnTo>
                  <a:pt x="384" y="682"/>
                </a:lnTo>
                <a:lnTo>
                  <a:pt x="406" y="650"/>
                </a:lnTo>
                <a:lnTo>
                  <a:pt x="434" y="623"/>
                </a:lnTo>
                <a:lnTo>
                  <a:pt x="465" y="598"/>
                </a:lnTo>
                <a:lnTo>
                  <a:pt x="499" y="578"/>
                </a:lnTo>
                <a:lnTo>
                  <a:pt x="536" y="564"/>
                </a:lnTo>
                <a:lnTo>
                  <a:pt x="576" y="555"/>
                </a:lnTo>
                <a:lnTo>
                  <a:pt x="617" y="552"/>
                </a:lnTo>
                <a:lnTo>
                  <a:pt x="622" y="552"/>
                </a:lnTo>
                <a:lnTo>
                  <a:pt x="633" y="552"/>
                </a:lnTo>
                <a:lnTo>
                  <a:pt x="651" y="552"/>
                </a:lnTo>
                <a:lnTo>
                  <a:pt x="676" y="552"/>
                </a:lnTo>
                <a:lnTo>
                  <a:pt x="705" y="552"/>
                </a:lnTo>
                <a:lnTo>
                  <a:pt x="739" y="552"/>
                </a:lnTo>
                <a:lnTo>
                  <a:pt x="775" y="551"/>
                </a:lnTo>
                <a:lnTo>
                  <a:pt x="815" y="551"/>
                </a:lnTo>
                <a:lnTo>
                  <a:pt x="856" y="551"/>
                </a:lnTo>
                <a:lnTo>
                  <a:pt x="898" y="551"/>
                </a:lnTo>
                <a:lnTo>
                  <a:pt x="940" y="551"/>
                </a:lnTo>
                <a:lnTo>
                  <a:pt x="982" y="551"/>
                </a:lnTo>
                <a:lnTo>
                  <a:pt x="1022" y="549"/>
                </a:lnTo>
                <a:lnTo>
                  <a:pt x="1059" y="549"/>
                </a:lnTo>
                <a:lnTo>
                  <a:pt x="1093" y="549"/>
                </a:lnTo>
                <a:lnTo>
                  <a:pt x="1123" y="549"/>
                </a:lnTo>
                <a:lnTo>
                  <a:pt x="1147" y="549"/>
                </a:lnTo>
                <a:lnTo>
                  <a:pt x="1166" y="549"/>
                </a:lnTo>
                <a:lnTo>
                  <a:pt x="1178" y="549"/>
                </a:lnTo>
                <a:lnTo>
                  <a:pt x="1183" y="548"/>
                </a:lnTo>
                <a:lnTo>
                  <a:pt x="1352" y="533"/>
                </a:lnTo>
                <a:lnTo>
                  <a:pt x="1519" y="511"/>
                </a:lnTo>
                <a:lnTo>
                  <a:pt x="1683" y="482"/>
                </a:lnTo>
                <a:lnTo>
                  <a:pt x="1847" y="447"/>
                </a:lnTo>
                <a:lnTo>
                  <a:pt x="2009" y="406"/>
                </a:lnTo>
                <a:lnTo>
                  <a:pt x="2169" y="357"/>
                </a:lnTo>
                <a:lnTo>
                  <a:pt x="2326" y="303"/>
                </a:lnTo>
                <a:lnTo>
                  <a:pt x="2482" y="242"/>
                </a:lnTo>
                <a:lnTo>
                  <a:pt x="2636" y="175"/>
                </a:lnTo>
                <a:lnTo>
                  <a:pt x="2786" y="102"/>
                </a:lnTo>
                <a:lnTo>
                  <a:pt x="2935" y="23"/>
                </a:lnTo>
                <a:lnTo>
                  <a:pt x="2964" y="9"/>
                </a:lnTo>
                <a:lnTo>
                  <a:pt x="2995" y="2"/>
                </a:lnTo>
                <a:lnTo>
                  <a:pt x="3026"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cs typeface="+mn-ea"/>
              <a:sym typeface="+mn-lt"/>
            </a:endParaRPr>
          </a:p>
        </p:txBody>
      </p:sp>
      <p:grpSp>
        <p:nvGrpSpPr>
          <p:cNvPr id="132" name="Group 55"/>
          <p:cNvGrpSpPr/>
          <p:nvPr/>
        </p:nvGrpSpPr>
        <p:grpSpPr>
          <a:xfrm>
            <a:off x="6860272" y="3728648"/>
            <a:ext cx="677696" cy="453648"/>
            <a:chOff x="666750" y="3544888"/>
            <a:chExt cx="581025" cy="388938"/>
          </a:xfrm>
          <a:solidFill>
            <a:schemeClr val="bg1"/>
          </a:solidFill>
        </p:grpSpPr>
        <p:sp>
          <p:nvSpPr>
            <p:cNvPr id="133" name="Freeform 256"/>
            <p:cNvSpPr/>
            <p:nvPr/>
          </p:nvSpPr>
          <p:spPr bwMode="auto">
            <a:xfrm>
              <a:off x="755650" y="3598863"/>
              <a:ext cx="403225" cy="214313"/>
            </a:xfrm>
            <a:custGeom>
              <a:avLst/>
              <a:gdLst>
                <a:gd name="T0" fmla="*/ 79 w 2542"/>
                <a:gd name="T1" fmla="*/ 0 h 1347"/>
                <a:gd name="T2" fmla="*/ 2463 w 2542"/>
                <a:gd name="T3" fmla="*/ 0 h 1347"/>
                <a:gd name="T4" fmla="*/ 2484 w 2542"/>
                <a:gd name="T5" fmla="*/ 2 h 1347"/>
                <a:gd name="T6" fmla="*/ 2503 w 2542"/>
                <a:gd name="T7" fmla="*/ 10 h 1347"/>
                <a:gd name="T8" fmla="*/ 2520 w 2542"/>
                <a:gd name="T9" fmla="*/ 22 h 1347"/>
                <a:gd name="T10" fmla="*/ 2532 w 2542"/>
                <a:gd name="T11" fmla="*/ 38 h 1347"/>
                <a:gd name="T12" fmla="*/ 2540 w 2542"/>
                <a:gd name="T13" fmla="*/ 57 h 1347"/>
                <a:gd name="T14" fmla="*/ 2542 w 2542"/>
                <a:gd name="T15" fmla="*/ 78 h 1347"/>
                <a:gd name="T16" fmla="*/ 2542 w 2542"/>
                <a:gd name="T17" fmla="*/ 1268 h 1347"/>
                <a:gd name="T18" fmla="*/ 2540 w 2542"/>
                <a:gd name="T19" fmla="*/ 1289 h 1347"/>
                <a:gd name="T20" fmla="*/ 2532 w 2542"/>
                <a:gd name="T21" fmla="*/ 1308 h 1347"/>
                <a:gd name="T22" fmla="*/ 2520 w 2542"/>
                <a:gd name="T23" fmla="*/ 1323 h 1347"/>
                <a:gd name="T24" fmla="*/ 2503 w 2542"/>
                <a:gd name="T25" fmla="*/ 1337 h 1347"/>
                <a:gd name="T26" fmla="*/ 2484 w 2542"/>
                <a:gd name="T27" fmla="*/ 1344 h 1347"/>
                <a:gd name="T28" fmla="*/ 2463 w 2542"/>
                <a:gd name="T29" fmla="*/ 1347 h 1347"/>
                <a:gd name="T30" fmla="*/ 2442 w 2542"/>
                <a:gd name="T31" fmla="*/ 1344 h 1347"/>
                <a:gd name="T32" fmla="*/ 2424 w 2542"/>
                <a:gd name="T33" fmla="*/ 1337 h 1347"/>
                <a:gd name="T34" fmla="*/ 2408 w 2542"/>
                <a:gd name="T35" fmla="*/ 1323 h 1347"/>
                <a:gd name="T36" fmla="*/ 2396 w 2542"/>
                <a:gd name="T37" fmla="*/ 1308 h 1347"/>
                <a:gd name="T38" fmla="*/ 2388 w 2542"/>
                <a:gd name="T39" fmla="*/ 1289 h 1347"/>
                <a:gd name="T40" fmla="*/ 2385 w 2542"/>
                <a:gd name="T41" fmla="*/ 1268 h 1347"/>
                <a:gd name="T42" fmla="*/ 2385 w 2542"/>
                <a:gd name="T43" fmla="*/ 157 h 1347"/>
                <a:gd name="T44" fmla="*/ 157 w 2542"/>
                <a:gd name="T45" fmla="*/ 157 h 1347"/>
                <a:gd name="T46" fmla="*/ 157 w 2542"/>
                <a:gd name="T47" fmla="*/ 1268 h 1347"/>
                <a:gd name="T48" fmla="*/ 154 w 2542"/>
                <a:gd name="T49" fmla="*/ 1289 h 1347"/>
                <a:gd name="T50" fmla="*/ 146 w 2542"/>
                <a:gd name="T51" fmla="*/ 1308 h 1347"/>
                <a:gd name="T52" fmla="*/ 134 w 2542"/>
                <a:gd name="T53" fmla="*/ 1323 h 1347"/>
                <a:gd name="T54" fmla="*/ 118 w 2542"/>
                <a:gd name="T55" fmla="*/ 1337 h 1347"/>
                <a:gd name="T56" fmla="*/ 100 w 2542"/>
                <a:gd name="T57" fmla="*/ 1344 h 1347"/>
                <a:gd name="T58" fmla="*/ 79 w 2542"/>
                <a:gd name="T59" fmla="*/ 1347 h 1347"/>
                <a:gd name="T60" fmla="*/ 58 w 2542"/>
                <a:gd name="T61" fmla="*/ 1344 h 1347"/>
                <a:gd name="T62" fmla="*/ 39 w 2542"/>
                <a:gd name="T63" fmla="*/ 1337 h 1347"/>
                <a:gd name="T64" fmla="*/ 22 w 2542"/>
                <a:gd name="T65" fmla="*/ 1323 h 1347"/>
                <a:gd name="T66" fmla="*/ 10 w 2542"/>
                <a:gd name="T67" fmla="*/ 1308 h 1347"/>
                <a:gd name="T68" fmla="*/ 2 w 2542"/>
                <a:gd name="T69" fmla="*/ 1289 h 1347"/>
                <a:gd name="T70" fmla="*/ 0 w 2542"/>
                <a:gd name="T71" fmla="*/ 1268 h 1347"/>
                <a:gd name="T72" fmla="*/ 0 w 2542"/>
                <a:gd name="T73" fmla="*/ 78 h 1347"/>
                <a:gd name="T74" fmla="*/ 2 w 2542"/>
                <a:gd name="T75" fmla="*/ 57 h 1347"/>
                <a:gd name="T76" fmla="*/ 10 w 2542"/>
                <a:gd name="T77" fmla="*/ 38 h 1347"/>
                <a:gd name="T78" fmla="*/ 22 w 2542"/>
                <a:gd name="T79" fmla="*/ 22 h 1347"/>
                <a:gd name="T80" fmla="*/ 39 w 2542"/>
                <a:gd name="T81" fmla="*/ 10 h 1347"/>
                <a:gd name="T82" fmla="*/ 58 w 2542"/>
                <a:gd name="T83" fmla="*/ 2 h 1347"/>
                <a:gd name="T84" fmla="*/ 79 w 2542"/>
                <a:gd name="T85"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2" h="1347">
                  <a:moveTo>
                    <a:pt x="79" y="0"/>
                  </a:moveTo>
                  <a:lnTo>
                    <a:pt x="2463" y="0"/>
                  </a:lnTo>
                  <a:lnTo>
                    <a:pt x="2484" y="2"/>
                  </a:lnTo>
                  <a:lnTo>
                    <a:pt x="2503" y="10"/>
                  </a:lnTo>
                  <a:lnTo>
                    <a:pt x="2520" y="22"/>
                  </a:lnTo>
                  <a:lnTo>
                    <a:pt x="2532" y="38"/>
                  </a:lnTo>
                  <a:lnTo>
                    <a:pt x="2540" y="57"/>
                  </a:lnTo>
                  <a:lnTo>
                    <a:pt x="2542" y="78"/>
                  </a:lnTo>
                  <a:lnTo>
                    <a:pt x="2542" y="1268"/>
                  </a:lnTo>
                  <a:lnTo>
                    <a:pt x="2540" y="1289"/>
                  </a:lnTo>
                  <a:lnTo>
                    <a:pt x="2532" y="1308"/>
                  </a:lnTo>
                  <a:lnTo>
                    <a:pt x="2520" y="1323"/>
                  </a:lnTo>
                  <a:lnTo>
                    <a:pt x="2503" y="1337"/>
                  </a:lnTo>
                  <a:lnTo>
                    <a:pt x="2484" y="1344"/>
                  </a:lnTo>
                  <a:lnTo>
                    <a:pt x="2463" y="1347"/>
                  </a:lnTo>
                  <a:lnTo>
                    <a:pt x="2442" y="1344"/>
                  </a:lnTo>
                  <a:lnTo>
                    <a:pt x="2424" y="1337"/>
                  </a:lnTo>
                  <a:lnTo>
                    <a:pt x="2408" y="1323"/>
                  </a:lnTo>
                  <a:lnTo>
                    <a:pt x="2396" y="1308"/>
                  </a:lnTo>
                  <a:lnTo>
                    <a:pt x="2388" y="1289"/>
                  </a:lnTo>
                  <a:lnTo>
                    <a:pt x="2385" y="1268"/>
                  </a:lnTo>
                  <a:lnTo>
                    <a:pt x="2385" y="157"/>
                  </a:lnTo>
                  <a:lnTo>
                    <a:pt x="157" y="157"/>
                  </a:lnTo>
                  <a:lnTo>
                    <a:pt x="157" y="1268"/>
                  </a:lnTo>
                  <a:lnTo>
                    <a:pt x="154" y="1289"/>
                  </a:lnTo>
                  <a:lnTo>
                    <a:pt x="146" y="1308"/>
                  </a:lnTo>
                  <a:lnTo>
                    <a:pt x="134" y="1323"/>
                  </a:lnTo>
                  <a:lnTo>
                    <a:pt x="118" y="1337"/>
                  </a:lnTo>
                  <a:lnTo>
                    <a:pt x="100" y="1344"/>
                  </a:lnTo>
                  <a:lnTo>
                    <a:pt x="79" y="1347"/>
                  </a:lnTo>
                  <a:lnTo>
                    <a:pt x="58" y="1344"/>
                  </a:lnTo>
                  <a:lnTo>
                    <a:pt x="39" y="1337"/>
                  </a:lnTo>
                  <a:lnTo>
                    <a:pt x="22" y="1323"/>
                  </a:lnTo>
                  <a:lnTo>
                    <a:pt x="10" y="1308"/>
                  </a:lnTo>
                  <a:lnTo>
                    <a:pt x="2" y="1289"/>
                  </a:lnTo>
                  <a:lnTo>
                    <a:pt x="0" y="1268"/>
                  </a:lnTo>
                  <a:lnTo>
                    <a:pt x="0" y="78"/>
                  </a:lnTo>
                  <a:lnTo>
                    <a:pt x="2" y="57"/>
                  </a:lnTo>
                  <a:lnTo>
                    <a:pt x="10" y="38"/>
                  </a:lnTo>
                  <a:lnTo>
                    <a:pt x="22" y="22"/>
                  </a:lnTo>
                  <a:lnTo>
                    <a:pt x="39" y="10"/>
                  </a:lnTo>
                  <a:lnTo>
                    <a:pt x="58" y="2"/>
                  </a:lnTo>
                  <a:lnTo>
                    <a:pt x="79"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34" name="Freeform 257"/>
            <p:cNvSpPr>
              <a:spLocks noEditPoints="1"/>
            </p:cNvSpPr>
            <p:nvPr/>
          </p:nvSpPr>
          <p:spPr bwMode="auto">
            <a:xfrm>
              <a:off x="666750" y="3544888"/>
              <a:ext cx="581025" cy="388938"/>
            </a:xfrm>
            <a:custGeom>
              <a:avLst/>
              <a:gdLst>
                <a:gd name="T0" fmla="*/ 145 w 3660"/>
                <a:gd name="T1" fmla="*/ 2140 h 2453"/>
                <a:gd name="T2" fmla="*/ 191 w 3660"/>
                <a:gd name="T3" fmla="*/ 2237 h 2453"/>
                <a:gd name="T4" fmla="*/ 277 w 3660"/>
                <a:gd name="T5" fmla="*/ 2298 h 2453"/>
                <a:gd name="T6" fmla="*/ 3311 w 3660"/>
                <a:gd name="T7" fmla="*/ 2311 h 2453"/>
                <a:gd name="T8" fmla="*/ 3415 w 3660"/>
                <a:gd name="T9" fmla="*/ 2282 h 2453"/>
                <a:gd name="T10" fmla="*/ 3490 w 3660"/>
                <a:gd name="T11" fmla="*/ 2208 h 2453"/>
                <a:gd name="T12" fmla="*/ 3518 w 3660"/>
                <a:gd name="T13" fmla="*/ 2102 h 2453"/>
                <a:gd name="T14" fmla="*/ 2264 w 3660"/>
                <a:gd name="T15" fmla="*/ 2071 h 2453"/>
                <a:gd name="T16" fmla="*/ 2189 w 3660"/>
                <a:gd name="T17" fmla="*/ 2163 h 2453"/>
                <a:gd name="T18" fmla="*/ 2081 w 3660"/>
                <a:gd name="T19" fmla="*/ 2210 h 2453"/>
                <a:gd name="T20" fmla="*/ 1579 w 3660"/>
                <a:gd name="T21" fmla="*/ 2210 h 2453"/>
                <a:gd name="T22" fmla="*/ 1471 w 3660"/>
                <a:gd name="T23" fmla="*/ 2163 h 2453"/>
                <a:gd name="T24" fmla="*/ 1396 w 3660"/>
                <a:gd name="T25" fmla="*/ 2071 h 2453"/>
                <a:gd name="T26" fmla="*/ 454 w 3660"/>
                <a:gd name="T27" fmla="*/ 157 h 2453"/>
                <a:gd name="T28" fmla="*/ 397 w 3660"/>
                <a:gd name="T29" fmla="*/ 181 h 2453"/>
                <a:gd name="T30" fmla="*/ 374 w 3660"/>
                <a:gd name="T31" fmla="*/ 237 h 2453"/>
                <a:gd name="T32" fmla="*/ 1460 w 3660"/>
                <a:gd name="T33" fmla="*/ 1895 h 2453"/>
                <a:gd name="T34" fmla="*/ 1503 w 3660"/>
                <a:gd name="T35" fmla="*/ 1927 h 2453"/>
                <a:gd name="T36" fmla="*/ 1516 w 3660"/>
                <a:gd name="T37" fmla="*/ 1988 h 2453"/>
                <a:gd name="T38" fmla="*/ 1554 w 3660"/>
                <a:gd name="T39" fmla="*/ 2048 h 2453"/>
                <a:gd name="T40" fmla="*/ 1621 w 3660"/>
                <a:gd name="T41" fmla="*/ 2072 h 2453"/>
                <a:gd name="T42" fmla="*/ 2086 w 3660"/>
                <a:gd name="T43" fmla="*/ 2061 h 2453"/>
                <a:gd name="T44" fmla="*/ 2136 w 3660"/>
                <a:gd name="T45" fmla="*/ 2011 h 2453"/>
                <a:gd name="T46" fmla="*/ 2149 w 3660"/>
                <a:gd name="T47" fmla="*/ 1944 h 2453"/>
                <a:gd name="T48" fmla="*/ 2186 w 3660"/>
                <a:gd name="T49" fmla="*/ 1900 h 2453"/>
                <a:gd name="T50" fmla="*/ 2220 w 3660"/>
                <a:gd name="T51" fmla="*/ 1893 h 2453"/>
                <a:gd name="T52" fmla="*/ 3284 w 3660"/>
                <a:gd name="T53" fmla="*/ 216 h 2453"/>
                <a:gd name="T54" fmla="*/ 3246 w 3660"/>
                <a:gd name="T55" fmla="*/ 168 h 2453"/>
                <a:gd name="T56" fmla="*/ 454 w 3660"/>
                <a:gd name="T57" fmla="*/ 157 h 2453"/>
                <a:gd name="T58" fmla="*/ 3244 w 3660"/>
                <a:gd name="T59" fmla="*/ 3 h 2453"/>
                <a:gd name="T60" fmla="*/ 3346 w 3660"/>
                <a:gd name="T61" fmla="*/ 45 h 2453"/>
                <a:gd name="T62" fmla="*/ 3417 w 3660"/>
                <a:gd name="T63" fmla="*/ 128 h 2453"/>
                <a:gd name="T64" fmla="*/ 3444 w 3660"/>
                <a:gd name="T65" fmla="*/ 237 h 2453"/>
                <a:gd name="T66" fmla="*/ 3608 w 3660"/>
                <a:gd name="T67" fmla="*/ 1895 h 2453"/>
                <a:gd name="T68" fmla="*/ 3650 w 3660"/>
                <a:gd name="T69" fmla="*/ 1928 h 2453"/>
                <a:gd name="T70" fmla="*/ 3660 w 3660"/>
                <a:gd name="T71" fmla="*/ 2102 h 2453"/>
                <a:gd name="T72" fmla="*/ 3632 w 3660"/>
                <a:gd name="T73" fmla="*/ 2239 h 2453"/>
                <a:gd name="T74" fmla="*/ 3558 w 3660"/>
                <a:gd name="T75" fmla="*/ 2350 h 2453"/>
                <a:gd name="T76" fmla="*/ 3446 w 3660"/>
                <a:gd name="T77" fmla="*/ 2425 h 2453"/>
                <a:gd name="T78" fmla="*/ 3311 w 3660"/>
                <a:gd name="T79" fmla="*/ 2453 h 2453"/>
                <a:gd name="T80" fmla="*/ 257 w 3660"/>
                <a:gd name="T81" fmla="*/ 2440 h 2453"/>
                <a:gd name="T82" fmla="*/ 136 w 3660"/>
                <a:gd name="T83" fmla="*/ 2380 h 2453"/>
                <a:gd name="T84" fmla="*/ 48 w 3660"/>
                <a:gd name="T85" fmla="*/ 2279 h 2453"/>
                <a:gd name="T86" fmla="*/ 3 w 3660"/>
                <a:gd name="T87" fmla="*/ 2150 h 2453"/>
                <a:gd name="T88" fmla="*/ 2 w 3660"/>
                <a:gd name="T89" fmla="*/ 1945 h 2453"/>
                <a:gd name="T90" fmla="*/ 35 w 3660"/>
                <a:gd name="T91" fmla="*/ 1903 h 2453"/>
                <a:gd name="T92" fmla="*/ 216 w 3660"/>
                <a:gd name="T93" fmla="*/ 1893 h 2453"/>
                <a:gd name="T94" fmla="*/ 228 w 3660"/>
                <a:gd name="T95" fmla="*/ 163 h 2453"/>
                <a:gd name="T96" fmla="*/ 286 w 3660"/>
                <a:gd name="T97" fmla="*/ 70 h 2453"/>
                <a:gd name="T98" fmla="*/ 379 w 3660"/>
                <a:gd name="T99" fmla="*/ 12 h 2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60" h="2453">
                  <a:moveTo>
                    <a:pt x="142" y="2035"/>
                  </a:moveTo>
                  <a:lnTo>
                    <a:pt x="142" y="2102"/>
                  </a:lnTo>
                  <a:lnTo>
                    <a:pt x="145" y="2140"/>
                  </a:lnTo>
                  <a:lnTo>
                    <a:pt x="155" y="2176"/>
                  </a:lnTo>
                  <a:lnTo>
                    <a:pt x="170" y="2208"/>
                  </a:lnTo>
                  <a:lnTo>
                    <a:pt x="191" y="2237"/>
                  </a:lnTo>
                  <a:lnTo>
                    <a:pt x="216" y="2262"/>
                  </a:lnTo>
                  <a:lnTo>
                    <a:pt x="245" y="2282"/>
                  </a:lnTo>
                  <a:lnTo>
                    <a:pt x="277" y="2298"/>
                  </a:lnTo>
                  <a:lnTo>
                    <a:pt x="313" y="2308"/>
                  </a:lnTo>
                  <a:lnTo>
                    <a:pt x="349" y="2311"/>
                  </a:lnTo>
                  <a:lnTo>
                    <a:pt x="3311" y="2311"/>
                  </a:lnTo>
                  <a:lnTo>
                    <a:pt x="3347" y="2308"/>
                  </a:lnTo>
                  <a:lnTo>
                    <a:pt x="3383" y="2298"/>
                  </a:lnTo>
                  <a:lnTo>
                    <a:pt x="3415" y="2282"/>
                  </a:lnTo>
                  <a:lnTo>
                    <a:pt x="3444" y="2262"/>
                  </a:lnTo>
                  <a:lnTo>
                    <a:pt x="3469" y="2237"/>
                  </a:lnTo>
                  <a:lnTo>
                    <a:pt x="3490" y="2208"/>
                  </a:lnTo>
                  <a:lnTo>
                    <a:pt x="3505" y="2176"/>
                  </a:lnTo>
                  <a:lnTo>
                    <a:pt x="3515" y="2140"/>
                  </a:lnTo>
                  <a:lnTo>
                    <a:pt x="3518" y="2102"/>
                  </a:lnTo>
                  <a:lnTo>
                    <a:pt x="3518" y="2035"/>
                  </a:lnTo>
                  <a:lnTo>
                    <a:pt x="2279" y="2035"/>
                  </a:lnTo>
                  <a:lnTo>
                    <a:pt x="2264" y="2071"/>
                  </a:lnTo>
                  <a:lnTo>
                    <a:pt x="2244" y="2106"/>
                  </a:lnTo>
                  <a:lnTo>
                    <a:pt x="2219" y="2137"/>
                  </a:lnTo>
                  <a:lnTo>
                    <a:pt x="2189" y="2163"/>
                  </a:lnTo>
                  <a:lnTo>
                    <a:pt x="2156" y="2184"/>
                  </a:lnTo>
                  <a:lnTo>
                    <a:pt x="2119" y="2200"/>
                  </a:lnTo>
                  <a:lnTo>
                    <a:pt x="2081" y="2210"/>
                  </a:lnTo>
                  <a:lnTo>
                    <a:pt x="2039" y="2213"/>
                  </a:lnTo>
                  <a:lnTo>
                    <a:pt x="1621" y="2213"/>
                  </a:lnTo>
                  <a:lnTo>
                    <a:pt x="1579" y="2210"/>
                  </a:lnTo>
                  <a:lnTo>
                    <a:pt x="1541" y="2200"/>
                  </a:lnTo>
                  <a:lnTo>
                    <a:pt x="1504" y="2184"/>
                  </a:lnTo>
                  <a:lnTo>
                    <a:pt x="1471" y="2163"/>
                  </a:lnTo>
                  <a:lnTo>
                    <a:pt x="1441" y="2137"/>
                  </a:lnTo>
                  <a:lnTo>
                    <a:pt x="1416" y="2106"/>
                  </a:lnTo>
                  <a:lnTo>
                    <a:pt x="1396" y="2071"/>
                  </a:lnTo>
                  <a:lnTo>
                    <a:pt x="1381" y="2035"/>
                  </a:lnTo>
                  <a:lnTo>
                    <a:pt x="142" y="2035"/>
                  </a:lnTo>
                  <a:close/>
                  <a:moveTo>
                    <a:pt x="454" y="157"/>
                  </a:moveTo>
                  <a:lnTo>
                    <a:pt x="433" y="159"/>
                  </a:lnTo>
                  <a:lnTo>
                    <a:pt x="414" y="168"/>
                  </a:lnTo>
                  <a:lnTo>
                    <a:pt x="397" y="181"/>
                  </a:lnTo>
                  <a:lnTo>
                    <a:pt x="385" y="197"/>
                  </a:lnTo>
                  <a:lnTo>
                    <a:pt x="376" y="216"/>
                  </a:lnTo>
                  <a:lnTo>
                    <a:pt x="374" y="237"/>
                  </a:lnTo>
                  <a:lnTo>
                    <a:pt x="374" y="1893"/>
                  </a:lnTo>
                  <a:lnTo>
                    <a:pt x="1441" y="1893"/>
                  </a:lnTo>
                  <a:lnTo>
                    <a:pt x="1460" y="1895"/>
                  </a:lnTo>
                  <a:lnTo>
                    <a:pt x="1477" y="1902"/>
                  </a:lnTo>
                  <a:lnTo>
                    <a:pt x="1492" y="1913"/>
                  </a:lnTo>
                  <a:lnTo>
                    <a:pt x="1503" y="1927"/>
                  </a:lnTo>
                  <a:lnTo>
                    <a:pt x="1511" y="1945"/>
                  </a:lnTo>
                  <a:lnTo>
                    <a:pt x="1513" y="1964"/>
                  </a:lnTo>
                  <a:lnTo>
                    <a:pt x="1516" y="1988"/>
                  </a:lnTo>
                  <a:lnTo>
                    <a:pt x="1524" y="2011"/>
                  </a:lnTo>
                  <a:lnTo>
                    <a:pt x="1537" y="2031"/>
                  </a:lnTo>
                  <a:lnTo>
                    <a:pt x="1554" y="2048"/>
                  </a:lnTo>
                  <a:lnTo>
                    <a:pt x="1574" y="2061"/>
                  </a:lnTo>
                  <a:lnTo>
                    <a:pt x="1597" y="2069"/>
                  </a:lnTo>
                  <a:lnTo>
                    <a:pt x="1621" y="2072"/>
                  </a:lnTo>
                  <a:lnTo>
                    <a:pt x="2039" y="2072"/>
                  </a:lnTo>
                  <a:lnTo>
                    <a:pt x="2063" y="2069"/>
                  </a:lnTo>
                  <a:lnTo>
                    <a:pt x="2086" y="2061"/>
                  </a:lnTo>
                  <a:lnTo>
                    <a:pt x="2106" y="2048"/>
                  </a:lnTo>
                  <a:lnTo>
                    <a:pt x="2123" y="2031"/>
                  </a:lnTo>
                  <a:lnTo>
                    <a:pt x="2136" y="2011"/>
                  </a:lnTo>
                  <a:lnTo>
                    <a:pt x="2144" y="1988"/>
                  </a:lnTo>
                  <a:lnTo>
                    <a:pt x="2147" y="1964"/>
                  </a:lnTo>
                  <a:lnTo>
                    <a:pt x="2149" y="1944"/>
                  </a:lnTo>
                  <a:lnTo>
                    <a:pt x="2157" y="1926"/>
                  </a:lnTo>
                  <a:lnTo>
                    <a:pt x="2170" y="1912"/>
                  </a:lnTo>
                  <a:lnTo>
                    <a:pt x="2186" y="1900"/>
                  </a:lnTo>
                  <a:lnTo>
                    <a:pt x="2205" y="1894"/>
                  </a:lnTo>
                  <a:lnTo>
                    <a:pt x="2213" y="1893"/>
                  </a:lnTo>
                  <a:lnTo>
                    <a:pt x="2220" y="1893"/>
                  </a:lnTo>
                  <a:lnTo>
                    <a:pt x="3286" y="1893"/>
                  </a:lnTo>
                  <a:lnTo>
                    <a:pt x="3286" y="237"/>
                  </a:lnTo>
                  <a:lnTo>
                    <a:pt x="3284" y="216"/>
                  </a:lnTo>
                  <a:lnTo>
                    <a:pt x="3275" y="197"/>
                  </a:lnTo>
                  <a:lnTo>
                    <a:pt x="3263" y="181"/>
                  </a:lnTo>
                  <a:lnTo>
                    <a:pt x="3246" y="168"/>
                  </a:lnTo>
                  <a:lnTo>
                    <a:pt x="3227" y="159"/>
                  </a:lnTo>
                  <a:lnTo>
                    <a:pt x="3206" y="157"/>
                  </a:lnTo>
                  <a:lnTo>
                    <a:pt x="454" y="157"/>
                  </a:lnTo>
                  <a:close/>
                  <a:moveTo>
                    <a:pt x="454" y="0"/>
                  </a:moveTo>
                  <a:lnTo>
                    <a:pt x="3206" y="0"/>
                  </a:lnTo>
                  <a:lnTo>
                    <a:pt x="3244" y="3"/>
                  </a:lnTo>
                  <a:lnTo>
                    <a:pt x="3281" y="12"/>
                  </a:lnTo>
                  <a:lnTo>
                    <a:pt x="3315" y="26"/>
                  </a:lnTo>
                  <a:lnTo>
                    <a:pt x="3346" y="45"/>
                  </a:lnTo>
                  <a:lnTo>
                    <a:pt x="3374" y="70"/>
                  </a:lnTo>
                  <a:lnTo>
                    <a:pt x="3398" y="97"/>
                  </a:lnTo>
                  <a:lnTo>
                    <a:pt x="3417" y="128"/>
                  </a:lnTo>
                  <a:lnTo>
                    <a:pt x="3432" y="163"/>
                  </a:lnTo>
                  <a:lnTo>
                    <a:pt x="3440" y="199"/>
                  </a:lnTo>
                  <a:lnTo>
                    <a:pt x="3444" y="237"/>
                  </a:lnTo>
                  <a:lnTo>
                    <a:pt x="3444" y="1893"/>
                  </a:lnTo>
                  <a:lnTo>
                    <a:pt x="3589" y="1893"/>
                  </a:lnTo>
                  <a:lnTo>
                    <a:pt x="3608" y="1895"/>
                  </a:lnTo>
                  <a:lnTo>
                    <a:pt x="3625" y="1903"/>
                  </a:lnTo>
                  <a:lnTo>
                    <a:pt x="3639" y="1914"/>
                  </a:lnTo>
                  <a:lnTo>
                    <a:pt x="3650" y="1928"/>
                  </a:lnTo>
                  <a:lnTo>
                    <a:pt x="3658" y="1945"/>
                  </a:lnTo>
                  <a:lnTo>
                    <a:pt x="3660" y="1964"/>
                  </a:lnTo>
                  <a:lnTo>
                    <a:pt x="3660" y="2102"/>
                  </a:lnTo>
                  <a:lnTo>
                    <a:pt x="3657" y="2150"/>
                  </a:lnTo>
                  <a:lnTo>
                    <a:pt x="3648" y="2196"/>
                  </a:lnTo>
                  <a:lnTo>
                    <a:pt x="3632" y="2239"/>
                  </a:lnTo>
                  <a:lnTo>
                    <a:pt x="3612" y="2279"/>
                  </a:lnTo>
                  <a:lnTo>
                    <a:pt x="3587" y="2317"/>
                  </a:lnTo>
                  <a:lnTo>
                    <a:pt x="3558" y="2350"/>
                  </a:lnTo>
                  <a:lnTo>
                    <a:pt x="3524" y="2380"/>
                  </a:lnTo>
                  <a:lnTo>
                    <a:pt x="3487" y="2404"/>
                  </a:lnTo>
                  <a:lnTo>
                    <a:pt x="3446" y="2425"/>
                  </a:lnTo>
                  <a:lnTo>
                    <a:pt x="3403" y="2440"/>
                  </a:lnTo>
                  <a:lnTo>
                    <a:pt x="3357" y="2450"/>
                  </a:lnTo>
                  <a:lnTo>
                    <a:pt x="3311" y="2453"/>
                  </a:lnTo>
                  <a:lnTo>
                    <a:pt x="349" y="2453"/>
                  </a:lnTo>
                  <a:lnTo>
                    <a:pt x="303" y="2450"/>
                  </a:lnTo>
                  <a:lnTo>
                    <a:pt x="257" y="2440"/>
                  </a:lnTo>
                  <a:lnTo>
                    <a:pt x="214" y="2425"/>
                  </a:lnTo>
                  <a:lnTo>
                    <a:pt x="173" y="2404"/>
                  </a:lnTo>
                  <a:lnTo>
                    <a:pt x="136" y="2380"/>
                  </a:lnTo>
                  <a:lnTo>
                    <a:pt x="102" y="2350"/>
                  </a:lnTo>
                  <a:lnTo>
                    <a:pt x="73" y="2317"/>
                  </a:lnTo>
                  <a:lnTo>
                    <a:pt x="48" y="2279"/>
                  </a:lnTo>
                  <a:lnTo>
                    <a:pt x="28" y="2239"/>
                  </a:lnTo>
                  <a:lnTo>
                    <a:pt x="12" y="2196"/>
                  </a:lnTo>
                  <a:lnTo>
                    <a:pt x="3" y="2150"/>
                  </a:lnTo>
                  <a:lnTo>
                    <a:pt x="0" y="2102"/>
                  </a:lnTo>
                  <a:lnTo>
                    <a:pt x="0" y="1964"/>
                  </a:lnTo>
                  <a:lnTo>
                    <a:pt x="2" y="1945"/>
                  </a:lnTo>
                  <a:lnTo>
                    <a:pt x="10" y="1928"/>
                  </a:lnTo>
                  <a:lnTo>
                    <a:pt x="21" y="1914"/>
                  </a:lnTo>
                  <a:lnTo>
                    <a:pt x="35" y="1903"/>
                  </a:lnTo>
                  <a:lnTo>
                    <a:pt x="52" y="1895"/>
                  </a:lnTo>
                  <a:lnTo>
                    <a:pt x="71" y="1893"/>
                  </a:lnTo>
                  <a:lnTo>
                    <a:pt x="216" y="1893"/>
                  </a:lnTo>
                  <a:lnTo>
                    <a:pt x="216" y="237"/>
                  </a:lnTo>
                  <a:lnTo>
                    <a:pt x="220" y="199"/>
                  </a:lnTo>
                  <a:lnTo>
                    <a:pt x="228" y="163"/>
                  </a:lnTo>
                  <a:lnTo>
                    <a:pt x="243" y="128"/>
                  </a:lnTo>
                  <a:lnTo>
                    <a:pt x="262" y="97"/>
                  </a:lnTo>
                  <a:lnTo>
                    <a:pt x="286" y="70"/>
                  </a:lnTo>
                  <a:lnTo>
                    <a:pt x="314" y="45"/>
                  </a:lnTo>
                  <a:lnTo>
                    <a:pt x="345" y="26"/>
                  </a:lnTo>
                  <a:lnTo>
                    <a:pt x="379" y="12"/>
                  </a:lnTo>
                  <a:lnTo>
                    <a:pt x="416" y="3"/>
                  </a:lnTo>
                  <a:lnTo>
                    <a:pt x="454"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35" name="Freeform 258"/>
            <p:cNvSpPr/>
            <p:nvPr/>
          </p:nvSpPr>
          <p:spPr bwMode="auto">
            <a:xfrm>
              <a:off x="876300" y="3667125"/>
              <a:ext cx="103188" cy="104775"/>
            </a:xfrm>
            <a:custGeom>
              <a:avLst/>
              <a:gdLst>
                <a:gd name="T0" fmla="*/ 575 w 654"/>
                <a:gd name="T1" fmla="*/ 0 h 653"/>
                <a:gd name="T2" fmla="*/ 595 w 654"/>
                <a:gd name="T3" fmla="*/ 3 h 653"/>
                <a:gd name="T4" fmla="*/ 614 w 654"/>
                <a:gd name="T5" fmla="*/ 10 h 653"/>
                <a:gd name="T6" fmla="*/ 630 w 654"/>
                <a:gd name="T7" fmla="*/ 23 h 653"/>
                <a:gd name="T8" fmla="*/ 644 w 654"/>
                <a:gd name="T9" fmla="*/ 40 h 653"/>
                <a:gd name="T10" fmla="*/ 652 w 654"/>
                <a:gd name="T11" fmla="*/ 59 h 653"/>
                <a:gd name="T12" fmla="*/ 654 w 654"/>
                <a:gd name="T13" fmla="*/ 79 h 653"/>
                <a:gd name="T14" fmla="*/ 652 w 654"/>
                <a:gd name="T15" fmla="*/ 99 h 653"/>
                <a:gd name="T16" fmla="*/ 644 w 654"/>
                <a:gd name="T17" fmla="*/ 118 h 653"/>
                <a:gd name="T18" fmla="*/ 630 w 654"/>
                <a:gd name="T19" fmla="*/ 135 h 653"/>
                <a:gd name="T20" fmla="*/ 136 w 654"/>
                <a:gd name="T21" fmla="*/ 630 h 653"/>
                <a:gd name="T22" fmla="*/ 118 w 654"/>
                <a:gd name="T23" fmla="*/ 643 h 653"/>
                <a:gd name="T24" fmla="*/ 99 w 654"/>
                <a:gd name="T25" fmla="*/ 651 h 653"/>
                <a:gd name="T26" fmla="*/ 79 w 654"/>
                <a:gd name="T27" fmla="*/ 653 h 653"/>
                <a:gd name="T28" fmla="*/ 59 w 654"/>
                <a:gd name="T29" fmla="*/ 651 h 653"/>
                <a:gd name="T30" fmla="*/ 40 w 654"/>
                <a:gd name="T31" fmla="*/ 643 h 653"/>
                <a:gd name="T32" fmla="*/ 24 w 654"/>
                <a:gd name="T33" fmla="*/ 630 h 653"/>
                <a:gd name="T34" fmla="*/ 12 w 654"/>
                <a:gd name="T35" fmla="*/ 613 h 653"/>
                <a:gd name="T36" fmla="*/ 4 w 654"/>
                <a:gd name="T37" fmla="*/ 594 h 653"/>
                <a:gd name="T38" fmla="*/ 0 w 654"/>
                <a:gd name="T39" fmla="*/ 574 h 653"/>
                <a:gd name="T40" fmla="*/ 4 w 654"/>
                <a:gd name="T41" fmla="*/ 554 h 653"/>
                <a:gd name="T42" fmla="*/ 12 w 654"/>
                <a:gd name="T43" fmla="*/ 535 h 653"/>
                <a:gd name="T44" fmla="*/ 24 w 654"/>
                <a:gd name="T45" fmla="*/ 519 h 653"/>
                <a:gd name="T46" fmla="*/ 520 w 654"/>
                <a:gd name="T47" fmla="*/ 23 h 653"/>
                <a:gd name="T48" fmla="*/ 536 w 654"/>
                <a:gd name="T49" fmla="*/ 10 h 653"/>
                <a:gd name="T50" fmla="*/ 555 w 654"/>
                <a:gd name="T51" fmla="*/ 3 h 653"/>
                <a:gd name="T52" fmla="*/ 575 w 654"/>
                <a:gd name="T53" fmla="*/ 0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4" h="653">
                  <a:moveTo>
                    <a:pt x="575" y="0"/>
                  </a:moveTo>
                  <a:lnTo>
                    <a:pt x="595" y="3"/>
                  </a:lnTo>
                  <a:lnTo>
                    <a:pt x="614" y="10"/>
                  </a:lnTo>
                  <a:lnTo>
                    <a:pt x="630" y="23"/>
                  </a:lnTo>
                  <a:lnTo>
                    <a:pt x="644" y="40"/>
                  </a:lnTo>
                  <a:lnTo>
                    <a:pt x="652" y="59"/>
                  </a:lnTo>
                  <a:lnTo>
                    <a:pt x="654" y="79"/>
                  </a:lnTo>
                  <a:lnTo>
                    <a:pt x="652" y="99"/>
                  </a:lnTo>
                  <a:lnTo>
                    <a:pt x="644" y="118"/>
                  </a:lnTo>
                  <a:lnTo>
                    <a:pt x="630" y="135"/>
                  </a:lnTo>
                  <a:lnTo>
                    <a:pt x="136" y="630"/>
                  </a:lnTo>
                  <a:lnTo>
                    <a:pt x="118" y="643"/>
                  </a:lnTo>
                  <a:lnTo>
                    <a:pt x="99" y="651"/>
                  </a:lnTo>
                  <a:lnTo>
                    <a:pt x="79" y="653"/>
                  </a:lnTo>
                  <a:lnTo>
                    <a:pt x="59" y="651"/>
                  </a:lnTo>
                  <a:lnTo>
                    <a:pt x="40" y="643"/>
                  </a:lnTo>
                  <a:lnTo>
                    <a:pt x="24" y="630"/>
                  </a:lnTo>
                  <a:lnTo>
                    <a:pt x="12" y="613"/>
                  </a:lnTo>
                  <a:lnTo>
                    <a:pt x="4" y="594"/>
                  </a:lnTo>
                  <a:lnTo>
                    <a:pt x="0" y="574"/>
                  </a:lnTo>
                  <a:lnTo>
                    <a:pt x="4" y="554"/>
                  </a:lnTo>
                  <a:lnTo>
                    <a:pt x="12" y="535"/>
                  </a:lnTo>
                  <a:lnTo>
                    <a:pt x="24" y="519"/>
                  </a:lnTo>
                  <a:lnTo>
                    <a:pt x="520" y="23"/>
                  </a:lnTo>
                  <a:lnTo>
                    <a:pt x="536" y="10"/>
                  </a:lnTo>
                  <a:lnTo>
                    <a:pt x="555" y="3"/>
                  </a:lnTo>
                  <a:lnTo>
                    <a:pt x="575"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36" name="Freeform 259"/>
            <p:cNvSpPr/>
            <p:nvPr/>
          </p:nvSpPr>
          <p:spPr bwMode="auto">
            <a:xfrm>
              <a:off x="969963" y="3713163"/>
              <a:ext cx="55563" cy="57150"/>
            </a:xfrm>
            <a:custGeom>
              <a:avLst/>
              <a:gdLst>
                <a:gd name="T0" fmla="*/ 276 w 355"/>
                <a:gd name="T1" fmla="*/ 0 h 355"/>
                <a:gd name="T2" fmla="*/ 296 w 355"/>
                <a:gd name="T3" fmla="*/ 3 h 355"/>
                <a:gd name="T4" fmla="*/ 315 w 355"/>
                <a:gd name="T5" fmla="*/ 11 h 355"/>
                <a:gd name="T6" fmla="*/ 331 w 355"/>
                <a:gd name="T7" fmla="*/ 23 h 355"/>
                <a:gd name="T8" fmla="*/ 345 w 355"/>
                <a:gd name="T9" fmla="*/ 40 h 355"/>
                <a:gd name="T10" fmla="*/ 351 w 355"/>
                <a:gd name="T11" fmla="*/ 59 h 355"/>
                <a:gd name="T12" fmla="*/ 355 w 355"/>
                <a:gd name="T13" fmla="*/ 79 h 355"/>
                <a:gd name="T14" fmla="*/ 351 w 355"/>
                <a:gd name="T15" fmla="*/ 99 h 355"/>
                <a:gd name="T16" fmla="*/ 345 w 355"/>
                <a:gd name="T17" fmla="*/ 118 h 355"/>
                <a:gd name="T18" fmla="*/ 331 w 355"/>
                <a:gd name="T19" fmla="*/ 135 h 355"/>
                <a:gd name="T20" fmla="*/ 134 w 355"/>
                <a:gd name="T21" fmla="*/ 333 h 355"/>
                <a:gd name="T22" fmla="*/ 117 w 355"/>
                <a:gd name="T23" fmla="*/ 345 h 355"/>
                <a:gd name="T24" fmla="*/ 98 w 355"/>
                <a:gd name="T25" fmla="*/ 353 h 355"/>
                <a:gd name="T26" fmla="*/ 78 w 355"/>
                <a:gd name="T27" fmla="*/ 355 h 355"/>
                <a:gd name="T28" fmla="*/ 59 w 355"/>
                <a:gd name="T29" fmla="*/ 353 h 355"/>
                <a:gd name="T30" fmla="*/ 40 w 355"/>
                <a:gd name="T31" fmla="*/ 345 h 355"/>
                <a:gd name="T32" fmla="*/ 23 w 355"/>
                <a:gd name="T33" fmla="*/ 333 h 355"/>
                <a:gd name="T34" fmla="*/ 10 w 355"/>
                <a:gd name="T35" fmla="*/ 315 h 355"/>
                <a:gd name="T36" fmla="*/ 2 w 355"/>
                <a:gd name="T37" fmla="*/ 296 h 355"/>
                <a:gd name="T38" fmla="*/ 0 w 355"/>
                <a:gd name="T39" fmla="*/ 276 h 355"/>
                <a:gd name="T40" fmla="*/ 2 w 355"/>
                <a:gd name="T41" fmla="*/ 256 h 355"/>
                <a:gd name="T42" fmla="*/ 10 w 355"/>
                <a:gd name="T43" fmla="*/ 237 h 355"/>
                <a:gd name="T44" fmla="*/ 23 w 355"/>
                <a:gd name="T45" fmla="*/ 221 h 355"/>
                <a:gd name="T46" fmla="*/ 220 w 355"/>
                <a:gd name="T47" fmla="*/ 23 h 355"/>
                <a:gd name="T48" fmla="*/ 237 w 355"/>
                <a:gd name="T49" fmla="*/ 11 h 355"/>
                <a:gd name="T50" fmla="*/ 256 w 355"/>
                <a:gd name="T51" fmla="*/ 3 h 355"/>
                <a:gd name="T52" fmla="*/ 276 w 355"/>
                <a:gd name="T53" fmla="*/ 0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5" h="355">
                  <a:moveTo>
                    <a:pt x="276" y="0"/>
                  </a:moveTo>
                  <a:lnTo>
                    <a:pt x="296" y="3"/>
                  </a:lnTo>
                  <a:lnTo>
                    <a:pt x="315" y="11"/>
                  </a:lnTo>
                  <a:lnTo>
                    <a:pt x="331" y="23"/>
                  </a:lnTo>
                  <a:lnTo>
                    <a:pt x="345" y="40"/>
                  </a:lnTo>
                  <a:lnTo>
                    <a:pt x="351" y="59"/>
                  </a:lnTo>
                  <a:lnTo>
                    <a:pt x="355" y="79"/>
                  </a:lnTo>
                  <a:lnTo>
                    <a:pt x="351" y="99"/>
                  </a:lnTo>
                  <a:lnTo>
                    <a:pt x="345" y="118"/>
                  </a:lnTo>
                  <a:lnTo>
                    <a:pt x="331" y="135"/>
                  </a:lnTo>
                  <a:lnTo>
                    <a:pt x="134" y="333"/>
                  </a:lnTo>
                  <a:lnTo>
                    <a:pt x="117" y="345"/>
                  </a:lnTo>
                  <a:lnTo>
                    <a:pt x="98" y="353"/>
                  </a:lnTo>
                  <a:lnTo>
                    <a:pt x="78" y="355"/>
                  </a:lnTo>
                  <a:lnTo>
                    <a:pt x="59" y="353"/>
                  </a:lnTo>
                  <a:lnTo>
                    <a:pt x="40" y="345"/>
                  </a:lnTo>
                  <a:lnTo>
                    <a:pt x="23" y="333"/>
                  </a:lnTo>
                  <a:lnTo>
                    <a:pt x="10" y="315"/>
                  </a:lnTo>
                  <a:lnTo>
                    <a:pt x="2" y="296"/>
                  </a:lnTo>
                  <a:lnTo>
                    <a:pt x="0" y="276"/>
                  </a:lnTo>
                  <a:lnTo>
                    <a:pt x="2" y="256"/>
                  </a:lnTo>
                  <a:lnTo>
                    <a:pt x="10" y="237"/>
                  </a:lnTo>
                  <a:lnTo>
                    <a:pt x="23" y="221"/>
                  </a:lnTo>
                  <a:lnTo>
                    <a:pt x="220" y="23"/>
                  </a:lnTo>
                  <a:lnTo>
                    <a:pt x="237" y="11"/>
                  </a:lnTo>
                  <a:lnTo>
                    <a:pt x="256" y="3"/>
                  </a:lnTo>
                  <a:lnTo>
                    <a:pt x="276" y="0"/>
                  </a:lnTo>
                  <a:close/>
                </a:path>
              </a:pathLst>
            </a:custGeom>
            <a:grpFill/>
            <a:ln w="0">
              <a:noFill/>
              <a:prstDash val="solid"/>
              <a:round/>
            </a:ln>
          </p:spPr>
          <p:txBody>
            <a:bodyPr vert="horz" wrap="square" lIns="91440" tIns="45720" rIns="91440" bIns="45720" numCol="1" anchor="t" anchorCtr="0" compatLnSpc="1"/>
            <a:lstStyle/>
            <a:p>
              <a:endParaRPr lang="en-US">
                <a:cs typeface="+mn-ea"/>
                <a:sym typeface="+mn-lt"/>
              </a:endParaRPr>
            </a:p>
          </p:txBody>
        </p:sp>
      </p:grpSp>
      <p:sp>
        <p:nvSpPr>
          <p:cNvPr id="137" name="Freeform 29"/>
          <p:cNvSpPr>
            <a:spLocks noEditPoints="1"/>
          </p:cNvSpPr>
          <p:nvPr/>
        </p:nvSpPr>
        <p:spPr bwMode="auto">
          <a:xfrm>
            <a:off x="9398240" y="3659744"/>
            <a:ext cx="510312" cy="547106"/>
          </a:xfrm>
          <a:custGeom>
            <a:avLst/>
            <a:gdLst>
              <a:gd name="T0" fmla="*/ 2558 w 3187"/>
              <a:gd name="T1" fmla="*/ 2917 h 3426"/>
              <a:gd name="T2" fmla="*/ 2525 w 3187"/>
              <a:gd name="T3" fmla="*/ 3108 h 3426"/>
              <a:gd name="T4" fmla="*/ 2672 w 3187"/>
              <a:gd name="T5" fmla="*/ 3232 h 3426"/>
              <a:gd name="T6" fmla="*/ 2855 w 3187"/>
              <a:gd name="T7" fmla="*/ 3166 h 3426"/>
              <a:gd name="T8" fmla="*/ 2888 w 3187"/>
              <a:gd name="T9" fmla="*/ 2973 h 3426"/>
              <a:gd name="T10" fmla="*/ 2741 w 3187"/>
              <a:gd name="T11" fmla="*/ 2850 h 3426"/>
              <a:gd name="T12" fmla="*/ 1063 w 3187"/>
              <a:gd name="T13" fmla="*/ 2893 h 3426"/>
              <a:gd name="T14" fmla="*/ 997 w 3187"/>
              <a:gd name="T15" fmla="*/ 3075 h 3426"/>
              <a:gd name="T16" fmla="*/ 1120 w 3187"/>
              <a:gd name="T17" fmla="*/ 3222 h 3426"/>
              <a:gd name="T18" fmla="*/ 1313 w 3187"/>
              <a:gd name="T19" fmla="*/ 3189 h 3426"/>
              <a:gd name="T20" fmla="*/ 1378 w 3187"/>
              <a:gd name="T21" fmla="*/ 3006 h 3426"/>
              <a:gd name="T22" fmla="*/ 1255 w 3187"/>
              <a:gd name="T23" fmla="*/ 2860 h 3426"/>
              <a:gd name="T24" fmla="*/ 722 w 3187"/>
              <a:gd name="T25" fmla="*/ 1936 h 3426"/>
              <a:gd name="T26" fmla="*/ 872 w 3187"/>
              <a:gd name="T27" fmla="*/ 2062 h 3426"/>
              <a:gd name="T28" fmla="*/ 2926 w 3187"/>
              <a:gd name="T29" fmla="*/ 2018 h 3426"/>
              <a:gd name="T30" fmla="*/ 2997 w 3187"/>
              <a:gd name="T31" fmla="*/ 1154 h 3426"/>
              <a:gd name="T32" fmla="*/ 656 w 3187"/>
              <a:gd name="T33" fmla="*/ 229 h 3426"/>
              <a:gd name="T34" fmla="*/ 668 w 3187"/>
              <a:gd name="T35" fmla="*/ 236 h 3426"/>
              <a:gd name="T36" fmla="*/ 680 w 3187"/>
              <a:gd name="T37" fmla="*/ 245 h 3426"/>
              <a:gd name="T38" fmla="*/ 694 w 3187"/>
              <a:gd name="T39" fmla="*/ 263 h 3426"/>
              <a:gd name="T40" fmla="*/ 700 w 3187"/>
              <a:gd name="T41" fmla="*/ 272 h 3426"/>
              <a:gd name="T42" fmla="*/ 704 w 3187"/>
              <a:gd name="T43" fmla="*/ 281 h 3426"/>
              <a:gd name="T44" fmla="*/ 707 w 3187"/>
              <a:gd name="T45" fmla="*/ 294 h 3426"/>
              <a:gd name="T46" fmla="*/ 710 w 3187"/>
              <a:gd name="T47" fmla="*/ 308 h 3426"/>
              <a:gd name="T48" fmla="*/ 3109 w 3187"/>
              <a:gd name="T49" fmla="*/ 979 h 3426"/>
              <a:gd name="T50" fmla="*/ 3119 w 3187"/>
              <a:gd name="T51" fmla="*/ 981 h 3426"/>
              <a:gd name="T52" fmla="*/ 3139 w 3187"/>
              <a:gd name="T53" fmla="*/ 990 h 3426"/>
              <a:gd name="T54" fmla="*/ 3151 w 3187"/>
              <a:gd name="T55" fmla="*/ 998 h 3426"/>
              <a:gd name="T56" fmla="*/ 3161 w 3187"/>
              <a:gd name="T57" fmla="*/ 1005 h 3426"/>
              <a:gd name="T58" fmla="*/ 3166 w 3187"/>
              <a:gd name="T59" fmla="*/ 1012 h 3426"/>
              <a:gd name="T60" fmla="*/ 3172 w 3187"/>
              <a:gd name="T61" fmla="*/ 1022 h 3426"/>
              <a:gd name="T62" fmla="*/ 3180 w 3187"/>
              <a:gd name="T63" fmla="*/ 1035 h 3426"/>
              <a:gd name="T64" fmla="*/ 3185 w 3187"/>
              <a:gd name="T65" fmla="*/ 1049 h 3426"/>
              <a:gd name="T66" fmla="*/ 3187 w 3187"/>
              <a:gd name="T67" fmla="*/ 1060 h 3426"/>
              <a:gd name="T68" fmla="*/ 3161 w 3187"/>
              <a:gd name="T69" fmla="*/ 2007 h 3426"/>
              <a:gd name="T70" fmla="*/ 2981 w 3187"/>
              <a:gd name="T71" fmla="*/ 2210 h 3426"/>
              <a:gd name="T72" fmla="*/ 865 w 3187"/>
              <a:gd name="T73" fmla="*/ 2253 h 3426"/>
              <a:gd name="T74" fmla="*/ 712 w 3187"/>
              <a:gd name="T75" fmla="*/ 2495 h 3426"/>
              <a:gd name="T76" fmla="*/ 838 w 3187"/>
              <a:gd name="T77" fmla="*/ 2646 h 3426"/>
              <a:gd name="T78" fmla="*/ 2844 w 3187"/>
              <a:gd name="T79" fmla="*/ 2683 h 3426"/>
              <a:gd name="T80" fmla="*/ 3045 w 3187"/>
              <a:gd name="T81" fmla="*/ 2862 h 3426"/>
              <a:gd name="T82" fmla="*/ 3078 w 3187"/>
              <a:gd name="T83" fmla="*/ 3136 h 3426"/>
              <a:gd name="T84" fmla="*/ 2925 w 3187"/>
              <a:gd name="T85" fmla="*/ 3356 h 3426"/>
              <a:gd name="T86" fmla="*/ 2657 w 3187"/>
              <a:gd name="T87" fmla="*/ 3423 h 3426"/>
              <a:gd name="T88" fmla="*/ 2418 w 3187"/>
              <a:gd name="T89" fmla="*/ 3296 h 3426"/>
              <a:gd name="T90" fmla="*/ 2321 w 3187"/>
              <a:gd name="T91" fmla="*/ 3042 h 3426"/>
              <a:gd name="T92" fmla="*/ 1518 w 3187"/>
              <a:gd name="T93" fmla="*/ 2848 h 3426"/>
              <a:gd name="T94" fmla="*/ 1568 w 3187"/>
              <a:gd name="T95" fmla="*/ 3090 h 3426"/>
              <a:gd name="T96" fmla="*/ 1442 w 3187"/>
              <a:gd name="T97" fmla="*/ 3328 h 3426"/>
              <a:gd name="T98" fmla="*/ 1187 w 3187"/>
              <a:gd name="T99" fmla="*/ 3426 h 3426"/>
              <a:gd name="T100" fmla="*/ 932 w 3187"/>
              <a:gd name="T101" fmla="*/ 3329 h 3426"/>
              <a:gd name="T102" fmla="*/ 806 w 3187"/>
              <a:gd name="T103" fmla="*/ 3090 h 3426"/>
              <a:gd name="T104" fmla="*/ 858 w 3187"/>
              <a:gd name="T105" fmla="*/ 2845 h 3426"/>
              <a:gd name="T106" fmla="*/ 617 w 3187"/>
              <a:gd name="T107" fmla="*/ 2717 h 3426"/>
              <a:gd name="T108" fmla="*/ 519 w 3187"/>
              <a:gd name="T109" fmla="*/ 2459 h 3426"/>
              <a:gd name="T110" fmla="*/ 3 w 3187"/>
              <a:gd name="T111" fmla="*/ 122 h 3426"/>
              <a:gd name="T112" fmla="*/ 49 w 3187"/>
              <a:gd name="T113" fmla="*/ 12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87" h="3426">
                <a:moveTo>
                  <a:pt x="2707" y="2847"/>
                </a:moveTo>
                <a:lnTo>
                  <a:pt x="2672" y="2850"/>
                </a:lnTo>
                <a:lnTo>
                  <a:pt x="2639" y="2860"/>
                </a:lnTo>
                <a:lnTo>
                  <a:pt x="2608" y="2874"/>
                </a:lnTo>
                <a:lnTo>
                  <a:pt x="2582" y="2893"/>
                </a:lnTo>
                <a:lnTo>
                  <a:pt x="2558" y="2917"/>
                </a:lnTo>
                <a:lnTo>
                  <a:pt x="2539" y="2943"/>
                </a:lnTo>
                <a:lnTo>
                  <a:pt x="2525" y="2973"/>
                </a:lnTo>
                <a:lnTo>
                  <a:pt x="2515" y="3007"/>
                </a:lnTo>
                <a:lnTo>
                  <a:pt x="2512" y="3041"/>
                </a:lnTo>
                <a:lnTo>
                  <a:pt x="2515" y="3075"/>
                </a:lnTo>
                <a:lnTo>
                  <a:pt x="2525" y="3108"/>
                </a:lnTo>
                <a:lnTo>
                  <a:pt x="2539" y="3138"/>
                </a:lnTo>
                <a:lnTo>
                  <a:pt x="2558" y="3165"/>
                </a:lnTo>
                <a:lnTo>
                  <a:pt x="2582" y="3189"/>
                </a:lnTo>
                <a:lnTo>
                  <a:pt x="2608" y="3208"/>
                </a:lnTo>
                <a:lnTo>
                  <a:pt x="2639" y="3222"/>
                </a:lnTo>
                <a:lnTo>
                  <a:pt x="2672" y="3232"/>
                </a:lnTo>
                <a:lnTo>
                  <a:pt x="2707" y="3235"/>
                </a:lnTo>
                <a:lnTo>
                  <a:pt x="2741" y="3232"/>
                </a:lnTo>
                <a:lnTo>
                  <a:pt x="2773" y="3222"/>
                </a:lnTo>
                <a:lnTo>
                  <a:pt x="2804" y="3208"/>
                </a:lnTo>
                <a:lnTo>
                  <a:pt x="2831" y="3189"/>
                </a:lnTo>
                <a:lnTo>
                  <a:pt x="2855" y="3166"/>
                </a:lnTo>
                <a:lnTo>
                  <a:pt x="2874" y="3139"/>
                </a:lnTo>
                <a:lnTo>
                  <a:pt x="2888" y="3109"/>
                </a:lnTo>
                <a:lnTo>
                  <a:pt x="2898" y="3075"/>
                </a:lnTo>
                <a:lnTo>
                  <a:pt x="2901" y="3041"/>
                </a:lnTo>
                <a:lnTo>
                  <a:pt x="2898" y="3006"/>
                </a:lnTo>
                <a:lnTo>
                  <a:pt x="2888" y="2973"/>
                </a:lnTo>
                <a:lnTo>
                  <a:pt x="2874" y="2943"/>
                </a:lnTo>
                <a:lnTo>
                  <a:pt x="2855" y="2916"/>
                </a:lnTo>
                <a:lnTo>
                  <a:pt x="2831" y="2893"/>
                </a:lnTo>
                <a:lnTo>
                  <a:pt x="2804" y="2874"/>
                </a:lnTo>
                <a:lnTo>
                  <a:pt x="2773" y="2860"/>
                </a:lnTo>
                <a:lnTo>
                  <a:pt x="2741" y="2850"/>
                </a:lnTo>
                <a:lnTo>
                  <a:pt x="2707" y="2847"/>
                </a:lnTo>
                <a:close/>
                <a:moveTo>
                  <a:pt x="1188" y="2847"/>
                </a:moveTo>
                <a:lnTo>
                  <a:pt x="1153" y="2850"/>
                </a:lnTo>
                <a:lnTo>
                  <a:pt x="1120" y="2860"/>
                </a:lnTo>
                <a:lnTo>
                  <a:pt x="1090" y="2874"/>
                </a:lnTo>
                <a:lnTo>
                  <a:pt x="1063" y="2893"/>
                </a:lnTo>
                <a:lnTo>
                  <a:pt x="1040" y="2917"/>
                </a:lnTo>
                <a:lnTo>
                  <a:pt x="1020" y="2943"/>
                </a:lnTo>
                <a:lnTo>
                  <a:pt x="1007" y="2973"/>
                </a:lnTo>
                <a:lnTo>
                  <a:pt x="997" y="3007"/>
                </a:lnTo>
                <a:lnTo>
                  <a:pt x="994" y="3041"/>
                </a:lnTo>
                <a:lnTo>
                  <a:pt x="997" y="3075"/>
                </a:lnTo>
                <a:lnTo>
                  <a:pt x="1007" y="3108"/>
                </a:lnTo>
                <a:lnTo>
                  <a:pt x="1020" y="3138"/>
                </a:lnTo>
                <a:lnTo>
                  <a:pt x="1040" y="3165"/>
                </a:lnTo>
                <a:lnTo>
                  <a:pt x="1063" y="3189"/>
                </a:lnTo>
                <a:lnTo>
                  <a:pt x="1090" y="3208"/>
                </a:lnTo>
                <a:lnTo>
                  <a:pt x="1120" y="3222"/>
                </a:lnTo>
                <a:lnTo>
                  <a:pt x="1153" y="3232"/>
                </a:lnTo>
                <a:lnTo>
                  <a:pt x="1188" y="3235"/>
                </a:lnTo>
                <a:lnTo>
                  <a:pt x="1223" y="3232"/>
                </a:lnTo>
                <a:lnTo>
                  <a:pt x="1255" y="3222"/>
                </a:lnTo>
                <a:lnTo>
                  <a:pt x="1285" y="3208"/>
                </a:lnTo>
                <a:lnTo>
                  <a:pt x="1313" y="3189"/>
                </a:lnTo>
                <a:lnTo>
                  <a:pt x="1336" y="3166"/>
                </a:lnTo>
                <a:lnTo>
                  <a:pt x="1355" y="3139"/>
                </a:lnTo>
                <a:lnTo>
                  <a:pt x="1370" y="3109"/>
                </a:lnTo>
                <a:lnTo>
                  <a:pt x="1378" y="3075"/>
                </a:lnTo>
                <a:lnTo>
                  <a:pt x="1381" y="3041"/>
                </a:lnTo>
                <a:lnTo>
                  <a:pt x="1378" y="3006"/>
                </a:lnTo>
                <a:lnTo>
                  <a:pt x="1370" y="2973"/>
                </a:lnTo>
                <a:lnTo>
                  <a:pt x="1355" y="2943"/>
                </a:lnTo>
                <a:lnTo>
                  <a:pt x="1336" y="2916"/>
                </a:lnTo>
                <a:lnTo>
                  <a:pt x="1313" y="2893"/>
                </a:lnTo>
                <a:lnTo>
                  <a:pt x="1285" y="2874"/>
                </a:lnTo>
                <a:lnTo>
                  <a:pt x="1255" y="2860"/>
                </a:lnTo>
                <a:lnTo>
                  <a:pt x="1223" y="2850"/>
                </a:lnTo>
                <a:lnTo>
                  <a:pt x="1188" y="2847"/>
                </a:lnTo>
                <a:close/>
                <a:moveTo>
                  <a:pt x="709" y="840"/>
                </a:moveTo>
                <a:lnTo>
                  <a:pt x="709" y="1867"/>
                </a:lnTo>
                <a:lnTo>
                  <a:pt x="712" y="1903"/>
                </a:lnTo>
                <a:lnTo>
                  <a:pt x="722" y="1936"/>
                </a:lnTo>
                <a:lnTo>
                  <a:pt x="736" y="1967"/>
                </a:lnTo>
                <a:lnTo>
                  <a:pt x="756" y="1994"/>
                </a:lnTo>
                <a:lnTo>
                  <a:pt x="780" y="2018"/>
                </a:lnTo>
                <a:lnTo>
                  <a:pt x="807" y="2038"/>
                </a:lnTo>
                <a:lnTo>
                  <a:pt x="838" y="2053"/>
                </a:lnTo>
                <a:lnTo>
                  <a:pt x="872" y="2062"/>
                </a:lnTo>
                <a:lnTo>
                  <a:pt x="907" y="2065"/>
                </a:lnTo>
                <a:lnTo>
                  <a:pt x="2798" y="2065"/>
                </a:lnTo>
                <a:lnTo>
                  <a:pt x="2834" y="2062"/>
                </a:lnTo>
                <a:lnTo>
                  <a:pt x="2867" y="2053"/>
                </a:lnTo>
                <a:lnTo>
                  <a:pt x="2899" y="2038"/>
                </a:lnTo>
                <a:lnTo>
                  <a:pt x="2926" y="2018"/>
                </a:lnTo>
                <a:lnTo>
                  <a:pt x="2950" y="1994"/>
                </a:lnTo>
                <a:lnTo>
                  <a:pt x="2970" y="1967"/>
                </a:lnTo>
                <a:lnTo>
                  <a:pt x="2984" y="1936"/>
                </a:lnTo>
                <a:lnTo>
                  <a:pt x="2994" y="1902"/>
                </a:lnTo>
                <a:lnTo>
                  <a:pt x="2997" y="1866"/>
                </a:lnTo>
                <a:lnTo>
                  <a:pt x="2997" y="1154"/>
                </a:lnTo>
                <a:lnTo>
                  <a:pt x="709" y="840"/>
                </a:lnTo>
                <a:close/>
                <a:moveTo>
                  <a:pt x="89" y="0"/>
                </a:moveTo>
                <a:lnTo>
                  <a:pt x="111" y="2"/>
                </a:lnTo>
                <a:lnTo>
                  <a:pt x="132" y="9"/>
                </a:lnTo>
                <a:lnTo>
                  <a:pt x="652" y="226"/>
                </a:lnTo>
                <a:lnTo>
                  <a:pt x="656" y="229"/>
                </a:lnTo>
                <a:lnTo>
                  <a:pt x="661" y="231"/>
                </a:lnTo>
                <a:lnTo>
                  <a:pt x="662" y="232"/>
                </a:lnTo>
                <a:lnTo>
                  <a:pt x="663" y="232"/>
                </a:lnTo>
                <a:lnTo>
                  <a:pt x="664" y="233"/>
                </a:lnTo>
                <a:lnTo>
                  <a:pt x="666" y="234"/>
                </a:lnTo>
                <a:lnTo>
                  <a:pt x="668" y="236"/>
                </a:lnTo>
                <a:lnTo>
                  <a:pt x="670" y="237"/>
                </a:lnTo>
                <a:lnTo>
                  <a:pt x="672" y="239"/>
                </a:lnTo>
                <a:lnTo>
                  <a:pt x="674" y="240"/>
                </a:lnTo>
                <a:lnTo>
                  <a:pt x="676" y="241"/>
                </a:lnTo>
                <a:lnTo>
                  <a:pt x="678" y="243"/>
                </a:lnTo>
                <a:lnTo>
                  <a:pt x="680" y="245"/>
                </a:lnTo>
                <a:lnTo>
                  <a:pt x="682" y="247"/>
                </a:lnTo>
                <a:lnTo>
                  <a:pt x="689" y="254"/>
                </a:lnTo>
                <a:lnTo>
                  <a:pt x="690" y="256"/>
                </a:lnTo>
                <a:lnTo>
                  <a:pt x="691" y="258"/>
                </a:lnTo>
                <a:lnTo>
                  <a:pt x="693" y="262"/>
                </a:lnTo>
                <a:lnTo>
                  <a:pt x="694" y="263"/>
                </a:lnTo>
                <a:lnTo>
                  <a:pt x="695" y="265"/>
                </a:lnTo>
                <a:lnTo>
                  <a:pt x="698" y="267"/>
                </a:lnTo>
                <a:lnTo>
                  <a:pt x="699" y="269"/>
                </a:lnTo>
                <a:lnTo>
                  <a:pt x="699" y="270"/>
                </a:lnTo>
                <a:lnTo>
                  <a:pt x="700" y="271"/>
                </a:lnTo>
                <a:lnTo>
                  <a:pt x="700" y="272"/>
                </a:lnTo>
                <a:lnTo>
                  <a:pt x="701" y="274"/>
                </a:lnTo>
                <a:lnTo>
                  <a:pt x="702" y="275"/>
                </a:lnTo>
                <a:lnTo>
                  <a:pt x="703" y="278"/>
                </a:lnTo>
                <a:lnTo>
                  <a:pt x="703" y="279"/>
                </a:lnTo>
                <a:lnTo>
                  <a:pt x="704" y="280"/>
                </a:lnTo>
                <a:lnTo>
                  <a:pt x="704" y="281"/>
                </a:lnTo>
                <a:lnTo>
                  <a:pt x="706" y="287"/>
                </a:lnTo>
                <a:lnTo>
                  <a:pt x="706" y="288"/>
                </a:lnTo>
                <a:lnTo>
                  <a:pt x="706" y="289"/>
                </a:lnTo>
                <a:lnTo>
                  <a:pt x="706" y="290"/>
                </a:lnTo>
                <a:lnTo>
                  <a:pt x="707" y="292"/>
                </a:lnTo>
                <a:lnTo>
                  <a:pt x="707" y="294"/>
                </a:lnTo>
                <a:lnTo>
                  <a:pt x="708" y="296"/>
                </a:lnTo>
                <a:lnTo>
                  <a:pt x="708" y="299"/>
                </a:lnTo>
                <a:lnTo>
                  <a:pt x="708" y="303"/>
                </a:lnTo>
                <a:lnTo>
                  <a:pt x="709" y="304"/>
                </a:lnTo>
                <a:lnTo>
                  <a:pt x="709" y="305"/>
                </a:lnTo>
                <a:lnTo>
                  <a:pt x="710" y="308"/>
                </a:lnTo>
                <a:lnTo>
                  <a:pt x="710" y="312"/>
                </a:lnTo>
                <a:lnTo>
                  <a:pt x="710" y="315"/>
                </a:lnTo>
                <a:lnTo>
                  <a:pt x="710" y="649"/>
                </a:lnTo>
                <a:lnTo>
                  <a:pt x="3105" y="979"/>
                </a:lnTo>
                <a:lnTo>
                  <a:pt x="3108" y="979"/>
                </a:lnTo>
                <a:lnTo>
                  <a:pt x="3109" y="979"/>
                </a:lnTo>
                <a:lnTo>
                  <a:pt x="3111" y="979"/>
                </a:lnTo>
                <a:lnTo>
                  <a:pt x="3112" y="979"/>
                </a:lnTo>
                <a:lnTo>
                  <a:pt x="3114" y="980"/>
                </a:lnTo>
                <a:lnTo>
                  <a:pt x="3116" y="980"/>
                </a:lnTo>
                <a:lnTo>
                  <a:pt x="3118" y="981"/>
                </a:lnTo>
                <a:lnTo>
                  <a:pt x="3119" y="981"/>
                </a:lnTo>
                <a:lnTo>
                  <a:pt x="3121" y="981"/>
                </a:lnTo>
                <a:lnTo>
                  <a:pt x="3122" y="982"/>
                </a:lnTo>
                <a:lnTo>
                  <a:pt x="3124" y="983"/>
                </a:lnTo>
                <a:lnTo>
                  <a:pt x="3126" y="983"/>
                </a:lnTo>
                <a:lnTo>
                  <a:pt x="3130" y="985"/>
                </a:lnTo>
                <a:lnTo>
                  <a:pt x="3139" y="990"/>
                </a:lnTo>
                <a:lnTo>
                  <a:pt x="3141" y="992"/>
                </a:lnTo>
                <a:lnTo>
                  <a:pt x="3144" y="993"/>
                </a:lnTo>
                <a:lnTo>
                  <a:pt x="3145" y="994"/>
                </a:lnTo>
                <a:lnTo>
                  <a:pt x="3147" y="995"/>
                </a:lnTo>
                <a:lnTo>
                  <a:pt x="3149" y="996"/>
                </a:lnTo>
                <a:lnTo>
                  <a:pt x="3151" y="998"/>
                </a:lnTo>
                <a:lnTo>
                  <a:pt x="3152" y="999"/>
                </a:lnTo>
                <a:lnTo>
                  <a:pt x="3153" y="1000"/>
                </a:lnTo>
                <a:lnTo>
                  <a:pt x="3154" y="1001"/>
                </a:lnTo>
                <a:lnTo>
                  <a:pt x="3159" y="1004"/>
                </a:lnTo>
                <a:lnTo>
                  <a:pt x="3160" y="1005"/>
                </a:lnTo>
                <a:lnTo>
                  <a:pt x="3161" y="1005"/>
                </a:lnTo>
                <a:lnTo>
                  <a:pt x="3161" y="1007"/>
                </a:lnTo>
                <a:lnTo>
                  <a:pt x="3162" y="1008"/>
                </a:lnTo>
                <a:lnTo>
                  <a:pt x="3163" y="1009"/>
                </a:lnTo>
                <a:lnTo>
                  <a:pt x="3164" y="1010"/>
                </a:lnTo>
                <a:lnTo>
                  <a:pt x="3165" y="1011"/>
                </a:lnTo>
                <a:lnTo>
                  <a:pt x="3166" y="1012"/>
                </a:lnTo>
                <a:lnTo>
                  <a:pt x="3167" y="1013"/>
                </a:lnTo>
                <a:lnTo>
                  <a:pt x="3168" y="1016"/>
                </a:lnTo>
                <a:lnTo>
                  <a:pt x="3169" y="1017"/>
                </a:lnTo>
                <a:lnTo>
                  <a:pt x="3169" y="1018"/>
                </a:lnTo>
                <a:lnTo>
                  <a:pt x="3171" y="1020"/>
                </a:lnTo>
                <a:lnTo>
                  <a:pt x="3172" y="1022"/>
                </a:lnTo>
                <a:lnTo>
                  <a:pt x="3173" y="1023"/>
                </a:lnTo>
                <a:lnTo>
                  <a:pt x="3174" y="1025"/>
                </a:lnTo>
                <a:lnTo>
                  <a:pt x="3176" y="1029"/>
                </a:lnTo>
                <a:lnTo>
                  <a:pt x="3177" y="1031"/>
                </a:lnTo>
                <a:lnTo>
                  <a:pt x="3179" y="1033"/>
                </a:lnTo>
                <a:lnTo>
                  <a:pt x="3180" y="1035"/>
                </a:lnTo>
                <a:lnTo>
                  <a:pt x="3181" y="1037"/>
                </a:lnTo>
                <a:lnTo>
                  <a:pt x="3182" y="1040"/>
                </a:lnTo>
                <a:lnTo>
                  <a:pt x="3183" y="1042"/>
                </a:lnTo>
                <a:lnTo>
                  <a:pt x="3183" y="1044"/>
                </a:lnTo>
                <a:lnTo>
                  <a:pt x="3184" y="1046"/>
                </a:lnTo>
                <a:lnTo>
                  <a:pt x="3185" y="1049"/>
                </a:lnTo>
                <a:lnTo>
                  <a:pt x="3185" y="1051"/>
                </a:lnTo>
                <a:lnTo>
                  <a:pt x="3186" y="1053"/>
                </a:lnTo>
                <a:lnTo>
                  <a:pt x="3186" y="1055"/>
                </a:lnTo>
                <a:lnTo>
                  <a:pt x="3186" y="1057"/>
                </a:lnTo>
                <a:lnTo>
                  <a:pt x="3187" y="1058"/>
                </a:lnTo>
                <a:lnTo>
                  <a:pt x="3187" y="1060"/>
                </a:lnTo>
                <a:lnTo>
                  <a:pt x="3187" y="1062"/>
                </a:lnTo>
                <a:lnTo>
                  <a:pt x="3187" y="1065"/>
                </a:lnTo>
                <a:lnTo>
                  <a:pt x="3187" y="1867"/>
                </a:lnTo>
                <a:lnTo>
                  <a:pt x="3184" y="1915"/>
                </a:lnTo>
                <a:lnTo>
                  <a:pt x="3175" y="1962"/>
                </a:lnTo>
                <a:lnTo>
                  <a:pt x="3161" y="2007"/>
                </a:lnTo>
                <a:lnTo>
                  <a:pt x="3142" y="2050"/>
                </a:lnTo>
                <a:lnTo>
                  <a:pt x="3117" y="2088"/>
                </a:lnTo>
                <a:lnTo>
                  <a:pt x="3089" y="2125"/>
                </a:lnTo>
                <a:lnTo>
                  <a:pt x="3056" y="2157"/>
                </a:lnTo>
                <a:lnTo>
                  <a:pt x="3020" y="2185"/>
                </a:lnTo>
                <a:lnTo>
                  <a:pt x="2981" y="2210"/>
                </a:lnTo>
                <a:lnTo>
                  <a:pt x="2938" y="2229"/>
                </a:lnTo>
                <a:lnTo>
                  <a:pt x="2893" y="2244"/>
                </a:lnTo>
                <a:lnTo>
                  <a:pt x="2846" y="2252"/>
                </a:lnTo>
                <a:lnTo>
                  <a:pt x="2798" y="2255"/>
                </a:lnTo>
                <a:lnTo>
                  <a:pt x="907" y="2255"/>
                </a:lnTo>
                <a:lnTo>
                  <a:pt x="865" y="2253"/>
                </a:lnTo>
                <a:lnTo>
                  <a:pt x="823" y="2247"/>
                </a:lnTo>
                <a:lnTo>
                  <a:pt x="783" y="2235"/>
                </a:lnTo>
                <a:lnTo>
                  <a:pt x="745" y="2221"/>
                </a:lnTo>
                <a:lnTo>
                  <a:pt x="709" y="2202"/>
                </a:lnTo>
                <a:lnTo>
                  <a:pt x="709" y="2459"/>
                </a:lnTo>
                <a:lnTo>
                  <a:pt x="712" y="2495"/>
                </a:lnTo>
                <a:lnTo>
                  <a:pt x="722" y="2528"/>
                </a:lnTo>
                <a:lnTo>
                  <a:pt x="736" y="2559"/>
                </a:lnTo>
                <a:lnTo>
                  <a:pt x="756" y="2588"/>
                </a:lnTo>
                <a:lnTo>
                  <a:pt x="780" y="2612"/>
                </a:lnTo>
                <a:lnTo>
                  <a:pt x="807" y="2630"/>
                </a:lnTo>
                <a:lnTo>
                  <a:pt x="838" y="2646"/>
                </a:lnTo>
                <a:lnTo>
                  <a:pt x="872" y="2655"/>
                </a:lnTo>
                <a:lnTo>
                  <a:pt x="907" y="2658"/>
                </a:lnTo>
                <a:lnTo>
                  <a:pt x="2705" y="2658"/>
                </a:lnTo>
                <a:lnTo>
                  <a:pt x="2754" y="2661"/>
                </a:lnTo>
                <a:lnTo>
                  <a:pt x="2801" y="2670"/>
                </a:lnTo>
                <a:lnTo>
                  <a:pt x="2844" y="2683"/>
                </a:lnTo>
                <a:lnTo>
                  <a:pt x="2886" y="2703"/>
                </a:lnTo>
                <a:lnTo>
                  <a:pt x="2925" y="2727"/>
                </a:lnTo>
                <a:lnTo>
                  <a:pt x="2960" y="2755"/>
                </a:lnTo>
                <a:lnTo>
                  <a:pt x="2993" y="2787"/>
                </a:lnTo>
                <a:lnTo>
                  <a:pt x="3021" y="2823"/>
                </a:lnTo>
                <a:lnTo>
                  <a:pt x="3045" y="2862"/>
                </a:lnTo>
                <a:lnTo>
                  <a:pt x="3064" y="2903"/>
                </a:lnTo>
                <a:lnTo>
                  <a:pt x="3078" y="2947"/>
                </a:lnTo>
                <a:lnTo>
                  <a:pt x="3087" y="2994"/>
                </a:lnTo>
                <a:lnTo>
                  <a:pt x="3090" y="3042"/>
                </a:lnTo>
                <a:lnTo>
                  <a:pt x="3087" y="3090"/>
                </a:lnTo>
                <a:lnTo>
                  <a:pt x="3078" y="3136"/>
                </a:lnTo>
                <a:lnTo>
                  <a:pt x="3064" y="3180"/>
                </a:lnTo>
                <a:lnTo>
                  <a:pt x="3045" y="3221"/>
                </a:lnTo>
                <a:lnTo>
                  <a:pt x="3021" y="3261"/>
                </a:lnTo>
                <a:lnTo>
                  <a:pt x="2993" y="3296"/>
                </a:lnTo>
                <a:lnTo>
                  <a:pt x="2960" y="3328"/>
                </a:lnTo>
                <a:lnTo>
                  <a:pt x="2925" y="3356"/>
                </a:lnTo>
                <a:lnTo>
                  <a:pt x="2886" y="3380"/>
                </a:lnTo>
                <a:lnTo>
                  <a:pt x="2844" y="3400"/>
                </a:lnTo>
                <a:lnTo>
                  <a:pt x="2801" y="3413"/>
                </a:lnTo>
                <a:lnTo>
                  <a:pt x="2754" y="3423"/>
                </a:lnTo>
                <a:lnTo>
                  <a:pt x="2705" y="3426"/>
                </a:lnTo>
                <a:lnTo>
                  <a:pt x="2657" y="3423"/>
                </a:lnTo>
                <a:lnTo>
                  <a:pt x="2612" y="3413"/>
                </a:lnTo>
                <a:lnTo>
                  <a:pt x="2568" y="3400"/>
                </a:lnTo>
                <a:lnTo>
                  <a:pt x="2526" y="3380"/>
                </a:lnTo>
                <a:lnTo>
                  <a:pt x="2486" y="3357"/>
                </a:lnTo>
                <a:lnTo>
                  <a:pt x="2451" y="3329"/>
                </a:lnTo>
                <a:lnTo>
                  <a:pt x="2418" y="3296"/>
                </a:lnTo>
                <a:lnTo>
                  <a:pt x="2390" y="3261"/>
                </a:lnTo>
                <a:lnTo>
                  <a:pt x="2367" y="3222"/>
                </a:lnTo>
                <a:lnTo>
                  <a:pt x="2347" y="3181"/>
                </a:lnTo>
                <a:lnTo>
                  <a:pt x="2334" y="3136"/>
                </a:lnTo>
                <a:lnTo>
                  <a:pt x="2324" y="3090"/>
                </a:lnTo>
                <a:lnTo>
                  <a:pt x="2321" y="3042"/>
                </a:lnTo>
                <a:lnTo>
                  <a:pt x="2323" y="3000"/>
                </a:lnTo>
                <a:lnTo>
                  <a:pt x="2331" y="2960"/>
                </a:lnTo>
                <a:lnTo>
                  <a:pt x="2341" y="2920"/>
                </a:lnTo>
                <a:lnTo>
                  <a:pt x="2356" y="2884"/>
                </a:lnTo>
                <a:lnTo>
                  <a:pt x="2374" y="2848"/>
                </a:lnTo>
                <a:lnTo>
                  <a:pt x="1518" y="2848"/>
                </a:lnTo>
                <a:lnTo>
                  <a:pt x="1537" y="2883"/>
                </a:lnTo>
                <a:lnTo>
                  <a:pt x="1552" y="2920"/>
                </a:lnTo>
                <a:lnTo>
                  <a:pt x="1562" y="2960"/>
                </a:lnTo>
                <a:lnTo>
                  <a:pt x="1569" y="3000"/>
                </a:lnTo>
                <a:lnTo>
                  <a:pt x="1572" y="3042"/>
                </a:lnTo>
                <a:lnTo>
                  <a:pt x="1568" y="3090"/>
                </a:lnTo>
                <a:lnTo>
                  <a:pt x="1560" y="3136"/>
                </a:lnTo>
                <a:lnTo>
                  <a:pt x="1545" y="3180"/>
                </a:lnTo>
                <a:lnTo>
                  <a:pt x="1527" y="3221"/>
                </a:lnTo>
                <a:lnTo>
                  <a:pt x="1503" y="3261"/>
                </a:lnTo>
                <a:lnTo>
                  <a:pt x="1474" y="3296"/>
                </a:lnTo>
                <a:lnTo>
                  <a:pt x="1442" y="3328"/>
                </a:lnTo>
                <a:lnTo>
                  <a:pt x="1407" y="3356"/>
                </a:lnTo>
                <a:lnTo>
                  <a:pt x="1368" y="3380"/>
                </a:lnTo>
                <a:lnTo>
                  <a:pt x="1326" y="3400"/>
                </a:lnTo>
                <a:lnTo>
                  <a:pt x="1281" y="3413"/>
                </a:lnTo>
                <a:lnTo>
                  <a:pt x="1235" y="3423"/>
                </a:lnTo>
                <a:lnTo>
                  <a:pt x="1187" y="3426"/>
                </a:lnTo>
                <a:lnTo>
                  <a:pt x="1139" y="3423"/>
                </a:lnTo>
                <a:lnTo>
                  <a:pt x="1092" y="3413"/>
                </a:lnTo>
                <a:lnTo>
                  <a:pt x="1048" y="3400"/>
                </a:lnTo>
                <a:lnTo>
                  <a:pt x="1007" y="3380"/>
                </a:lnTo>
                <a:lnTo>
                  <a:pt x="968" y="3357"/>
                </a:lnTo>
                <a:lnTo>
                  <a:pt x="932" y="3329"/>
                </a:lnTo>
                <a:lnTo>
                  <a:pt x="900" y="3296"/>
                </a:lnTo>
                <a:lnTo>
                  <a:pt x="872" y="3261"/>
                </a:lnTo>
                <a:lnTo>
                  <a:pt x="848" y="3222"/>
                </a:lnTo>
                <a:lnTo>
                  <a:pt x="829" y="3181"/>
                </a:lnTo>
                <a:lnTo>
                  <a:pt x="814" y="3136"/>
                </a:lnTo>
                <a:lnTo>
                  <a:pt x="806" y="3090"/>
                </a:lnTo>
                <a:lnTo>
                  <a:pt x="803" y="3042"/>
                </a:lnTo>
                <a:lnTo>
                  <a:pt x="805" y="2999"/>
                </a:lnTo>
                <a:lnTo>
                  <a:pt x="812" y="2958"/>
                </a:lnTo>
                <a:lnTo>
                  <a:pt x="824" y="2918"/>
                </a:lnTo>
                <a:lnTo>
                  <a:pt x="838" y="2880"/>
                </a:lnTo>
                <a:lnTo>
                  <a:pt x="858" y="2845"/>
                </a:lnTo>
                <a:lnTo>
                  <a:pt x="811" y="2836"/>
                </a:lnTo>
                <a:lnTo>
                  <a:pt x="766" y="2821"/>
                </a:lnTo>
                <a:lnTo>
                  <a:pt x="725" y="2801"/>
                </a:lnTo>
                <a:lnTo>
                  <a:pt x="685" y="2777"/>
                </a:lnTo>
                <a:lnTo>
                  <a:pt x="649" y="2749"/>
                </a:lnTo>
                <a:lnTo>
                  <a:pt x="617" y="2717"/>
                </a:lnTo>
                <a:lnTo>
                  <a:pt x="588" y="2680"/>
                </a:lnTo>
                <a:lnTo>
                  <a:pt x="564" y="2642"/>
                </a:lnTo>
                <a:lnTo>
                  <a:pt x="545" y="2599"/>
                </a:lnTo>
                <a:lnTo>
                  <a:pt x="530" y="2555"/>
                </a:lnTo>
                <a:lnTo>
                  <a:pt x="522" y="2508"/>
                </a:lnTo>
                <a:lnTo>
                  <a:pt x="519" y="2459"/>
                </a:lnTo>
                <a:lnTo>
                  <a:pt x="519" y="378"/>
                </a:lnTo>
                <a:lnTo>
                  <a:pt x="57" y="184"/>
                </a:lnTo>
                <a:lnTo>
                  <a:pt x="39" y="172"/>
                </a:lnTo>
                <a:lnTo>
                  <a:pt x="23" y="159"/>
                </a:lnTo>
                <a:lnTo>
                  <a:pt x="10" y="141"/>
                </a:lnTo>
                <a:lnTo>
                  <a:pt x="3" y="122"/>
                </a:lnTo>
                <a:lnTo>
                  <a:pt x="0" y="101"/>
                </a:lnTo>
                <a:lnTo>
                  <a:pt x="1" y="79"/>
                </a:lnTo>
                <a:lnTo>
                  <a:pt x="7" y="59"/>
                </a:lnTo>
                <a:lnTo>
                  <a:pt x="18" y="40"/>
                </a:lnTo>
                <a:lnTo>
                  <a:pt x="32" y="24"/>
                </a:lnTo>
                <a:lnTo>
                  <a:pt x="49" y="12"/>
                </a:lnTo>
                <a:lnTo>
                  <a:pt x="69" y="4"/>
                </a:lnTo>
                <a:lnTo>
                  <a:pt x="89"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138" name="Inhaltsplatzhalter 4"/>
          <p:cNvSpPr txBox="1"/>
          <p:nvPr/>
        </p:nvSpPr>
        <p:spPr>
          <a:xfrm>
            <a:off x="1932087" y="1568684"/>
            <a:ext cx="885242" cy="553720"/>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5"/>
                </a:solidFill>
                <a:latin typeface="+mn-lt"/>
                <a:cs typeface="+mn-ea"/>
                <a:sym typeface="+mn-lt"/>
              </a:rPr>
              <a:t>01</a:t>
            </a:r>
          </a:p>
        </p:txBody>
      </p:sp>
      <p:sp>
        <p:nvSpPr>
          <p:cNvPr id="139" name="Inhaltsplatzhalter 4"/>
          <p:cNvSpPr txBox="1"/>
          <p:nvPr/>
        </p:nvSpPr>
        <p:spPr>
          <a:xfrm>
            <a:off x="4356199" y="1568545"/>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5"/>
                </a:solidFill>
                <a:latin typeface="+mn-lt"/>
                <a:cs typeface="+mn-ea"/>
                <a:sym typeface="+mn-lt"/>
              </a:rPr>
              <a:t>02</a:t>
            </a:r>
          </a:p>
        </p:txBody>
      </p:sp>
      <p:sp>
        <p:nvSpPr>
          <p:cNvPr id="140" name="Inhaltsplatzhalter 4"/>
          <p:cNvSpPr txBox="1"/>
          <p:nvPr/>
        </p:nvSpPr>
        <p:spPr>
          <a:xfrm>
            <a:off x="6722244" y="1568545"/>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5"/>
                </a:solidFill>
                <a:latin typeface="+mn-lt"/>
                <a:cs typeface="+mn-ea"/>
                <a:sym typeface="+mn-lt"/>
              </a:rPr>
              <a:t>03</a:t>
            </a:r>
          </a:p>
        </p:txBody>
      </p:sp>
      <p:sp>
        <p:nvSpPr>
          <p:cNvPr id="141" name="Inhaltsplatzhalter 4"/>
          <p:cNvSpPr txBox="1"/>
          <p:nvPr/>
        </p:nvSpPr>
        <p:spPr>
          <a:xfrm>
            <a:off x="9217126" y="1568545"/>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5"/>
                </a:solidFill>
                <a:latin typeface="+mn-lt"/>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8"/>
                                        </p:tgtEl>
                                        <p:attrNameLst>
                                          <p:attrName>style.visibility</p:attrName>
                                        </p:attrNameLst>
                                      </p:cBhvr>
                                      <p:to>
                                        <p:strVal val="visible"/>
                                      </p:to>
                                    </p:set>
                                    <p:anim calcmode="lin" valueType="num">
                                      <p:cBhvr>
                                        <p:cTn id="11" dur="500" fill="hold"/>
                                        <p:tgtEl>
                                          <p:spTgt spid="138"/>
                                        </p:tgtEl>
                                        <p:attrNameLst>
                                          <p:attrName>ppt_w</p:attrName>
                                        </p:attrNameLst>
                                      </p:cBhvr>
                                      <p:tavLst>
                                        <p:tav tm="0">
                                          <p:val>
                                            <p:fltVal val="0"/>
                                          </p:val>
                                        </p:tav>
                                        <p:tav tm="100000">
                                          <p:val>
                                            <p:strVal val="#ppt_w"/>
                                          </p:val>
                                        </p:tav>
                                      </p:tavLst>
                                    </p:anim>
                                    <p:anim calcmode="lin" valueType="num">
                                      <p:cBhvr>
                                        <p:cTn id="12" dur="500" fill="hold"/>
                                        <p:tgtEl>
                                          <p:spTgt spid="138"/>
                                        </p:tgtEl>
                                        <p:attrNameLst>
                                          <p:attrName>ppt_h</p:attrName>
                                        </p:attrNameLst>
                                      </p:cBhvr>
                                      <p:tavLst>
                                        <p:tav tm="0">
                                          <p:val>
                                            <p:fltVal val="0"/>
                                          </p:val>
                                        </p:tav>
                                        <p:tav tm="100000">
                                          <p:val>
                                            <p:strVal val="#ppt_h"/>
                                          </p:val>
                                        </p:tav>
                                      </p:tavLst>
                                    </p:anim>
                                    <p:animEffect transition="in" filter="fade">
                                      <p:cBhvr>
                                        <p:cTn id="13" dur="500"/>
                                        <p:tgtEl>
                                          <p:spTgt spid="138"/>
                                        </p:tgtEl>
                                      </p:cBhvr>
                                    </p:animEffect>
                                  </p:childTnLst>
                                </p:cTn>
                              </p:par>
                              <p:par>
                                <p:cTn id="14" presetID="2" presetClass="entr" presetSubtype="4" accel="20000" decel="80000" fill="hold" nodeType="withEffect">
                                  <p:stCondLst>
                                    <p:cond delay="0"/>
                                  </p:stCondLst>
                                  <p:childTnLst>
                                    <p:set>
                                      <p:cBhvr>
                                        <p:cTn id="15" dur="1" fill="hold">
                                          <p:stCondLst>
                                            <p:cond delay="0"/>
                                          </p:stCondLst>
                                        </p:cTn>
                                        <p:tgtEl>
                                          <p:spTgt spid="91"/>
                                        </p:tgtEl>
                                        <p:attrNameLst>
                                          <p:attrName>style.visibility</p:attrName>
                                        </p:attrNameLst>
                                      </p:cBhvr>
                                      <p:to>
                                        <p:strVal val="visible"/>
                                      </p:to>
                                    </p:set>
                                    <p:anim calcmode="lin" valueType="num">
                                      <p:cBhvr additive="base">
                                        <p:cTn id="16" dur="500" fill="hold"/>
                                        <p:tgtEl>
                                          <p:spTgt spid="91"/>
                                        </p:tgtEl>
                                        <p:attrNameLst>
                                          <p:attrName>ppt_x</p:attrName>
                                        </p:attrNameLst>
                                      </p:cBhvr>
                                      <p:tavLst>
                                        <p:tav tm="0">
                                          <p:val>
                                            <p:strVal val="#ppt_x"/>
                                          </p:val>
                                        </p:tav>
                                        <p:tav tm="100000">
                                          <p:val>
                                            <p:strVal val="#ppt_x"/>
                                          </p:val>
                                        </p:tav>
                                      </p:tavLst>
                                    </p:anim>
                                    <p:anim calcmode="lin" valueType="num">
                                      <p:cBhvr additive="base">
                                        <p:cTn id="17" dur="500" fill="hold"/>
                                        <p:tgtEl>
                                          <p:spTgt spid="91"/>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23"/>
                                        </p:tgtEl>
                                        <p:attrNameLst>
                                          <p:attrName>style.visibility</p:attrName>
                                        </p:attrNameLst>
                                      </p:cBhvr>
                                      <p:to>
                                        <p:strVal val="visible"/>
                                      </p:to>
                                    </p:set>
                                    <p:anim calcmode="lin" valueType="num">
                                      <p:cBhvr>
                                        <p:cTn id="21" dur="500" fill="hold"/>
                                        <p:tgtEl>
                                          <p:spTgt spid="123"/>
                                        </p:tgtEl>
                                        <p:attrNameLst>
                                          <p:attrName>ppt_w</p:attrName>
                                        </p:attrNameLst>
                                      </p:cBhvr>
                                      <p:tavLst>
                                        <p:tav tm="0">
                                          <p:val>
                                            <p:fltVal val="0"/>
                                          </p:val>
                                        </p:tav>
                                        <p:tav tm="100000">
                                          <p:val>
                                            <p:strVal val="#ppt_w"/>
                                          </p:val>
                                        </p:tav>
                                      </p:tavLst>
                                    </p:anim>
                                    <p:anim calcmode="lin" valueType="num">
                                      <p:cBhvr>
                                        <p:cTn id="22" dur="500" fill="hold"/>
                                        <p:tgtEl>
                                          <p:spTgt spid="123"/>
                                        </p:tgtEl>
                                        <p:attrNameLst>
                                          <p:attrName>ppt_h</p:attrName>
                                        </p:attrNameLst>
                                      </p:cBhvr>
                                      <p:tavLst>
                                        <p:tav tm="0">
                                          <p:val>
                                            <p:fltVal val="0"/>
                                          </p:val>
                                        </p:tav>
                                        <p:tav tm="100000">
                                          <p:val>
                                            <p:strVal val="#ppt_h"/>
                                          </p:val>
                                        </p:tav>
                                      </p:tavLst>
                                    </p:anim>
                                    <p:animEffect transition="in" filter="fade">
                                      <p:cBhvr>
                                        <p:cTn id="23" dur="500"/>
                                        <p:tgtEl>
                                          <p:spTgt spid="123"/>
                                        </p:tgtEl>
                                      </p:cBhvr>
                                    </p:animEffect>
                                  </p:childTnLst>
                                </p:cTn>
                              </p:par>
                              <p:par>
                                <p:cTn id="24" presetID="2" presetClass="entr" presetSubtype="4" accel="20000" decel="80000" fill="hold" grpId="0" nodeType="withEffect">
                                  <p:stCondLst>
                                    <p:cond delay="0"/>
                                  </p:stCondLst>
                                  <p:childTnLst>
                                    <p:set>
                                      <p:cBhvr>
                                        <p:cTn id="25" dur="1" fill="hold">
                                          <p:stCondLst>
                                            <p:cond delay="0"/>
                                          </p:stCondLst>
                                        </p:cTn>
                                        <p:tgtEl>
                                          <p:spTgt spid="119"/>
                                        </p:tgtEl>
                                        <p:attrNameLst>
                                          <p:attrName>style.visibility</p:attrName>
                                        </p:attrNameLst>
                                      </p:cBhvr>
                                      <p:to>
                                        <p:strVal val="visible"/>
                                      </p:to>
                                    </p:set>
                                    <p:anim calcmode="lin" valueType="num">
                                      <p:cBhvr additive="base">
                                        <p:cTn id="26" dur="500" fill="hold"/>
                                        <p:tgtEl>
                                          <p:spTgt spid="119"/>
                                        </p:tgtEl>
                                        <p:attrNameLst>
                                          <p:attrName>ppt_x</p:attrName>
                                        </p:attrNameLst>
                                      </p:cBhvr>
                                      <p:tavLst>
                                        <p:tav tm="0">
                                          <p:val>
                                            <p:strVal val="#ppt_x"/>
                                          </p:val>
                                        </p:tav>
                                        <p:tav tm="100000">
                                          <p:val>
                                            <p:strVal val="#ppt_x"/>
                                          </p:val>
                                        </p:tav>
                                      </p:tavLst>
                                    </p:anim>
                                    <p:anim calcmode="lin" valueType="num">
                                      <p:cBhvr additive="base">
                                        <p:cTn id="27" dur="500" fill="hold"/>
                                        <p:tgtEl>
                                          <p:spTgt spid="119"/>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wipe(left)">
                                      <p:cBhvr>
                                        <p:cTn id="31" dur="500"/>
                                        <p:tgtEl>
                                          <p:spTgt spid="86"/>
                                        </p:tgtEl>
                                      </p:cBhvr>
                                    </p:animEffect>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139"/>
                                        </p:tgtEl>
                                        <p:attrNameLst>
                                          <p:attrName>style.visibility</p:attrName>
                                        </p:attrNameLst>
                                      </p:cBhvr>
                                      <p:to>
                                        <p:strVal val="visible"/>
                                      </p:to>
                                    </p:set>
                                    <p:anim calcmode="lin" valueType="num">
                                      <p:cBhvr>
                                        <p:cTn id="35" dur="500" fill="hold"/>
                                        <p:tgtEl>
                                          <p:spTgt spid="139"/>
                                        </p:tgtEl>
                                        <p:attrNameLst>
                                          <p:attrName>ppt_w</p:attrName>
                                        </p:attrNameLst>
                                      </p:cBhvr>
                                      <p:tavLst>
                                        <p:tav tm="0">
                                          <p:val>
                                            <p:fltVal val="0"/>
                                          </p:val>
                                        </p:tav>
                                        <p:tav tm="100000">
                                          <p:val>
                                            <p:strVal val="#ppt_w"/>
                                          </p:val>
                                        </p:tav>
                                      </p:tavLst>
                                    </p:anim>
                                    <p:anim calcmode="lin" valueType="num">
                                      <p:cBhvr>
                                        <p:cTn id="36" dur="500" fill="hold"/>
                                        <p:tgtEl>
                                          <p:spTgt spid="139"/>
                                        </p:tgtEl>
                                        <p:attrNameLst>
                                          <p:attrName>ppt_h</p:attrName>
                                        </p:attrNameLst>
                                      </p:cBhvr>
                                      <p:tavLst>
                                        <p:tav tm="0">
                                          <p:val>
                                            <p:fltVal val="0"/>
                                          </p:val>
                                        </p:tav>
                                        <p:tav tm="100000">
                                          <p:val>
                                            <p:strVal val="#ppt_h"/>
                                          </p:val>
                                        </p:tav>
                                      </p:tavLst>
                                    </p:anim>
                                    <p:animEffect transition="in" filter="fade">
                                      <p:cBhvr>
                                        <p:cTn id="37" dur="500"/>
                                        <p:tgtEl>
                                          <p:spTgt spid="139"/>
                                        </p:tgtEl>
                                      </p:cBhvr>
                                    </p:animEffect>
                                  </p:childTnLst>
                                </p:cTn>
                              </p:par>
                              <p:par>
                                <p:cTn id="38" presetID="2" presetClass="entr" presetSubtype="4" accel="20000" decel="80000" fill="hold" nodeType="withEffect">
                                  <p:stCondLst>
                                    <p:cond delay="0"/>
                                  </p:stCondLst>
                                  <p:childTnLst>
                                    <p:set>
                                      <p:cBhvr>
                                        <p:cTn id="39" dur="1" fill="hold">
                                          <p:stCondLst>
                                            <p:cond delay="0"/>
                                          </p:stCondLst>
                                        </p:cTn>
                                        <p:tgtEl>
                                          <p:spTgt spid="98"/>
                                        </p:tgtEl>
                                        <p:attrNameLst>
                                          <p:attrName>style.visibility</p:attrName>
                                        </p:attrNameLst>
                                      </p:cBhvr>
                                      <p:to>
                                        <p:strVal val="visible"/>
                                      </p:to>
                                    </p:set>
                                    <p:anim calcmode="lin" valueType="num">
                                      <p:cBhvr additive="base">
                                        <p:cTn id="40" dur="500" fill="hold"/>
                                        <p:tgtEl>
                                          <p:spTgt spid="98"/>
                                        </p:tgtEl>
                                        <p:attrNameLst>
                                          <p:attrName>ppt_x</p:attrName>
                                        </p:attrNameLst>
                                      </p:cBhvr>
                                      <p:tavLst>
                                        <p:tav tm="0">
                                          <p:val>
                                            <p:strVal val="#ppt_x"/>
                                          </p:val>
                                        </p:tav>
                                        <p:tav tm="100000">
                                          <p:val>
                                            <p:strVal val="#ppt_x"/>
                                          </p:val>
                                        </p:tav>
                                      </p:tavLst>
                                    </p:anim>
                                    <p:anim calcmode="lin" valueType="num">
                                      <p:cBhvr additive="base">
                                        <p:cTn id="41" dur="500" fill="hold"/>
                                        <p:tgtEl>
                                          <p:spTgt spid="98"/>
                                        </p:tgtEl>
                                        <p:attrNameLst>
                                          <p:attrName>ppt_y</p:attrName>
                                        </p:attrNameLst>
                                      </p:cBhvr>
                                      <p:tavLst>
                                        <p:tav tm="0">
                                          <p:val>
                                            <p:strVal val="1+#ppt_h/2"/>
                                          </p:val>
                                        </p:tav>
                                        <p:tav tm="100000">
                                          <p:val>
                                            <p:strVal val="#ppt_y"/>
                                          </p:val>
                                        </p:tav>
                                      </p:tavLst>
                                    </p:anim>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131"/>
                                        </p:tgtEl>
                                        <p:attrNameLst>
                                          <p:attrName>style.visibility</p:attrName>
                                        </p:attrNameLst>
                                      </p:cBhvr>
                                      <p:to>
                                        <p:strVal val="visible"/>
                                      </p:to>
                                    </p:set>
                                    <p:anim calcmode="lin" valueType="num">
                                      <p:cBhvr>
                                        <p:cTn id="45" dur="500" fill="hold"/>
                                        <p:tgtEl>
                                          <p:spTgt spid="131"/>
                                        </p:tgtEl>
                                        <p:attrNameLst>
                                          <p:attrName>ppt_w</p:attrName>
                                        </p:attrNameLst>
                                      </p:cBhvr>
                                      <p:tavLst>
                                        <p:tav tm="0">
                                          <p:val>
                                            <p:fltVal val="0"/>
                                          </p:val>
                                        </p:tav>
                                        <p:tav tm="100000">
                                          <p:val>
                                            <p:strVal val="#ppt_w"/>
                                          </p:val>
                                        </p:tav>
                                      </p:tavLst>
                                    </p:anim>
                                    <p:anim calcmode="lin" valueType="num">
                                      <p:cBhvr>
                                        <p:cTn id="46" dur="500" fill="hold"/>
                                        <p:tgtEl>
                                          <p:spTgt spid="131"/>
                                        </p:tgtEl>
                                        <p:attrNameLst>
                                          <p:attrName>ppt_h</p:attrName>
                                        </p:attrNameLst>
                                      </p:cBhvr>
                                      <p:tavLst>
                                        <p:tav tm="0">
                                          <p:val>
                                            <p:fltVal val="0"/>
                                          </p:val>
                                        </p:tav>
                                        <p:tav tm="100000">
                                          <p:val>
                                            <p:strVal val="#ppt_h"/>
                                          </p:val>
                                        </p:tav>
                                      </p:tavLst>
                                    </p:anim>
                                    <p:animEffect transition="in" filter="fade">
                                      <p:cBhvr>
                                        <p:cTn id="47" dur="500"/>
                                        <p:tgtEl>
                                          <p:spTgt spid="131"/>
                                        </p:tgtEl>
                                      </p:cBhvr>
                                    </p:animEffect>
                                  </p:childTnLst>
                                </p:cTn>
                              </p:par>
                              <p:par>
                                <p:cTn id="48" presetID="2" presetClass="entr" presetSubtype="4" accel="20000" decel="80000" fill="hold" grpId="0" nodeType="withEffect">
                                  <p:stCondLst>
                                    <p:cond delay="0"/>
                                  </p:stCondLst>
                                  <p:childTnLst>
                                    <p:set>
                                      <p:cBhvr>
                                        <p:cTn id="49" dur="1" fill="hold">
                                          <p:stCondLst>
                                            <p:cond delay="0"/>
                                          </p:stCondLst>
                                        </p:cTn>
                                        <p:tgtEl>
                                          <p:spTgt spid="121"/>
                                        </p:tgtEl>
                                        <p:attrNameLst>
                                          <p:attrName>style.visibility</p:attrName>
                                        </p:attrNameLst>
                                      </p:cBhvr>
                                      <p:to>
                                        <p:strVal val="visible"/>
                                      </p:to>
                                    </p:set>
                                    <p:anim calcmode="lin" valueType="num">
                                      <p:cBhvr additive="base">
                                        <p:cTn id="50" dur="500" fill="hold"/>
                                        <p:tgtEl>
                                          <p:spTgt spid="121"/>
                                        </p:tgtEl>
                                        <p:attrNameLst>
                                          <p:attrName>ppt_x</p:attrName>
                                        </p:attrNameLst>
                                      </p:cBhvr>
                                      <p:tavLst>
                                        <p:tav tm="0">
                                          <p:val>
                                            <p:strVal val="#ppt_x"/>
                                          </p:val>
                                        </p:tav>
                                        <p:tav tm="100000">
                                          <p:val>
                                            <p:strVal val="#ppt_x"/>
                                          </p:val>
                                        </p:tav>
                                      </p:tavLst>
                                    </p:anim>
                                    <p:anim calcmode="lin" valueType="num">
                                      <p:cBhvr additive="base">
                                        <p:cTn id="51" dur="500" fill="hold"/>
                                        <p:tgtEl>
                                          <p:spTgt spid="121"/>
                                        </p:tgtEl>
                                        <p:attrNameLst>
                                          <p:attrName>ppt_y</p:attrName>
                                        </p:attrNameLst>
                                      </p:cBhvr>
                                      <p:tavLst>
                                        <p:tav tm="0">
                                          <p:val>
                                            <p:strVal val="1+#ppt_h/2"/>
                                          </p:val>
                                        </p:tav>
                                        <p:tav tm="100000">
                                          <p:val>
                                            <p:strVal val="#ppt_y"/>
                                          </p:val>
                                        </p:tav>
                                      </p:tavLst>
                                    </p:anim>
                                  </p:childTnLst>
                                </p:cTn>
                              </p:par>
                            </p:childTnLst>
                          </p:cTn>
                        </p:par>
                        <p:par>
                          <p:cTn id="52" fill="hold">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wipe(left)">
                                      <p:cBhvr>
                                        <p:cTn id="55" dur="500"/>
                                        <p:tgtEl>
                                          <p:spTgt spid="89"/>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140"/>
                                        </p:tgtEl>
                                        <p:attrNameLst>
                                          <p:attrName>style.visibility</p:attrName>
                                        </p:attrNameLst>
                                      </p:cBhvr>
                                      <p:to>
                                        <p:strVal val="visible"/>
                                      </p:to>
                                    </p:set>
                                    <p:anim calcmode="lin" valueType="num">
                                      <p:cBhvr>
                                        <p:cTn id="59" dur="500" fill="hold"/>
                                        <p:tgtEl>
                                          <p:spTgt spid="140"/>
                                        </p:tgtEl>
                                        <p:attrNameLst>
                                          <p:attrName>ppt_w</p:attrName>
                                        </p:attrNameLst>
                                      </p:cBhvr>
                                      <p:tavLst>
                                        <p:tav tm="0">
                                          <p:val>
                                            <p:fltVal val="0"/>
                                          </p:val>
                                        </p:tav>
                                        <p:tav tm="100000">
                                          <p:val>
                                            <p:strVal val="#ppt_w"/>
                                          </p:val>
                                        </p:tav>
                                      </p:tavLst>
                                    </p:anim>
                                    <p:anim calcmode="lin" valueType="num">
                                      <p:cBhvr>
                                        <p:cTn id="60" dur="500" fill="hold"/>
                                        <p:tgtEl>
                                          <p:spTgt spid="140"/>
                                        </p:tgtEl>
                                        <p:attrNameLst>
                                          <p:attrName>ppt_h</p:attrName>
                                        </p:attrNameLst>
                                      </p:cBhvr>
                                      <p:tavLst>
                                        <p:tav tm="0">
                                          <p:val>
                                            <p:fltVal val="0"/>
                                          </p:val>
                                        </p:tav>
                                        <p:tav tm="100000">
                                          <p:val>
                                            <p:strVal val="#ppt_h"/>
                                          </p:val>
                                        </p:tav>
                                      </p:tavLst>
                                    </p:anim>
                                    <p:animEffect transition="in" filter="fade">
                                      <p:cBhvr>
                                        <p:cTn id="61" dur="500"/>
                                        <p:tgtEl>
                                          <p:spTgt spid="140"/>
                                        </p:tgtEl>
                                      </p:cBhvr>
                                    </p:animEffect>
                                  </p:childTnLst>
                                </p:cTn>
                              </p:par>
                              <p:par>
                                <p:cTn id="62" presetID="2" presetClass="entr" presetSubtype="4" accel="20000" decel="80000" fill="hold" nodeType="with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additive="base">
                                        <p:cTn id="64" dur="500" fill="hold"/>
                                        <p:tgtEl>
                                          <p:spTgt spid="105"/>
                                        </p:tgtEl>
                                        <p:attrNameLst>
                                          <p:attrName>ppt_x</p:attrName>
                                        </p:attrNameLst>
                                      </p:cBhvr>
                                      <p:tavLst>
                                        <p:tav tm="0">
                                          <p:val>
                                            <p:strVal val="#ppt_x"/>
                                          </p:val>
                                        </p:tav>
                                        <p:tav tm="100000">
                                          <p:val>
                                            <p:strVal val="#ppt_x"/>
                                          </p:val>
                                        </p:tav>
                                      </p:tavLst>
                                    </p:anim>
                                    <p:anim calcmode="lin" valueType="num">
                                      <p:cBhvr additive="base">
                                        <p:cTn id="65" dur="500" fill="hold"/>
                                        <p:tgtEl>
                                          <p:spTgt spid="105"/>
                                        </p:tgtEl>
                                        <p:attrNameLst>
                                          <p:attrName>ppt_y</p:attrName>
                                        </p:attrNameLst>
                                      </p:cBhvr>
                                      <p:tavLst>
                                        <p:tav tm="0">
                                          <p:val>
                                            <p:strVal val="1+#ppt_h/2"/>
                                          </p:val>
                                        </p:tav>
                                        <p:tav tm="100000">
                                          <p:val>
                                            <p:strVal val="#ppt_y"/>
                                          </p:val>
                                        </p:tav>
                                      </p:tavLst>
                                    </p:anim>
                                  </p:childTnLst>
                                </p:cTn>
                              </p:par>
                            </p:childTnLst>
                          </p:cTn>
                        </p:par>
                        <p:par>
                          <p:cTn id="66" fill="hold">
                            <p:stCondLst>
                              <p:cond delay="4000"/>
                            </p:stCondLst>
                            <p:childTnLst>
                              <p:par>
                                <p:cTn id="67" presetID="53" presetClass="entr" presetSubtype="16" fill="hold" nodeType="afterEffect">
                                  <p:stCondLst>
                                    <p:cond delay="0"/>
                                  </p:stCondLst>
                                  <p:childTnLst>
                                    <p:set>
                                      <p:cBhvr>
                                        <p:cTn id="68" dur="1" fill="hold">
                                          <p:stCondLst>
                                            <p:cond delay="0"/>
                                          </p:stCondLst>
                                        </p:cTn>
                                        <p:tgtEl>
                                          <p:spTgt spid="132"/>
                                        </p:tgtEl>
                                        <p:attrNameLst>
                                          <p:attrName>style.visibility</p:attrName>
                                        </p:attrNameLst>
                                      </p:cBhvr>
                                      <p:to>
                                        <p:strVal val="visible"/>
                                      </p:to>
                                    </p:set>
                                    <p:anim calcmode="lin" valueType="num">
                                      <p:cBhvr>
                                        <p:cTn id="69" dur="500" fill="hold"/>
                                        <p:tgtEl>
                                          <p:spTgt spid="132"/>
                                        </p:tgtEl>
                                        <p:attrNameLst>
                                          <p:attrName>ppt_w</p:attrName>
                                        </p:attrNameLst>
                                      </p:cBhvr>
                                      <p:tavLst>
                                        <p:tav tm="0">
                                          <p:val>
                                            <p:fltVal val="0"/>
                                          </p:val>
                                        </p:tav>
                                        <p:tav tm="100000">
                                          <p:val>
                                            <p:strVal val="#ppt_w"/>
                                          </p:val>
                                        </p:tav>
                                      </p:tavLst>
                                    </p:anim>
                                    <p:anim calcmode="lin" valueType="num">
                                      <p:cBhvr>
                                        <p:cTn id="70" dur="500" fill="hold"/>
                                        <p:tgtEl>
                                          <p:spTgt spid="132"/>
                                        </p:tgtEl>
                                        <p:attrNameLst>
                                          <p:attrName>ppt_h</p:attrName>
                                        </p:attrNameLst>
                                      </p:cBhvr>
                                      <p:tavLst>
                                        <p:tav tm="0">
                                          <p:val>
                                            <p:fltVal val="0"/>
                                          </p:val>
                                        </p:tav>
                                        <p:tav tm="100000">
                                          <p:val>
                                            <p:strVal val="#ppt_h"/>
                                          </p:val>
                                        </p:tav>
                                      </p:tavLst>
                                    </p:anim>
                                    <p:animEffect transition="in" filter="fade">
                                      <p:cBhvr>
                                        <p:cTn id="71" dur="500"/>
                                        <p:tgtEl>
                                          <p:spTgt spid="132"/>
                                        </p:tgtEl>
                                      </p:cBhvr>
                                    </p:animEffect>
                                  </p:childTnLst>
                                </p:cTn>
                              </p:par>
                              <p:par>
                                <p:cTn id="72" presetID="2" presetClass="entr" presetSubtype="4" accel="20000" decel="80000" fill="hold" grpId="0" nodeType="withEffect">
                                  <p:stCondLst>
                                    <p:cond delay="0"/>
                                  </p:stCondLst>
                                  <p:childTnLst>
                                    <p:set>
                                      <p:cBhvr>
                                        <p:cTn id="73" dur="1" fill="hold">
                                          <p:stCondLst>
                                            <p:cond delay="0"/>
                                          </p:stCondLst>
                                        </p:cTn>
                                        <p:tgtEl>
                                          <p:spTgt spid="120"/>
                                        </p:tgtEl>
                                        <p:attrNameLst>
                                          <p:attrName>style.visibility</p:attrName>
                                        </p:attrNameLst>
                                      </p:cBhvr>
                                      <p:to>
                                        <p:strVal val="visible"/>
                                      </p:to>
                                    </p:set>
                                    <p:anim calcmode="lin" valueType="num">
                                      <p:cBhvr additive="base">
                                        <p:cTn id="74" dur="500" fill="hold"/>
                                        <p:tgtEl>
                                          <p:spTgt spid="120"/>
                                        </p:tgtEl>
                                        <p:attrNameLst>
                                          <p:attrName>ppt_x</p:attrName>
                                        </p:attrNameLst>
                                      </p:cBhvr>
                                      <p:tavLst>
                                        <p:tav tm="0">
                                          <p:val>
                                            <p:strVal val="#ppt_x"/>
                                          </p:val>
                                        </p:tav>
                                        <p:tav tm="100000">
                                          <p:val>
                                            <p:strVal val="#ppt_x"/>
                                          </p:val>
                                        </p:tav>
                                      </p:tavLst>
                                    </p:anim>
                                    <p:anim calcmode="lin" valueType="num">
                                      <p:cBhvr additive="base">
                                        <p:cTn id="75" dur="500" fill="hold"/>
                                        <p:tgtEl>
                                          <p:spTgt spid="120"/>
                                        </p:tgtEl>
                                        <p:attrNameLst>
                                          <p:attrName>ppt_y</p:attrName>
                                        </p:attrNameLst>
                                      </p:cBhvr>
                                      <p:tavLst>
                                        <p:tav tm="0">
                                          <p:val>
                                            <p:strVal val="1+#ppt_h/2"/>
                                          </p:val>
                                        </p:tav>
                                        <p:tav tm="100000">
                                          <p:val>
                                            <p:strVal val="#ppt_y"/>
                                          </p:val>
                                        </p:tav>
                                      </p:tavLst>
                                    </p:anim>
                                  </p:childTnLst>
                                </p:cTn>
                              </p:par>
                            </p:childTnLst>
                          </p:cTn>
                        </p:par>
                        <p:par>
                          <p:cTn id="76" fill="hold">
                            <p:stCondLst>
                              <p:cond delay="4500"/>
                            </p:stCondLst>
                            <p:childTnLst>
                              <p:par>
                                <p:cTn id="77" presetID="22" presetClass="entr" presetSubtype="8"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left)">
                                      <p:cBhvr>
                                        <p:cTn id="79" dur="500"/>
                                        <p:tgtEl>
                                          <p:spTgt spid="87"/>
                                        </p:tgtEl>
                                      </p:cBhvr>
                                    </p:animEffect>
                                  </p:childTnLst>
                                </p:cTn>
                              </p:par>
                            </p:childTnLst>
                          </p:cTn>
                        </p:par>
                        <p:par>
                          <p:cTn id="80" fill="hold">
                            <p:stCondLst>
                              <p:cond delay="5000"/>
                            </p:stCondLst>
                            <p:childTnLst>
                              <p:par>
                                <p:cTn id="81" presetID="53" presetClass="entr" presetSubtype="16" fill="hold" grpId="0" nodeType="afterEffect">
                                  <p:stCondLst>
                                    <p:cond delay="0"/>
                                  </p:stCondLst>
                                  <p:childTnLst>
                                    <p:set>
                                      <p:cBhvr>
                                        <p:cTn id="82" dur="1" fill="hold">
                                          <p:stCondLst>
                                            <p:cond delay="0"/>
                                          </p:stCondLst>
                                        </p:cTn>
                                        <p:tgtEl>
                                          <p:spTgt spid="141"/>
                                        </p:tgtEl>
                                        <p:attrNameLst>
                                          <p:attrName>style.visibility</p:attrName>
                                        </p:attrNameLst>
                                      </p:cBhvr>
                                      <p:to>
                                        <p:strVal val="visible"/>
                                      </p:to>
                                    </p:set>
                                    <p:anim calcmode="lin" valueType="num">
                                      <p:cBhvr>
                                        <p:cTn id="83" dur="500" fill="hold"/>
                                        <p:tgtEl>
                                          <p:spTgt spid="141"/>
                                        </p:tgtEl>
                                        <p:attrNameLst>
                                          <p:attrName>ppt_w</p:attrName>
                                        </p:attrNameLst>
                                      </p:cBhvr>
                                      <p:tavLst>
                                        <p:tav tm="0">
                                          <p:val>
                                            <p:fltVal val="0"/>
                                          </p:val>
                                        </p:tav>
                                        <p:tav tm="100000">
                                          <p:val>
                                            <p:strVal val="#ppt_w"/>
                                          </p:val>
                                        </p:tav>
                                      </p:tavLst>
                                    </p:anim>
                                    <p:anim calcmode="lin" valueType="num">
                                      <p:cBhvr>
                                        <p:cTn id="84" dur="500" fill="hold"/>
                                        <p:tgtEl>
                                          <p:spTgt spid="141"/>
                                        </p:tgtEl>
                                        <p:attrNameLst>
                                          <p:attrName>ppt_h</p:attrName>
                                        </p:attrNameLst>
                                      </p:cBhvr>
                                      <p:tavLst>
                                        <p:tav tm="0">
                                          <p:val>
                                            <p:fltVal val="0"/>
                                          </p:val>
                                        </p:tav>
                                        <p:tav tm="100000">
                                          <p:val>
                                            <p:strVal val="#ppt_h"/>
                                          </p:val>
                                        </p:tav>
                                      </p:tavLst>
                                    </p:anim>
                                    <p:animEffect transition="in" filter="fade">
                                      <p:cBhvr>
                                        <p:cTn id="85" dur="500"/>
                                        <p:tgtEl>
                                          <p:spTgt spid="141"/>
                                        </p:tgtEl>
                                      </p:cBhvr>
                                    </p:animEffect>
                                  </p:childTnLst>
                                </p:cTn>
                              </p:par>
                              <p:par>
                                <p:cTn id="86" presetID="2" presetClass="entr" presetSubtype="4" accel="20000" decel="80000" fill="hold" nodeType="withEffect">
                                  <p:stCondLst>
                                    <p:cond delay="0"/>
                                  </p:stCondLst>
                                  <p:childTnLst>
                                    <p:set>
                                      <p:cBhvr>
                                        <p:cTn id="87" dur="1" fill="hold">
                                          <p:stCondLst>
                                            <p:cond delay="0"/>
                                          </p:stCondLst>
                                        </p:cTn>
                                        <p:tgtEl>
                                          <p:spTgt spid="112"/>
                                        </p:tgtEl>
                                        <p:attrNameLst>
                                          <p:attrName>style.visibility</p:attrName>
                                        </p:attrNameLst>
                                      </p:cBhvr>
                                      <p:to>
                                        <p:strVal val="visible"/>
                                      </p:to>
                                    </p:set>
                                    <p:anim calcmode="lin" valueType="num">
                                      <p:cBhvr additive="base">
                                        <p:cTn id="88" dur="500" fill="hold"/>
                                        <p:tgtEl>
                                          <p:spTgt spid="112"/>
                                        </p:tgtEl>
                                        <p:attrNameLst>
                                          <p:attrName>ppt_x</p:attrName>
                                        </p:attrNameLst>
                                      </p:cBhvr>
                                      <p:tavLst>
                                        <p:tav tm="0">
                                          <p:val>
                                            <p:strVal val="#ppt_x"/>
                                          </p:val>
                                        </p:tav>
                                        <p:tav tm="100000">
                                          <p:val>
                                            <p:strVal val="#ppt_x"/>
                                          </p:val>
                                        </p:tav>
                                      </p:tavLst>
                                    </p:anim>
                                    <p:anim calcmode="lin" valueType="num">
                                      <p:cBhvr additive="base">
                                        <p:cTn id="89" dur="500" fill="hold"/>
                                        <p:tgtEl>
                                          <p:spTgt spid="112"/>
                                        </p:tgtEl>
                                        <p:attrNameLst>
                                          <p:attrName>ppt_y</p:attrName>
                                        </p:attrNameLst>
                                      </p:cBhvr>
                                      <p:tavLst>
                                        <p:tav tm="0">
                                          <p:val>
                                            <p:strVal val="1+#ppt_h/2"/>
                                          </p:val>
                                        </p:tav>
                                        <p:tav tm="100000">
                                          <p:val>
                                            <p:strVal val="#ppt_y"/>
                                          </p:val>
                                        </p:tav>
                                      </p:tavLst>
                                    </p:anim>
                                  </p:childTnLst>
                                </p:cTn>
                              </p:par>
                            </p:childTnLst>
                          </p:cTn>
                        </p:par>
                        <p:par>
                          <p:cTn id="90" fill="hold">
                            <p:stCondLst>
                              <p:cond delay="5500"/>
                            </p:stCondLst>
                            <p:childTnLst>
                              <p:par>
                                <p:cTn id="91" presetID="53" presetClass="entr" presetSubtype="16" fill="hold" grpId="0" nodeType="afterEffect">
                                  <p:stCondLst>
                                    <p:cond delay="0"/>
                                  </p:stCondLst>
                                  <p:childTnLst>
                                    <p:set>
                                      <p:cBhvr>
                                        <p:cTn id="92" dur="1" fill="hold">
                                          <p:stCondLst>
                                            <p:cond delay="0"/>
                                          </p:stCondLst>
                                        </p:cTn>
                                        <p:tgtEl>
                                          <p:spTgt spid="137"/>
                                        </p:tgtEl>
                                        <p:attrNameLst>
                                          <p:attrName>style.visibility</p:attrName>
                                        </p:attrNameLst>
                                      </p:cBhvr>
                                      <p:to>
                                        <p:strVal val="visible"/>
                                      </p:to>
                                    </p:set>
                                    <p:anim calcmode="lin" valueType="num">
                                      <p:cBhvr>
                                        <p:cTn id="93" dur="500" fill="hold"/>
                                        <p:tgtEl>
                                          <p:spTgt spid="137"/>
                                        </p:tgtEl>
                                        <p:attrNameLst>
                                          <p:attrName>ppt_w</p:attrName>
                                        </p:attrNameLst>
                                      </p:cBhvr>
                                      <p:tavLst>
                                        <p:tav tm="0">
                                          <p:val>
                                            <p:fltVal val="0"/>
                                          </p:val>
                                        </p:tav>
                                        <p:tav tm="100000">
                                          <p:val>
                                            <p:strVal val="#ppt_w"/>
                                          </p:val>
                                        </p:tav>
                                      </p:tavLst>
                                    </p:anim>
                                    <p:anim calcmode="lin" valueType="num">
                                      <p:cBhvr>
                                        <p:cTn id="94" dur="500" fill="hold"/>
                                        <p:tgtEl>
                                          <p:spTgt spid="137"/>
                                        </p:tgtEl>
                                        <p:attrNameLst>
                                          <p:attrName>ppt_h</p:attrName>
                                        </p:attrNameLst>
                                      </p:cBhvr>
                                      <p:tavLst>
                                        <p:tav tm="0">
                                          <p:val>
                                            <p:fltVal val="0"/>
                                          </p:val>
                                        </p:tav>
                                        <p:tav tm="100000">
                                          <p:val>
                                            <p:strVal val="#ppt_h"/>
                                          </p:val>
                                        </p:tav>
                                      </p:tavLst>
                                    </p:anim>
                                    <p:animEffect transition="in" filter="fade">
                                      <p:cBhvr>
                                        <p:cTn id="95" dur="500"/>
                                        <p:tgtEl>
                                          <p:spTgt spid="137"/>
                                        </p:tgtEl>
                                      </p:cBhvr>
                                    </p:animEffect>
                                  </p:childTnLst>
                                </p:cTn>
                              </p:par>
                              <p:par>
                                <p:cTn id="96" presetID="2" presetClass="entr" presetSubtype="4" accel="20000" decel="80000" fill="hold" grpId="0" nodeType="withEffect">
                                  <p:stCondLst>
                                    <p:cond delay="0"/>
                                  </p:stCondLst>
                                  <p:childTnLst>
                                    <p:set>
                                      <p:cBhvr>
                                        <p:cTn id="97" dur="1" fill="hold">
                                          <p:stCondLst>
                                            <p:cond delay="0"/>
                                          </p:stCondLst>
                                        </p:cTn>
                                        <p:tgtEl>
                                          <p:spTgt spid="122"/>
                                        </p:tgtEl>
                                        <p:attrNameLst>
                                          <p:attrName>style.visibility</p:attrName>
                                        </p:attrNameLst>
                                      </p:cBhvr>
                                      <p:to>
                                        <p:strVal val="visible"/>
                                      </p:to>
                                    </p:set>
                                    <p:anim calcmode="lin" valueType="num">
                                      <p:cBhvr additive="base">
                                        <p:cTn id="98" dur="500" fill="hold"/>
                                        <p:tgtEl>
                                          <p:spTgt spid="122"/>
                                        </p:tgtEl>
                                        <p:attrNameLst>
                                          <p:attrName>ppt_x</p:attrName>
                                        </p:attrNameLst>
                                      </p:cBhvr>
                                      <p:tavLst>
                                        <p:tav tm="0">
                                          <p:val>
                                            <p:strVal val="#ppt_x"/>
                                          </p:val>
                                        </p:tav>
                                        <p:tav tm="100000">
                                          <p:val>
                                            <p:strVal val="#ppt_x"/>
                                          </p:val>
                                        </p:tav>
                                      </p:tavLst>
                                    </p:anim>
                                    <p:anim calcmode="lin" valueType="num">
                                      <p:cBhvr additive="base">
                                        <p:cTn id="99" dur="500" fill="hold"/>
                                        <p:tgtEl>
                                          <p:spTgt spid="122"/>
                                        </p:tgtEl>
                                        <p:attrNameLst>
                                          <p:attrName>ppt_y</p:attrName>
                                        </p:attrNameLst>
                                      </p:cBhvr>
                                      <p:tavLst>
                                        <p:tav tm="0">
                                          <p:val>
                                            <p:strVal val="1+#ppt_h/2"/>
                                          </p:val>
                                        </p:tav>
                                        <p:tav tm="100000">
                                          <p:val>
                                            <p:strVal val="#ppt_y"/>
                                          </p:val>
                                        </p:tav>
                                      </p:tavLst>
                                    </p:anim>
                                  </p:childTnLst>
                                </p:cTn>
                              </p:par>
                            </p:childTnLst>
                          </p:cTn>
                        </p:par>
                        <p:par>
                          <p:cTn id="100" fill="hold">
                            <p:stCondLst>
                              <p:cond delay="6000"/>
                            </p:stCondLst>
                            <p:childTnLst>
                              <p:par>
                                <p:cTn id="101" presetID="22" presetClass="entr" presetSubtype="8" fill="hold" grpId="0" nodeType="afterEffect">
                                  <p:stCondLst>
                                    <p:cond delay="0"/>
                                  </p:stCondLst>
                                  <p:childTnLst>
                                    <p:set>
                                      <p:cBhvr>
                                        <p:cTn id="102" dur="1" fill="hold">
                                          <p:stCondLst>
                                            <p:cond delay="0"/>
                                          </p:stCondLst>
                                        </p:cTn>
                                        <p:tgtEl>
                                          <p:spTgt spid="88"/>
                                        </p:tgtEl>
                                        <p:attrNameLst>
                                          <p:attrName>style.visibility</p:attrName>
                                        </p:attrNameLst>
                                      </p:cBhvr>
                                      <p:to>
                                        <p:strVal val="visible"/>
                                      </p:to>
                                    </p:set>
                                    <p:animEffect transition="in" filter="wipe(left)">
                                      <p:cBhvr>
                                        <p:cTn id="10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bldLvl="0" animBg="1"/>
      <p:bldP spid="87" grpId="0" bldLvl="0" animBg="1"/>
      <p:bldP spid="88" grpId="0" bldLvl="0" animBg="1"/>
      <p:bldP spid="89" grpId="0" bldLvl="0" animBg="1"/>
      <p:bldP spid="90" grpId="0" bldLvl="0" animBg="1"/>
      <p:bldP spid="119" grpId="0"/>
      <p:bldP spid="120" grpId="0"/>
      <p:bldP spid="121" grpId="0"/>
      <p:bldP spid="122" grpId="0"/>
      <p:bldP spid="131" grpId="0" bldLvl="0" animBg="1"/>
      <p:bldP spid="137" grpId="0" bldLvl="0" animBg="1"/>
      <p:bldP spid="138" grpId="0"/>
      <p:bldP spid="139" grpId="0"/>
      <p:bldP spid="140" grpId="0"/>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grpSp>
        <p:nvGrpSpPr>
          <p:cNvPr id="70" name="组合 69"/>
          <p:cNvGrpSpPr/>
          <p:nvPr/>
        </p:nvGrpSpPr>
        <p:grpSpPr>
          <a:xfrm>
            <a:off x="5512435" y="1885950"/>
            <a:ext cx="5016500" cy="723900"/>
            <a:chOff x="5512435" y="1885950"/>
            <a:chExt cx="5016500" cy="723900"/>
          </a:xfrm>
        </p:grpSpPr>
        <p:sp>
          <p:nvSpPr>
            <p:cNvPr id="60" name="任意多边形 59"/>
            <p:cNvSpPr/>
            <p:nvPr>
              <p:custDataLst>
                <p:tags r:id="rId9"/>
              </p:custDataLst>
            </p:nvPr>
          </p:nvSpPr>
          <p:spPr>
            <a:xfrm>
              <a:off x="5512435" y="1885950"/>
              <a:ext cx="5016500" cy="72390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normAutofit/>
            </a:bodyPr>
            <a:lstStyle/>
            <a:p>
              <a:pPr algn="ctr">
                <a:defRPr/>
              </a:pPr>
              <a:r>
                <a:rPr lang="en-US" altLang="zh-CN" sz="2000" kern="0" dirty="0" err="1">
                  <a:solidFill>
                    <a:srgbClr val="FFFFFF"/>
                  </a:solidFill>
                  <a:cs typeface="+mn-ea"/>
                  <a:sym typeface="+mn-lt"/>
                </a:rPr>
                <a:t>Lorem</a:t>
              </a:r>
              <a:r>
                <a:rPr lang="en-US" altLang="zh-CN" sz="2000" kern="0" dirty="0">
                  <a:solidFill>
                    <a:srgbClr val="FFFFFF"/>
                  </a:solidFill>
                  <a:cs typeface="+mn-ea"/>
                  <a:sym typeface="+mn-lt"/>
                </a:rPr>
                <a:t> </a:t>
              </a:r>
              <a:r>
                <a:rPr lang="en-US" altLang="zh-CN" sz="2000" kern="0" dirty="0" err="1">
                  <a:solidFill>
                    <a:srgbClr val="FFFFFF"/>
                  </a:solidFill>
                  <a:cs typeface="+mn-ea"/>
                  <a:sym typeface="+mn-lt"/>
                </a:rPr>
                <a:t>ipsum</a:t>
              </a:r>
              <a:r>
                <a:rPr lang="en-US" altLang="zh-CN" sz="2000" kern="0" dirty="0">
                  <a:solidFill>
                    <a:srgbClr val="FFFFFF"/>
                  </a:solidFill>
                  <a:cs typeface="+mn-ea"/>
                  <a:sym typeface="+mn-lt"/>
                </a:rPr>
                <a:t> dolor sit </a:t>
              </a:r>
              <a:r>
                <a:rPr lang="en-US" altLang="zh-CN" sz="2000" kern="0" dirty="0" err="1">
                  <a:solidFill>
                    <a:srgbClr val="FFFFFF"/>
                  </a:solidFill>
                  <a:cs typeface="+mn-ea"/>
                  <a:sym typeface="+mn-lt"/>
                </a:rPr>
                <a:t>amet</a:t>
              </a:r>
              <a:endParaRPr lang="zh-CN" altLang="en-US" sz="2000" kern="0" dirty="0">
                <a:solidFill>
                  <a:srgbClr val="FFFFFF"/>
                </a:solidFill>
                <a:cs typeface="+mn-ea"/>
                <a:sym typeface="+mn-lt"/>
              </a:endParaRPr>
            </a:p>
          </p:txBody>
        </p:sp>
        <p:sp>
          <p:nvSpPr>
            <p:cNvPr id="61" name="六边形 60"/>
            <p:cNvSpPr/>
            <p:nvPr>
              <p:custDataLst>
                <p:tags r:id="rId10"/>
              </p:custDataLst>
            </p:nvPr>
          </p:nvSpPr>
          <p:spPr>
            <a:xfrm>
              <a:off x="5566595" y="1930965"/>
              <a:ext cx="735360" cy="633931"/>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4D4D4D"/>
                  </a:solidFill>
                  <a:cs typeface="+mn-ea"/>
                  <a:sym typeface="+mn-lt"/>
                </a:rPr>
                <a:t>01</a:t>
              </a:r>
              <a:endParaRPr lang="zh-CN" altLang="en-US" sz="2000" dirty="0">
                <a:solidFill>
                  <a:srgbClr val="4D4D4D"/>
                </a:solidFill>
                <a:cs typeface="+mn-ea"/>
                <a:sym typeface="+mn-lt"/>
              </a:endParaRPr>
            </a:p>
          </p:txBody>
        </p:sp>
      </p:grpSp>
      <p:grpSp>
        <p:nvGrpSpPr>
          <p:cNvPr id="71" name="组合 70"/>
          <p:cNvGrpSpPr/>
          <p:nvPr/>
        </p:nvGrpSpPr>
        <p:grpSpPr>
          <a:xfrm>
            <a:off x="5512435" y="2873375"/>
            <a:ext cx="5016500" cy="723900"/>
            <a:chOff x="5512435" y="2873375"/>
            <a:chExt cx="5016500" cy="723900"/>
          </a:xfrm>
        </p:grpSpPr>
        <p:sp>
          <p:nvSpPr>
            <p:cNvPr id="62" name="任意多边形 61"/>
            <p:cNvSpPr/>
            <p:nvPr>
              <p:custDataLst>
                <p:tags r:id="rId7"/>
              </p:custDataLst>
            </p:nvPr>
          </p:nvSpPr>
          <p:spPr>
            <a:xfrm>
              <a:off x="5512435" y="2873375"/>
              <a:ext cx="5016500" cy="72390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normAutofit/>
            </a:bodyPr>
            <a:lstStyle/>
            <a:p>
              <a:pPr algn="ctr">
                <a:defRPr/>
              </a:pPr>
              <a:r>
                <a:rPr lang="en-US" altLang="zh-CN" sz="2000" kern="0" dirty="0" err="1">
                  <a:solidFill>
                    <a:srgbClr val="FFFFFF"/>
                  </a:solidFill>
                  <a:cs typeface="+mn-ea"/>
                  <a:sym typeface="+mn-lt"/>
                </a:rPr>
                <a:t>Lorem</a:t>
              </a:r>
              <a:r>
                <a:rPr lang="en-US" altLang="zh-CN" sz="2000" kern="0" dirty="0">
                  <a:solidFill>
                    <a:srgbClr val="FFFFFF"/>
                  </a:solidFill>
                  <a:cs typeface="+mn-ea"/>
                  <a:sym typeface="+mn-lt"/>
                </a:rPr>
                <a:t> </a:t>
              </a:r>
              <a:r>
                <a:rPr lang="en-US" altLang="zh-CN" sz="2000" kern="0" dirty="0" err="1">
                  <a:solidFill>
                    <a:srgbClr val="FFFFFF"/>
                  </a:solidFill>
                  <a:cs typeface="+mn-ea"/>
                  <a:sym typeface="+mn-lt"/>
                </a:rPr>
                <a:t>ipsum</a:t>
              </a:r>
              <a:r>
                <a:rPr lang="en-US" altLang="zh-CN" sz="2000" kern="0" dirty="0">
                  <a:solidFill>
                    <a:srgbClr val="FFFFFF"/>
                  </a:solidFill>
                  <a:cs typeface="+mn-ea"/>
                  <a:sym typeface="+mn-lt"/>
                </a:rPr>
                <a:t> dolor sit </a:t>
              </a:r>
              <a:r>
                <a:rPr lang="en-US" altLang="zh-CN" sz="2000" kern="0" dirty="0" err="1">
                  <a:solidFill>
                    <a:srgbClr val="FFFFFF"/>
                  </a:solidFill>
                  <a:cs typeface="+mn-ea"/>
                  <a:sym typeface="+mn-lt"/>
                </a:rPr>
                <a:t>amet</a:t>
              </a:r>
              <a:endParaRPr lang="zh-CN" altLang="en-US" sz="2000" kern="0" dirty="0">
                <a:solidFill>
                  <a:srgbClr val="FFFFFF"/>
                </a:solidFill>
                <a:cs typeface="+mn-ea"/>
                <a:sym typeface="+mn-lt"/>
              </a:endParaRPr>
            </a:p>
          </p:txBody>
        </p:sp>
        <p:sp>
          <p:nvSpPr>
            <p:cNvPr id="63" name="六边形 62"/>
            <p:cNvSpPr/>
            <p:nvPr>
              <p:custDataLst>
                <p:tags r:id="rId8"/>
              </p:custDataLst>
            </p:nvPr>
          </p:nvSpPr>
          <p:spPr>
            <a:xfrm>
              <a:off x="5566595" y="2919025"/>
              <a:ext cx="735360" cy="633931"/>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4D4D4D"/>
                  </a:solidFill>
                  <a:cs typeface="+mn-ea"/>
                  <a:sym typeface="+mn-lt"/>
                </a:rPr>
                <a:t>02</a:t>
              </a:r>
              <a:endParaRPr lang="zh-CN" altLang="en-US" sz="2000" dirty="0">
                <a:solidFill>
                  <a:srgbClr val="4D4D4D"/>
                </a:solidFill>
                <a:cs typeface="+mn-ea"/>
                <a:sym typeface="+mn-lt"/>
              </a:endParaRPr>
            </a:p>
          </p:txBody>
        </p:sp>
      </p:grpSp>
      <p:grpSp>
        <p:nvGrpSpPr>
          <p:cNvPr id="72" name="组合 71"/>
          <p:cNvGrpSpPr/>
          <p:nvPr/>
        </p:nvGrpSpPr>
        <p:grpSpPr>
          <a:xfrm>
            <a:off x="5512435" y="3862388"/>
            <a:ext cx="5016500" cy="723900"/>
            <a:chOff x="5512435" y="3862388"/>
            <a:chExt cx="5016500" cy="723900"/>
          </a:xfrm>
        </p:grpSpPr>
        <p:sp>
          <p:nvSpPr>
            <p:cNvPr id="64" name="任意多边形 63"/>
            <p:cNvSpPr/>
            <p:nvPr>
              <p:custDataLst>
                <p:tags r:id="rId5"/>
              </p:custDataLst>
            </p:nvPr>
          </p:nvSpPr>
          <p:spPr>
            <a:xfrm>
              <a:off x="5512435" y="3862388"/>
              <a:ext cx="5016500" cy="72390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normAutofit/>
            </a:bodyPr>
            <a:lstStyle/>
            <a:p>
              <a:pPr algn="ctr">
                <a:defRPr/>
              </a:pPr>
              <a:r>
                <a:rPr lang="en-US" altLang="zh-CN" sz="2000" kern="0" dirty="0" err="1">
                  <a:solidFill>
                    <a:srgbClr val="FFFFFF"/>
                  </a:solidFill>
                  <a:cs typeface="+mn-ea"/>
                  <a:sym typeface="+mn-lt"/>
                </a:rPr>
                <a:t>Lorem</a:t>
              </a:r>
              <a:r>
                <a:rPr lang="en-US" altLang="zh-CN" sz="2000" kern="0" dirty="0">
                  <a:solidFill>
                    <a:srgbClr val="FFFFFF"/>
                  </a:solidFill>
                  <a:cs typeface="+mn-ea"/>
                  <a:sym typeface="+mn-lt"/>
                </a:rPr>
                <a:t> </a:t>
              </a:r>
              <a:r>
                <a:rPr lang="en-US" altLang="zh-CN" sz="2000" kern="0" dirty="0" err="1">
                  <a:solidFill>
                    <a:srgbClr val="FFFFFF"/>
                  </a:solidFill>
                  <a:cs typeface="+mn-ea"/>
                  <a:sym typeface="+mn-lt"/>
                </a:rPr>
                <a:t>ipsum</a:t>
              </a:r>
              <a:r>
                <a:rPr lang="en-US" altLang="zh-CN" sz="2000" kern="0" dirty="0">
                  <a:solidFill>
                    <a:srgbClr val="FFFFFF"/>
                  </a:solidFill>
                  <a:cs typeface="+mn-ea"/>
                  <a:sym typeface="+mn-lt"/>
                </a:rPr>
                <a:t> dolor sit </a:t>
              </a:r>
              <a:r>
                <a:rPr lang="en-US" altLang="zh-CN" sz="2000" kern="0" dirty="0" err="1">
                  <a:solidFill>
                    <a:srgbClr val="FFFFFF"/>
                  </a:solidFill>
                  <a:cs typeface="+mn-ea"/>
                  <a:sym typeface="+mn-lt"/>
                </a:rPr>
                <a:t>amet</a:t>
              </a:r>
              <a:endParaRPr lang="zh-CN" altLang="en-US" sz="2000" kern="0" dirty="0">
                <a:solidFill>
                  <a:srgbClr val="FFFFFF"/>
                </a:solidFill>
                <a:cs typeface="+mn-ea"/>
                <a:sym typeface="+mn-lt"/>
              </a:endParaRPr>
            </a:p>
          </p:txBody>
        </p:sp>
        <p:sp>
          <p:nvSpPr>
            <p:cNvPr id="65" name="六边形 64"/>
            <p:cNvSpPr/>
            <p:nvPr>
              <p:custDataLst>
                <p:tags r:id="rId6"/>
              </p:custDataLst>
            </p:nvPr>
          </p:nvSpPr>
          <p:spPr>
            <a:xfrm>
              <a:off x="5566595" y="3907085"/>
              <a:ext cx="735360" cy="633931"/>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4D4D4D"/>
                  </a:solidFill>
                  <a:cs typeface="+mn-ea"/>
                  <a:sym typeface="+mn-lt"/>
                </a:rPr>
                <a:t>03</a:t>
              </a:r>
              <a:endParaRPr lang="zh-CN" altLang="en-US" sz="2000" dirty="0">
                <a:solidFill>
                  <a:srgbClr val="4D4D4D"/>
                </a:solidFill>
                <a:cs typeface="+mn-ea"/>
                <a:sym typeface="+mn-lt"/>
              </a:endParaRPr>
            </a:p>
          </p:txBody>
        </p:sp>
      </p:grpSp>
      <p:grpSp>
        <p:nvGrpSpPr>
          <p:cNvPr id="73" name="组合 72"/>
          <p:cNvGrpSpPr/>
          <p:nvPr/>
        </p:nvGrpSpPr>
        <p:grpSpPr>
          <a:xfrm>
            <a:off x="5512435" y="4849813"/>
            <a:ext cx="5016500" cy="723900"/>
            <a:chOff x="5512435" y="4849813"/>
            <a:chExt cx="5016500" cy="723900"/>
          </a:xfrm>
        </p:grpSpPr>
        <p:sp>
          <p:nvSpPr>
            <p:cNvPr id="66" name="任意多边形 65"/>
            <p:cNvSpPr/>
            <p:nvPr>
              <p:custDataLst>
                <p:tags r:id="rId3"/>
              </p:custDataLst>
            </p:nvPr>
          </p:nvSpPr>
          <p:spPr>
            <a:xfrm>
              <a:off x="5512435" y="4849813"/>
              <a:ext cx="5016500" cy="72390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normAutofit/>
            </a:bodyPr>
            <a:lstStyle/>
            <a:p>
              <a:pPr algn="ctr">
                <a:defRPr/>
              </a:pPr>
              <a:r>
                <a:rPr lang="en-US" altLang="zh-CN" sz="2000" kern="0" dirty="0" err="1">
                  <a:solidFill>
                    <a:srgbClr val="FFFFFF"/>
                  </a:solidFill>
                  <a:cs typeface="+mn-ea"/>
                  <a:sym typeface="+mn-lt"/>
                </a:rPr>
                <a:t>Lorem</a:t>
              </a:r>
              <a:r>
                <a:rPr lang="en-US" altLang="zh-CN" sz="2000" kern="0" dirty="0">
                  <a:solidFill>
                    <a:srgbClr val="FFFFFF"/>
                  </a:solidFill>
                  <a:cs typeface="+mn-ea"/>
                  <a:sym typeface="+mn-lt"/>
                </a:rPr>
                <a:t> </a:t>
              </a:r>
              <a:r>
                <a:rPr lang="en-US" altLang="zh-CN" sz="2000" kern="0" dirty="0" err="1">
                  <a:solidFill>
                    <a:srgbClr val="FFFFFF"/>
                  </a:solidFill>
                  <a:cs typeface="+mn-ea"/>
                  <a:sym typeface="+mn-lt"/>
                </a:rPr>
                <a:t>ipsum</a:t>
              </a:r>
              <a:r>
                <a:rPr lang="en-US" altLang="zh-CN" sz="2000" kern="0" dirty="0">
                  <a:solidFill>
                    <a:srgbClr val="FFFFFF"/>
                  </a:solidFill>
                  <a:cs typeface="+mn-ea"/>
                  <a:sym typeface="+mn-lt"/>
                </a:rPr>
                <a:t> dolor sit </a:t>
              </a:r>
              <a:r>
                <a:rPr lang="en-US" altLang="zh-CN" sz="2000" kern="0" dirty="0" err="1">
                  <a:solidFill>
                    <a:srgbClr val="FFFFFF"/>
                  </a:solidFill>
                  <a:cs typeface="+mn-ea"/>
                  <a:sym typeface="+mn-lt"/>
                </a:rPr>
                <a:t>amet</a:t>
              </a:r>
              <a:endParaRPr lang="zh-CN" altLang="en-US" sz="2000" kern="0" dirty="0">
                <a:solidFill>
                  <a:srgbClr val="FFFFFF"/>
                </a:solidFill>
                <a:cs typeface="+mn-ea"/>
                <a:sym typeface="+mn-lt"/>
              </a:endParaRPr>
            </a:p>
          </p:txBody>
        </p:sp>
        <p:sp>
          <p:nvSpPr>
            <p:cNvPr id="67" name="六边形 66"/>
            <p:cNvSpPr/>
            <p:nvPr>
              <p:custDataLst>
                <p:tags r:id="rId4"/>
              </p:custDataLst>
            </p:nvPr>
          </p:nvSpPr>
          <p:spPr>
            <a:xfrm>
              <a:off x="5566595" y="4895144"/>
              <a:ext cx="735360" cy="633931"/>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4D4D4D"/>
                  </a:solidFill>
                  <a:cs typeface="+mn-ea"/>
                  <a:sym typeface="+mn-lt"/>
                </a:rPr>
                <a:t>04</a:t>
              </a:r>
              <a:endParaRPr lang="zh-CN" altLang="en-US" sz="2000" dirty="0">
                <a:solidFill>
                  <a:srgbClr val="4D4D4D"/>
                </a:solidFill>
                <a:cs typeface="+mn-ea"/>
                <a:sym typeface="+mn-lt"/>
              </a:endParaRPr>
            </a:p>
          </p:txBody>
        </p:sp>
      </p:grpSp>
      <p:sp>
        <p:nvSpPr>
          <p:cNvPr id="68" name="文本框 67"/>
          <p:cNvSpPr txBox="1"/>
          <p:nvPr>
            <p:custDataLst>
              <p:tags r:id="rId1"/>
            </p:custDataLst>
          </p:nvPr>
        </p:nvSpPr>
        <p:spPr>
          <a:xfrm>
            <a:off x="6353811" y="1131889"/>
            <a:ext cx="2989263" cy="369887"/>
          </a:xfrm>
          <a:prstGeom prst="rect">
            <a:avLst/>
          </a:prstGeom>
          <a:noFill/>
        </p:spPr>
        <p:txBody>
          <a:bodyPr wrap="none">
            <a:spAutoFit/>
          </a:bodyPr>
          <a:lstStyle/>
          <a:p>
            <a:pPr>
              <a:defRPr/>
            </a:pPr>
            <a:r>
              <a:rPr lang="en-US" altLang="zh-CN" spc="400" dirty="0">
                <a:solidFill>
                  <a:schemeClr val="accent3"/>
                </a:solidFill>
                <a:cs typeface="+mn-ea"/>
                <a:sym typeface="+mn-lt"/>
              </a:rPr>
              <a:t>Table of Contents</a:t>
            </a:r>
            <a:endParaRPr lang="zh-CN" altLang="en-US" spc="400" dirty="0">
              <a:solidFill>
                <a:schemeClr val="accent3"/>
              </a:solidFill>
              <a:cs typeface="+mn-ea"/>
              <a:sym typeface="+mn-lt"/>
            </a:endParaRPr>
          </a:p>
        </p:txBody>
      </p:sp>
      <p:sp>
        <p:nvSpPr>
          <p:cNvPr id="69" name="文本框 1"/>
          <p:cNvSpPr txBox="1">
            <a:spLocks noChangeArrowheads="1"/>
          </p:cNvSpPr>
          <p:nvPr>
            <p:custDataLst>
              <p:tags r:id="rId2"/>
            </p:custDataLst>
          </p:nvPr>
        </p:nvSpPr>
        <p:spPr bwMode="auto">
          <a:xfrm>
            <a:off x="6837999" y="631825"/>
            <a:ext cx="2020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3200" b="1" dirty="0">
                <a:solidFill>
                  <a:schemeClr val="accent1"/>
                </a:solidFill>
                <a:latin typeface="+mn-lt"/>
                <a:ea typeface="+mn-ea"/>
                <a:cs typeface="+mn-ea"/>
                <a:sym typeface="+mn-lt"/>
              </a:rPr>
              <a:t>内容大纲</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left)">
                                      <p:cBhvr>
                                        <p:cTn id="11" dur="500"/>
                                        <p:tgtEl>
                                          <p:spTgt spid="68"/>
                                        </p:tgtEl>
                                      </p:cBhvr>
                                    </p:animEffect>
                                  </p:childTnLst>
                                </p:cTn>
                              </p:par>
                            </p:childTnLst>
                          </p:cTn>
                        </p:par>
                        <p:par>
                          <p:cTn id="12" fill="hold">
                            <p:stCondLst>
                              <p:cond delay="1000"/>
                            </p:stCondLst>
                            <p:childTnLst>
                              <p:par>
                                <p:cTn id="13" presetID="2" presetClass="entr" presetSubtype="8" fill="hold" nodeType="after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250" fill="hold"/>
                                        <p:tgtEl>
                                          <p:spTgt spid="70"/>
                                        </p:tgtEl>
                                        <p:attrNameLst>
                                          <p:attrName>ppt_x</p:attrName>
                                        </p:attrNameLst>
                                      </p:cBhvr>
                                      <p:tavLst>
                                        <p:tav tm="0">
                                          <p:val>
                                            <p:strVal val="0-#ppt_w/2"/>
                                          </p:val>
                                        </p:tav>
                                        <p:tav tm="100000">
                                          <p:val>
                                            <p:strVal val="#ppt_x"/>
                                          </p:val>
                                        </p:tav>
                                      </p:tavLst>
                                    </p:anim>
                                    <p:anim calcmode="lin" valueType="num">
                                      <p:cBhvr additive="base">
                                        <p:cTn id="16" dur="250" fill="hold"/>
                                        <p:tgtEl>
                                          <p:spTgt spid="7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additive="base">
                                        <p:cTn id="20" dur="250" fill="hold"/>
                                        <p:tgtEl>
                                          <p:spTgt spid="71"/>
                                        </p:tgtEl>
                                        <p:attrNameLst>
                                          <p:attrName>ppt_x</p:attrName>
                                        </p:attrNameLst>
                                      </p:cBhvr>
                                      <p:tavLst>
                                        <p:tav tm="0">
                                          <p:val>
                                            <p:strVal val="1+#ppt_w/2"/>
                                          </p:val>
                                        </p:tav>
                                        <p:tav tm="100000">
                                          <p:val>
                                            <p:strVal val="#ppt_x"/>
                                          </p:val>
                                        </p:tav>
                                      </p:tavLst>
                                    </p:anim>
                                    <p:anim calcmode="lin" valueType="num">
                                      <p:cBhvr additive="base">
                                        <p:cTn id="21" dur="250" fill="hold"/>
                                        <p:tgtEl>
                                          <p:spTgt spid="7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 calcmode="lin" valueType="num">
                                      <p:cBhvr additive="base">
                                        <p:cTn id="25" dur="250" fill="hold"/>
                                        <p:tgtEl>
                                          <p:spTgt spid="72"/>
                                        </p:tgtEl>
                                        <p:attrNameLst>
                                          <p:attrName>ppt_x</p:attrName>
                                        </p:attrNameLst>
                                      </p:cBhvr>
                                      <p:tavLst>
                                        <p:tav tm="0">
                                          <p:val>
                                            <p:strVal val="0-#ppt_w/2"/>
                                          </p:val>
                                        </p:tav>
                                        <p:tav tm="100000">
                                          <p:val>
                                            <p:strVal val="#ppt_x"/>
                                          </p:val>
                                        </p:tav>
                                      </p:tavLst>
                                    </p:anim>
                                    <p:anim calcmode="lin" valueType="num">
                                      <p:cBhvr additive="base">
                                        <p:cTn id="26" dur="250" fill="hold"/>
                                        <p:tgtEl>
                                          <p:spTgt spid="72"/>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2" fill="hold" nodeType="afterEffect">
                                  <p:stCondLst>
                                    <p:cond delay="0"/>
                                  </p:stCondLst>
                                  <p:childTnLst>
                                    <p:set>
                                      <p:cBhvr>
                                        <p:cTn id="29" dur="1" fill="hold">
                                          <p:stCondLst>
                                            <p:cond delay="0"/>
                                          </p:stCondLst>
                                        </p:cTn>
                                        <p:tgtEl>
                                          <p:spTgt spid="73"/>
                                        </p:tgtEl>
                                        <p:attrNameLst>
                                          <p:attrName>style.visibility</p:attrName>
                                        </p:attrNameLst>
                                      </p:cBhvr>
                                      <p:to>
                                        <p:strVal val="visible"/>
                                      </p:to>
                                    </p:set>
                                    <p:anim calcmode="lin" valueType="num">
                                      <p:cBhvr additive="base">
                                        <p:cTn id="30" dur="250" fill="hold"/>
                                        <p:tgtEl>
                                          <p:spTgt spid="73"/>
                                        </p:tgtEl>
                                        <p:attrNameLst>
                                          <p:attrName>ppt_x</p:attrName>
                                        </p:attrNameLst>
                                      </p:cBhvr>
                                      <p:tavLst>
                                        <p:tav tm="0">
                                          <p:val>
                                            <p:strVal val="1+#ppt_w/2"/>
                                          </p:val>
                                        </p:tav>
                                        <p:tav tm="100000">
                                          <p:val>
                                            <p:strVal val="#ppt_x"/>
                                          </p:val>
                                        </p:tav>
                                      </p:tavLst>
                                    </p:anim>
                                    <p:anim calcmode="lin" valueType="num">
                                      <p:cBhvr additive="base">
                                        <p:cTn id="31" dur="25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86" name="Freeform 5"/>
          <p:cNvSpPr/>
          <p:nvPr/>
        </p:nvSpPr>
        <p:spPr bwMode="auto">
          <a:xfrm>
            <a:off x="4756131" y="3543350"/>
            <a:ext cx="1286043" cy="1499218"/>
          </a:xfrm>
          <a:custGeom>
            <a:avLst/>
            <a:gdLst>
              <a:gd name="T0" fmla="*/ 0 w 736"/>
              <a:gd name="T1" fmla="*/ 858 h 858"/>
              <a:gd name="T2" fmla="*/ 736 w 736"/>
              <a:gd name="T3" fmla="*/ 0 h 858"/>
              <a:gd name="T4" fmla="*/ 0 w 736"/>
              <a:gd name="T5" fmla="*/ 858 h 858"/>
            </a:gdLst>
            <a:ahLst/>
            <a:cxnLst>
              <a:cxn ang="0">
                <a:pos x="T0" y="T1"/>
              </a:cxn>
              <a:cxn ang="0">
                <a:pos x="T2" y="T3"/>
              </a:cxn>
              <a:cxn ang="0">
                <a:pos x="T4" y="T5"/>
              </a:cxn>
            </a:cxnLst>
            <a:rect l="0" t="0" r="r" b="b"/>
            <a:pathLst>
              <a:path w="736" h="858">
                <a:moveTo>
                  <a:pt x="0" y="858"/>
                </a:moveTo>
                <a:lnTo>
                  <a:pt x="736" y="0"/>
                </a:lnTo>
                <a:lnTo>
                  <a:pt x="0" y="858"/>
                </a:lnTo>
                <a:close/>
              </a:path>
            </a:pathLst>
          </a:custGeom>
          <a:solidFill>
            <a:srgbClr val="F0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87" name="Line 6"/>
          <p:cNvSpPr>
            <a:spLocks noChangeShapeType="1"/>
          </p:cNvSpPr>
          <p:nvPr/>
        </p:nvSpPr>
        <p:spPr bwMode="auto">
          <a:xfrm flipV="1">
            <a:off x="4883131" y="3670350"/>
            <a:ext cx="1286043" cy="1499218"/>
          </a:xfrm>
          <a:prstGeom prst="line">
            <a:avLst/>
          </a:prstGeom>
          <a:noFill/>
          <a:ln w="58738" cap="flat">
            <a:solidFill>
              <a:schemeClr val="accent4">
                <a:lumMod val="60000"/>
                <a:lumOff val="4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88" name="Freeform 7"/>
          <p:cNvSpPr/>
          <p:nvPr/>
        </p:nvSpPr>
        <p:spPr bwMode="auto">
          <a:xfrm>
            <a:off x="4240666" y="2489703"/>
            <a:ext cx="1801509" cy="1053647"/>
          </a:xfrm>
          <a:custGeom>
            <a:avLst/>
            <a:gdLst>
              <a:gd name="T0" fmla="*/ 0 w 1031"/>
              <a:gd name="T1" fmla="*/ 0 h 603"/>
              <a:gd name="T2" fmla="*/ 1031 w 1031"/>
              <a:gd name="T3" fmla="*/ 603 h 603"/>
              <a:gd name="T4" fmla="*/ 0 w 1031"/>
              <a:gd name="T5" fmla="*/ 0 h 603"/>
            </a:gdLst>
            <a:ahLst/>
            <a:cxnLst>
              <a:cxn ang="0">
                <a:pos x="T0" y="T1"/>
              </a:cxn>
              <a:cxn ang="0">
                <a:pos x="T2" y="T3"/>
              </a:cxn>
              <a:cxn ang="0">
                <a:pos x="T4" y="T5"/>
              </a:cxn>
            </a:cxnLst>
            <a:rect l="0" t="0" r="r" b="b"/>
            <a:pathLst>
              <a:path w="1031" h="603">
                <a:moveTo>
                  <a:pt x="0" y="0"/>
                </a:moveTo>
                <a:lnTo>
                  <a:pt x="1031" y="603"/>
                </a:ln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89" name="Line 8"/>
          <p:cNvSpPr>
            <a:spLocks noChangeShapeType="1"/>
          </p:cNvSpPr>
          <p:nvPr/>
        </p:nvSpPr>
        <p:spPr bwMode="auto">
          <a:xfrm>
            <a:off x="4367666" y="2616703"/>
            <a:ext cx="1801509" cy="1053647"/>
          </a:xfrm>
          <a:prstGeom prst="line">
            <a:avLst/>
          </a:prstGeom>
          <a:noFill/>
          <a:ln w="58738" cap="flat">
            <a:solidFill>
              <a:schemeClr val="accent4">
                <a:lumMod val="60000"/>
                <a:lumOff val="4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0" name="Freeform 9"/>
          <p:cNvSpPr/>
          <p:nvPr/>
        </p:nvSpPr>
        <p:spPr bwMode="auto">
          <a:xfrm>
            <a:off x="6047416" y="1865903"/>
            <a:ext cx="683211" cy="1677446"/>
          </a:xfrm>
          <a:custGeom>
            <a:avLst/>
            <a:gdLst>
              <a:gd name="T0" fmla="*/ 391 w 391"/>
              <a:gd name="T1" fmla="*/ 0 h 960"/>
              <a:gd name="T2" fmla="*/ 0 w 391"/>
              <a:gd name="T3" fmla="*/ 960 h 960"/>
              <a:gd name="T4" fmla="*/ 391 w 391"/>
              <a:gd name="T5" fmla="*/ 0 h 960"/>
            </a:gdLst>
            <a:ahLst/>
            <a:cxnLst>
              <a:cxn ang="0">
                <a:pos x="T0" y="T1"/>
              </a:cxn>
              <a:cxn ang="0">
                <a:pos x="T2" y="T3"/>
              </a:cxn>
              <a:cxn ang="0">
                <a:pos x="T4" y="T5"/>
              </a:cxn>
            </a:cxnLst>
            <a:rect l="0" t="0" r="r" b="b"/>
            <a:pathLst>
              <a:path w="391" h="960">
                <a:moveTo>
                  <a:pt x="391" y="0"/>
                </a:moveTo>
                <a:lnTo>
                  <a:pt x="0" y="960"/>
                </a:lnTo>
                <a:lnTo>
                  <a:pt x="391" y="0"/>
                </a:lnTo>
                <a:close/>
              </a:path>
            </a:pathLst>
          </a:custGeom>
          <a:solidFill>
            <a:srgbClr val="F0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1" name="Line 10"/>
          <p:cNvSpPr>
            <a:spLocks noChangeShapeType="1"/>
          </p:cNvSpPr>
          <p:nvPr/>
        </p:nvSpPr>
        <p:spPr bwMode="auto">
          <a:xfrm flipH="1">
            <a:off x="6174416" y="1992903"/>
            <a:ext cx="683211" cy="1677446"/>
          </a:xfrm>
          <a:prstGeom prst="line">
            <a:avLst/>
          </a:prstGeom>
          <a:noFill/>
          <a:ln w="58738" cap="flat">
            <a:solidFill>
              <a:schemeClr val="accent4">
                <a:lumMod val="60000"/>
                <a:lumOff val="4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2" name="Freeform 11"/>
          <p:cNvSpPr/>
          <p:nvPr/>
        </p:nvSpPr>
        <p:spPr bwMode="auto">
          <a:xfrm>
            <a:off x="6047416" y="3543350"/>
            <a:ext cx="1991969" cy="337237"/>
          </a:xfrm>
          <a:custGeom>
            <a:avLst/>
            <a:gdLst>
              <a:gd name="T0" fmla="*/ 1140 w 1140"/>
              <a:gd name="T1" fmla="*/ 193 h 193"/>
              <a:gd name="T2" fmla="*/ 0 w 1140"/>
              <a:gd name="T3" fmla="*/ 0 h 193"/>
              <a:gd name="T4" fmla="*/ 1140 w 1140"/>
              <a:gd name="T5" fmla="*/ 193 h 193"/>
            </a:gdLst>
            <a:ahLst/>
            <a:cxnLst>
              <a:cxn ang="0">
                <a:pos x="T0" y="T1"/>
              </a:cxn>
              <a:cxn ang="0">
                <a:pos x="T2" y="T3"/>
              </a:cxn>
              <a:cxn ang="0">
                <a:pos x="T4" y="T5"/>
              </a:cxn>
            </a:cxnLst>
            <a:rect l="0" t="0" r="r" b="b"/>
            <a:pathLst>
              <a:path w="1140" h="193">
                <a:moveTo>
                  <a:pt x="1140" y="193"/>
                </a:moveTo>
                <a:lnTo>
                  <a:pt x="0" y="0"/>
                </a:lnTo>
                <a:lnTo>
                  <a:pt x="1140" y="193"/>
                </a:lnTo>
                <a:close/>
              </a:path>
            </a:pathLst>
          </a:custGeom>
          <a:solidFill>
            <a:srgbClr val="F0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3" name="Line 12"/>
          <p:cNvSpPr>
            <a:spLocks noChangeShapeType="1"/>
          </p:cNvSpPr>
          <p:nvPr/>
        </p:nvSpPr>
        <p:spPr bwMode="auto">
          <a:xfrm flipH="1" flipV="1">
            <a:off x="6174416" y="3670350"/>
            <a:ext cx="1991969" cy="337237"/>
          </a:xfrm>
          <a:prstGeom prst="line">
            <a:avLst/>
          </a:prstGeom>
          <a:noFill/>
          <a:ln w="58738" cap="flat">
            <a:solidFill>
              <a:schemeClr val="accent4">
                <a:lumMod val="60000"/>
                <a:lumOff val="4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3" name="组合 2"/>
          <p:cNvGrpSpPr/>
          <p:nvPr/>
        </p:nvGrpSpPr>
        <p:grpSpPr>
          <a:xfrm>
            <a:off x="3643075" y="1886871"/>
            <a:ext cx="1193434" cy="1200423"/>
            <a:chOff x="3643075" y="1886871"/>
            <a:chExt cx="1193434" cy="1200423"/>
          </a:xfrm>
        </p:grpSpPr>
        <p:sp>
          <p:nvSpPr>
            <p:cNvPr id="97" name="Oval 16"/>
            <p:cNvSpPr>
              <a:spLocks noChangeArrowheads="1"/>
            </p:cNvSpPr>
            <p:nvPr/>
          </p:nvSpPr>
          <p:spPr bwMode="auto">
            <a:xfrm>
              <a:off x="3643075" y="1886871"/>
              <a:ext cx="1193434" cy="1200423"/>
            </a:xfrm>
            <a:prstGeom prst="ellipse">
              <a:avLst/>
            </a:prstGeom>
            <a:solidFill>
              <a:schemeClr val="accent2"/>
            </a:solidFill>
            <a:ln w="58738" cap="flat">
              <a:solidFill>
                <a:srgbClr val="FFCDD6"/>
              </a:solidFill>
              <a:prstDash val="solid"/>
              <a:miter lim="800000"/>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99" name="Group 36"/>
            <p:cNvGrpSpPr/>
            <p:nvPr/>
          </p:nvGrpSpPr>
          <p:grpSpPr>
            <a:xfrm>
              <a:off x="3946662" y="2194474"/>
              <a:ext cx="586260" cy="585216"/>
              <a:chOff x="10996613" y="1925638"/>
              <a:chExt cx="534987" cy="534988"/>
            </a:xfrm>
            <a:solidFill>
              <a:schemeClr val="bg1"/>
            </a:solidFill>
          </p:grpSpPr>
          <p:sp>
            <p:nvSpPr>
              <p:cNvPr id="113" name="Freeform 6"/>
              <p:cNvSpPr>
                <a:spLocks noEditPoints="1"/>
              </p:cNvSpPr>
              <p:nvPr/>
            </p:nvSpPr>
            <p:spPr bwMode="auto">
              <a:xfrm>
                <a:off x="10996613" y="1925638"/>
                <a:ext cx="534987" cy="534988"/>
              </a:xfrm>
              <a:custGeom>
                <a:avLst/>
                <a:gdLst>
                  <a:gd name="T0" fmla="*/ 1446 w 3370"/>
                  <a:gd name="T1" fmla="*/ 543 h 3371"/>
                  <a:gd name="T2" fmla="*/ 1099 w 3370"/>
                  <a:gd name="T3" fmla="*/ 703 h 3371"/>
                  <a:gd name="T4" fmla="*/ 750 w 3370"/>
                  <a:gd name="T5" fmla="*/ 523 h 3371"/>
                  <a:gd name="T6" fmla="*/ 518 w 3370"/>
                  <a:gd name="T7" fmla="*/ 737 h 3371"/>
                  <a:gd name="T8" fmla="*/ 710 w 3370"/>
                  <a:gd name="T9" fmla="*/ 1069 h 3371"/>
                  <a:gd name="T10" fmla="*/ 568 w 3370"/>
                  <a:gd name="T11" fmla="*/ 1428 h 3371"/>
                  <a:gd name="T12" fmla="*/ 192 w 3370"/>
                  <a:gd name="T13" fmla="*/ 1536 h 3371"/>
                  <a:gd name="T14" fmla="*/ 524 w 3370"/>
                  <a:gd name="T15" fmla="*/ 1916 h 3371"/>
                  <a:gd name="T16" fmla="*/ 665 w 3370"/>
                  <a:gd name="T17" fmla="*/ 2204 h 3371"/>
                  <a:gd name="T18" fmla="*/ 526 w 3370"/>
                  <a:gd name="T19" fmla="*/ 2621 h 3371"/>
                  <a:gd name="T20" fmla="*/ 749 w 3370"/>
                  <a:gd name="T21" fmla="*/ 2861 h 3371"/>
                  <a:gd name="T22" fmla="*/ 1044 w 3370"/>
                  <a:gd name="T23" fmla="*/ 2666 h 3371"/>
                  <a:gd name="T24" fmla="*/ 1325 w 3370"/>
                  <a:gd name="T25" fmla="*/ 2773 h 3371"/>
                  <a:gd name="T26" fmla="*/ 1519 w 3370"/>
                  <a:gd name="T27" fmla="*/ 3167 h 3371"/>
                  <a:gd name="T28" fmla="*/ 1851 w 3370"/>
                  <a:gd name="T29" fmla="*/ 3167 h 3371"/>
                  <a:gd name="T30" fmla="*/ 2048 w 3370"/>
                  <a:gd name="T31" fmla="*/ 2773 h 3371"/>
                  <a:gd name="T32" fmla="*/ 2351 w 3370"/>
                  <a:gd name="T33" fmla="*/ 2666 h 3371"/>
                  <a:gd name="T34" fmla="*/ 2631 w 3370"/>
                  <a:gd name="T35" fmla="*/ 2854 h 3371"/>
                  <a:gd name="T36" fmla="*/ 2676 w 3370"/>
                  <a:gd name="T37" fmla="*/ 2370 h 3371"/>
                  <a:gd name="T38" fmla="*/ 2743 w 3370"/>
                  <a:gd name="T39" fmla="*/ 2123 h 3371"/>
                  <a:gd name="T40" fmla="*/ 2870 w 3370"/>
                  <a:gd name="T41" fmla="*/ 1902 h 3371"/>
                  <a:gd name="T42" fmla="*/ 3181 w 3370"/>
                  <a:gd name="T43" fmla="*/ 1529 h 3371"/>
                  <a:gd name="T44" fmla="*/ 2803 w 3370"/>
                  <a:gd name="T45" fmla="*/ 1421 h 3371"/>
                  <a:gd name="T46" fmla="*/ 2659 w 3370"/>
                  <a:gd name="T47" fmla="*/ 1063 h 3371"/>
                  <a:gd name="T48" fmla="*/ 2849 w 3370"/>
                  <a:gd name="T49" fmla="*/ 732 h 3371"/>
                  <a:gd name="T50" fmla="*/ 2618 w 3370"/>
                  <a:gd name="T51" fmla="*/ 519 h 3371"/>
                  <a:gd name="T52" fmla="*/ 2268 w 3370"/>
                  <a:gd name="T53" fmla="*/ 700 h 3371"/>
                  <a:gd name="T54" fmla="*/ 1913 w 3370"/>
                  <a:gd name="T55" fmla="*/ 540 h 3371"/>
                  <a:gd name="T56" fmla="*/ 1532 w 3370"/>
                  <a:gd name="T57" fmla="*/ 189 h 3371"/>
                  <a:gd name="T58" fmla="*/ 1973 w 3370"/>
                  <a:gd name="T59" fmla="*/ 60 h 3371"/>
                  <a:gd name="T60" fmla="*/ 2233 w 3370"/>
                  <a:gd name="T61" fmla="*/ 468 h 3371"/>
                  <a:gd name="T62" fmla="*/ 2659 w 3370"/>
                  <a:gd name="T63" fmla="*/ 331 h 3371"/>
                  <a:gd name="T64" fmla="*/ 3022 w 3370"/>
                  <a:gd name="T65" fmla="*/ 652 h 3371"/>
                  <a:gd name="T66" fmla="*/ 3005 w 3370"/>
                  <a:gd name="T67" fmla="*/ 868 h 3371"/>
                  <a:gd name="T68" fmla="*/ 3260 w 3370"/>
                  <a:gd name="T69" fmla="*/ 1353 h 3371"/>
                  <a:gd name="T70" fmla="*/ 3370 w 3370"/>
                  <a:gd name="T71" fmla="*/ 1537 h 3371"/>
                  <a:gd name="T72" fmla="*/ 3286 w 3370"/>
                  <a:gd name="T73" fmla="*/ 2001 h 3371"/>
                  <a:gd name="T74" fmla="*/ 2865 w 3370"/>
                  <a:gd name="T75" fmla="*/ 2309 h 3371"/>
                  <a:gd name="T76" fmla="*/ 3033 w 3370"/>
                  <a:gd name="T77" fmla="*/ 2690 h 3371"/>
                  <a:gd name="T78" fmla="*/ 2689 w 3370"/>
                  <a:gd name="T79" fmla="*/ 3034 h 3371"/>
                  <a:gd name="T80" fmla="*/ 2309 w 3370"/>
                  <a:gd name="T81" fmla="*/ 2866 h 3371"/>
                  <a:gd name="T82" fmla="*/ 2001 w 3370"/>
                  <a:gd name="T83" fmla="*/ 3287 h 3371"/>
                  <a:gd name="T84" fmla="*/ 1536 w 3370"/>
                  <a:gd name="T85" fmla="*/ 3371 h 3371"/>
                  <a:gd name="T86" fmla="*/ 1352 w 3370"/>
                  <a:gd name="T87" fmla="*/ 3260 h 3371"/>
                  <a:gd name="T88" fmla="*/ 871 w 3370"/>
                  <a:gd name="T89" fmla="*/ 3010 h 3371"/>
                  <a:gd name="T90" fmla="*/ 656 w 3370"/>
                  <a:gd name="T91" fmla="*/ 3026 h 3371"/>
                  <a:gd name="T92" fmla="*/ 335 w 3370"/>
                  <a:gd name="T93" fmla="*/ 2663 h 3371"/>
                  <a:gd name="T94" fmla="*/ 473 w 3370"/>
                  <a:gd name="T95" fmla="*/ 2242 h 3371"/>
                  <a:gd name="T96" fmla="*/ 60 w 3370"/>
                  <a:gd name="T97" fmla="*/ 1988 h 3371"/>
                  <a:gd name="T98" fmla="*/ 3 w 3370"/>
                  <a:gd name="T99" fmla="*/ 1511 h 3371"/>
                  <a:gd name="T100" fmla="*/ 141 w 3370"/>
                  <a:gd name="T101" fmla="*/ 1347 h 3371"/>
                  <a:gd name="T102" fmla="*/ 344 w 3370"/>
                  <a:gd name="T103" fmla="*/ 843 h 3371"/>
                  <a:gd name="T104" fmla="*/ 361 w 3370"/>
                  <a:gd name="T105" fmla="*/ 629 h 3371"/>
                  <a:gd name="T106" fmla="*/ 741 w 3370"/>
                  <a:gd name="T107" fmla="*/ 332 h 3371"/>
                  <a:gd name="T108" fmla="*/ 1206 w 3370"/>
                  <a:gd name="T109" fmla="*/ 440 h 3371"/>
                  <a:gd name="T110" fmla="*/ 1409 w 3370"/>
                  <a:gd name="T111" fmla="*/ 40 h 3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70" h="3371">
                    <a:moveTo>
                      <a:pt x="1532" y="189"/>
                    </a:moveTo>
                    <a:lnTo>
                      <a:pt x="1524" y="192"/>
                    </a:lnTo>
                    <a:lnTo>
                      <a:pt x="1518" y="198"/>
                    </a:lnTo>
                    <a:lnTo>
                      <a:pt x="1513" y="205"/>
                    </a:lnTo>
                    <a:lnTo>
                      <a:pt x="1463" y="503"/>
                    </a:lnTo>
                    <a:lnTo>
                      <a:pt x="1457" y="524"/>
                    </a:lnTo>
                    <a:lnTo>
                      <a:pt x="1446" y="543"/>
                    </a:lnTo>
                    <a:lnTo>
                      <a:pt x="1432" y="558"/>
                    </a:lnTo>
                    <a:lnTo>
                      <a:pt x="1414" y="571"/>
                    </a:lnTo>
                    <a:lnTo>
                      <a:pt x="1394" y="579"/>
                    </a:lnTo>
                    <a:lnTo>
                      <a:pt x="1317" y="602"/>
                    </a:lnTo>
                    <a:lnTo>
                      <a:pt x="1242" y="631"/>
                    </a:lnTo>
                    <a:lnTo>
                      <a:pt x="1169" y="665"/>
                    </a:lnTo>
                    <a:lnTo>
                      <a:pt x="1099" y="703"/>
                    </a:lnTo>
                    <a:lnTo>
                      <a:pt x="1079" y="712"/>
                    </a:lnTo>
                    <a:lnTo>
                      <a:pt x="1058" y="716"/>
                    </a:lnTo>
                    <a:lnTo>
                      <a:pt x="1036" y="715"/>
                    </a:lnTo>
                    <a:lnTo>
                      <a:pt x="1015" y="710"/>
                    </a:lnTo>
                    <a:lnTo>
                      <a:pt x="995" y="699"/>
                    </a:lnTo>
                    <a:lnTo>
                      <a:pt x="753" y="525"/>
                    </a:lnTo>
                    <a:lnTo>
                      <a:pt x="750" y="523"/>
                    </a:lnTo>
                    <a:lnTo>
                      <a:pt x="745" y="522"/>
                    </a:lnTo>
                    <a:lnTo>
                      <a:pt x="741" y="522"/>
                    </a:lnTo>
                    <a:lnTo>
                      <a:pt x="738" y="522"/>
                    </a:lnTo>
                    <a:lnTo>
                      <a:pt x="735" y="523"/>
                    </a:lnTo>
                    <a:lnTo>
                      <a:pt x="732" y="524"/>
                    </a:lnTo>
                    <a:lnTo>
                      <a:pt x="728" y="527"/>
                    </a:lnTo>
                    <a:lnTo>
                      <a:pt x="518" y="737"/>
                    </a:lnTo>
                    <a:lnTo>
                      <a:pt x="514" y="745"/>
                    </a:lnTo>
                    <a:lnTo>
                      <a:pt x="513" y="754"/>
                    </a:lnTo>
                    <a:lnTo>
                      <a:pt x="516" y="762"/>
                    </a:lnTo>
                    <a:lnTo>
                      <a:pt x="691" y="1008"/>
                    </a:lnTo>
                    <a:lnTo>
                      <a:pt x="702" y="1027"/>
                    </a:lnTo>
                    <a:lnTo>
                      <a:pt x="709" y="1048"/>
                    </a:lnTo>
                    <a:lnTo>
                      <a:pt x="710" y="1069"/>
                    </a:lnTo>
                    <a:lnTo>
                      <a:pt x="706" y="1091"/>
                    </a:lnTo>
                    <a:lnTo>
                      <a:pt x="696" y="1111"/>
                    </a:lnTo>
                    <a:lnTo>
                      <a:pt x="658" y="1181"/>
                    </a:lnTo>
                    <a:lnTo>
                      <a:pt x="626" y="1255"/>
                    </a:lnTo>
                    <a:lnTo>
                      <a:pt x="598" y="1329"/>
                    </a:lnTo>
                    <a:lnTo>
                      <a:pt x="576" y="1406"/>
                    </a:lnTo>
                    <a:lnTo>
                      <a:pt x="568" y="1428"/>
                    </a:lnTo>
                    <a:lnTo>
                      <a:pt x="556" y="1445"/>
                    </a:lnTo>
                    <a:lnTo>
                      <a:pt x="540" y="1460"/>
                    </a:lnTo>
                    <a:lnTo>
                      <a:pt x="521" y="1471"/>
                    </a:lnTo>
                    <a:lnTo>
                      <a:pt x="500" y="1477"/>
                    </a:lnTo>
                    <a:lnTo>
                      <a:pt x="206" y="1526"/>
                    </a:lnTo>
                    <a:lnTo>
                      <a:pt x="198" y="1529"/>
                    </a:lnTo>
                    <a:lnTo>
                      <a:pt x="192" y="1536"/>
                    </a:lnTo>
                    <a:lnTo>
                      <a:pt x="190" y="1545"/>
                    </a:lnTo>
                    <a:lnTo>
                      <a:pt x="190" y="1841"/>
                    </a:lnTo>
                    <a:lnTo>
                      <a:pt x="192" y="1850"/>
                    </a:lnTo>
                    <a:lnTo>
                      <a:pt x="198" y="1856"/>
                    </a:lnTo>
                    <a:lnTo>
                      <a:pt x="206" y="1859"/>
                    </a:lnTo>
                    <a:lnTo>
                      <a:pt x="504" y="1910"/>
                    </a:lnTo>
                    <a:lnTo>
                      <a:pt x="524" y="1916"/>
                    </a:lnTo>
                    <a:lnTo>
                      <a:pt x="544" y="1927"/>
                    </a:lnTo>
                    <a:lnTo>
                      <a:pt x="559" y="1942"/>
                    </a:lnTo>
                    <a:lnTo>
                      <a:pt x="571" y="1959"/>
                    </a:lnTo>
                    <a:lnTo>
                      <a:pt x="580" y="1980"/>
                    </a:lnTo>
                    <a:lnTo>
                      <a:pt x="602" y="2057"/>
                    </a:lnTo>
                    <a:lnTo>
                      <a:pt x="631" y="2131"/>
                    </a:lnTo>
                    <a:lnTo>
                      <a:pt x="665" y="2204"/>
                    </a:lnTo>
                    <a:lnTo>
                      <a:pt x="703" y="2274"/>
                    </a:lnTo>
                    <a:lnTo>
                      <a:pt x="713" y="2294"/>
                    </a:lnTo>
                    <a:lnTo>
                      <a:pt x="717" y="2316"/>
                    </a:lnTo>
                    <a:lnTo>
                      <a:pt x="716" y="2337"/>
                    </a:lnTo>
                    <a:lnTo>
                      <a:pt x="710" y="2359"/>
                    </a:lnTo>
                    <a:lnTo>
                      <a:pt x="699" y="2378"/>
                    </a:lnTo>
                    <a:lnTo>
                      <a:pt x="526" y="2621"/>
                    </a:lnTo>
                    <a:lnTo>
                      <a:pt x="523" y="2629"/>
                    </a:lnTo>
                    <a:lnTo>
                      <a:pt x="524" y="2637"/>
                    </a:lnTo>
                    <a:lnTo>
                      <a:pt x="528" y="2646"/>
                    </a:lnTo>
                    <a:lnTo>
                      <a:pt x="738" y="2855"/>
                    </a:lnTo>
                    <a:lnTo>
                      <a:pt x="741" y="2858"/>
                    </a:lnTo>
                    <a:lnTo>
                      <a:pt x="745" y="2860"/>
                    </a:lnTo>
                    <a:lnTo>
                      <a:pt x="749" y="2861"/>
                    </a:lnTo>
                    <a:lnTo>
                      <a:pt x="752" y="2861"/>
                    </a:lnTo>
                    <a:lnTo>
                      <a:pt x="755" y="2861"/>
                    </a:lnTo>
                    <a:lnTo>
                      <a:pt x="759" y="2859"/>
                    </a:lnTo>
                    <a:lnTo>
                      <a:pt x="762" y="2858"/>
                    </a:lnTo>
                    <a:lnTo>
                      <a:pt x="1009" y="2681"/>
                    </a:lnTo>
                    <a:lnTo>
                      <a:pt x="1026" y="2672"/>
                    </a:lnTo>
                    <a:lnTo>
                      <a:pt x="1044" y="2666"/>
                    </a:lnTo>
                    <a:lnTo>
                      <a:pt x="1063" y="2664"/>
                    </a:lnTo>
                    <a:lnTo>
                      <a:pt x="1079" y="2666"/>
                    </a:lnTo>
                    <a:lnTo>
                      <a:pt x="1096" y="2670"/>
                    </a:lnTo>
                    <a:lnTo>
                      <a:pt x="1111" y="2677"/>
                    </a:lnTo>
                    <a:lnTo>
                      <a:pt x="1181" y="2713"/>
                    </a:lnTo>
                    <a:lnTo>
                      <a:pt x="1252" y="2746"/>
                    </a:lnTo>
                    <a:lnTo>
                      <a:pt x="1325" y="2773"/>
                    </a:lnTo>
                    <a:lnTo>
                      <a:pt x="1400" y="2795"/>
                    </a:lnTo>
                    <a:lnTo>
                      <a:pt x="1420" y="2803"/>
                    </a:lnTo>
                    <a:lnTo>
                      <a:pt x="1438" y="2816"/>
                    </a:lnTo>
                    <a:lnTo>
                      <a:pt x="1453" y="2831"/>
                    </a:lnTo>
                    <a:lnTo>
                      <a:pt x="1463" y="2849"/>
                    </a:lnTo>
                    <a:lnTo>
                      <a:pt x="1469" y="2871"/>
                    </a:lnTo>
                    <a:lnTo>
                      <a:pt x="1519" y="3167"/>
                    </a:lnTo>
                    <a:lnTo>
                      <a:pt x="1522" y="3175"/>
                    </a:lnTo>
                    <a:lnTo>
                      <a:pt x="1529" y="3180"/>
                    </a:lnTo>
                    <a:lnTo>
                      <a:pt x="1537" y="3182"/>
                    </a:lnTo>
                    <a:lnTo>
                      <a:pt x="1834" y="3182"/>
                    </a:lnTo>
                    <a:lnTo>
                      <a:pt x="1842" y="3180"/>
                    </a:lnTo>
                    <a:lnTo>
                      <a:pt x="1848" y="3175"/>
                    </a:lnTo>
                    <a:lnTo>
                      <a:pt x="1851" y="3167"/>
                    </a:lnTo>
                    <a:lnTo>
                      <a:pt x="1902" y="2871"/>
                    </a:lnTo>
                    <a:lnTo>
                      <a:pt x="1908" y="2850"/>
                    </a:lnTo>
                    <a:lnTo>
                      <a:pt x="1918" y="2831"/>
                    </a:lnTo>
                    <a:lnTo>
                      <a:pt x="1932" y="2816"/>
                    </a:lnTo>
                    <a:lnTo>
                      <a:pt x="1951" y="2803"/>
                    </a:lnTo>
                    <a:lnTo>
                      <a:pt x="1971" y="2795"/>
                    </a:lnTo>
                    <a:lnTo>
                      <a:pt x="2048" y="2773"/>
                    </a:lnTo>
                    <a:lnTo>
                      <a:pt x="2123" y="2745"/>
                    </a:lnTo>
                    <a:lnTo>
                      <a:pt x="2196" y="2711"/>
                    </a:lnTo>
                    <a:lnTo>
                      <a:pt x="2266" y="2672"/>
                    </a:lnTo>
                    <a:lnTo>
                      <a:pt x="2287" y="2664"/>
                    </a:lnTo>
                    <a:lnTo>
                      <a:pt x="2308" y="2660"/>
                    </a:lnTo>
                    <a:lnTo>
                      <a:pt x="2330" y="2661"/>
                    </a:lnTo>
                    <a:lnTo>
                      <a:pt x="2351" y="2666"/>
                    </a:lnTo>
                    <a:lnTo>
                      <a:pt x="2370" y="2677"/>
                    </a:lnTo>
                    <a:lnTo>
                      <a:pt x="2614" y="2850"/>
                    </a:lnTo>
                    <a:lnTo>
                      <a:pt x="2617" y="2853"/>
                    </a:lnTo>
                    <a:lnTo>
                      <a:pt x="2620" y="2854"/>
                    </a:lnTo>
                    <a:lnTo>
                      <a:pt x="2625" y="2855"/>
                    </a:lnTo>
                    <a:lnTo>
                      <a:pt x="2628" y="2855"/>
                    </a:lnTo>
                    <a:lnTo>
                      <a:pt x="2631" y="2854"/>
                    </a:lnTo>
                    <a:lnTo>
                      <a:pt x="2635" y="2851"/>
                    </a:lnTo>
                    <a:lnTo>
                      <a:pt x="2638" y="2848"/>
                    </a:lnTo>
                    <a:lnTo>
                      <a:pt x="2848" y="2638"/>
                    </a:lnTo>
                    <a:lnTo>
                      <a:pt x="2853" y="2631"/>
                    </a:lnTo>
                    <a:lnTo>
                      <a:pt x="2853" y="2623"/>
                    </a:lnTo>
                    <a:lnTo>
                      <a:pt x="2850" y="2615"/>
                    </a:lnTo>
                    <a:lnTo>
                      <a:pt x="2676" y="2370"/>
                    </a:lnTo>
                    <a:lnTo>
                      <a:pt x="2665" y="2351"/>
                    </a:lnTo>
                    <a:lnTo>
                      <a:pt x="2659" y="2329"/>
                    </a:lnTo>
                    <a:lnTo>
                      <a:pt x="2659" y="2308"/>
                    </a:lnTo>
                    <a:lnTo>
                      <a:pt x="2663" y="2286"/>
                    </a:lnTo>
                    <a:lnTo>
                      <a:pt x="2672" y="2267"/>
                    </a:lnTo>
                    <a:lnTo>
                      <a:pt x="2711" y="2196"/>
                    </a:lnTo>
                    <a:lnTo>
                      <a:pt x="2743" y="2123"/>
                    </a:lnTo>
                    <a:lnTo>
                      <a:pt x="2772" y="2048"/>
                    </a:lnTo>
                    <a:lnTo>
                      <a:pt x="2794" y="1972"/>
                    </a:lnTo>
                    <a:lnTo>
                      <a:pt x="2803" y="1951"/>
                    </a:lnTo>
                    <a:lnTo>
                      <a:pt x="2814" y="1933"/>
                    </a:lnTo>
                    <a:lnTo>
                      <a:pt x="2830" y="1918"/>
                    </a:lnTo>
                    <a:lnTo>
                      <a:pt x="2849" y="1908"/>
                    </a:lnTo>
                    <a:lnTo>
                      <a:pt x="2870" y="1902"/>
                    </a:lnTo>
                    <a:lnTo>
                      <a:pt x="3166" y="1852"/>
                    </a:lnTo>
                    <a:lnTo>
                      <a:pt x="3174" y="1849"/>
                    </a:lnTo>
                    <a:lnTo>
                      <a:pt x="3180" y="1843"/>
                    </a:lnTo>
                    <a:lnTo>
                      <a:pt x="3182" y="1834"/>
                    </a:lnTo>
                    <a:lnTo>
                      <a:pt x="3183" y="1834"/>
                    </a:lnTo>
                    <a:lnTo>
                      <a:pt x="3183" y="1537"/>
                    </a:lnTo>
                    <a:lnTo>
                      <a:pt x="3181" y="1529"/>
                    </a:lnTo>
                    <a:lnTo>
                      <a:pt x="3175" y="1523"/>
                    </a:lnTo>
                    <a:lnTo>
                      <a:pt x="3167" y="1519"/>
                    </a:lnTo>
                    <a:lnTo>
                      <a:pt x="2871" y="1469"/>
                    </a:lnTo>
                    <a:lnTo>
                      <a:pt x="2850" y="1464"/>
                    </a:lnTo>
                    <a:lnTo>
                      <a:pt x="2831" y="1452"/>
                    </a:lnTo>
                    <a:lnTo>
                      <a:pt x="2815" y="1438"/>
                    </a:lnTo>
                    <a:lnTo>
                      <a:pt x="2803" y="1421"/>
                    </a:lnTo>
                    <a:lnTo>
                      <a:pt x="2796" y="1399"/>
                    </a:lnTo>
                    <a:lnTo>
                      <a:pt x="2773" y="1322"/>
                    </a:lnTo>
                    <a:lnTo>
                      <a:pt x="2744" y="1248"/>
                    </a:lnTo>
                    <a:lnTo>
                      <a:pt x="2712" y="1175"/>
                    </a:lnTo>
                    <a:lnTo>
                      <a:pt x="2673" y="1104"/>
                    </a:lnTo>
                    <a:lnTo>
                      <a:pt x="2663" y="1085"/>
                    </a:lnTo>
                    <a:lnTo>
                      <a:pt x="2659" y="1063"/>
                    </a:lnTo>
                    <a:lnTo>
                      <a:pt x="2660" y="1042"/>
                    </a:lnTo>
                    <a:lnTo>
                      <a:pt x="2666" y="1020"/>
                    </a:lnTo>
                    <a:lnTo>
                      <a:pt x="2677" y="1001"/>
                    </a:lnTo>
                    <a:lnTo>
                      <a:pt x="2851" y="757"/>
                    </a:lnTo>
                    <a:lnTo>
                      <a:pt x="2854" y="749"/>
                    </a:lnTo>
                    <a:lnTo>
                      <a:pt x="2853" y="740"/>
                    </a:lnTo>
                    <a:lnTo>
                      <a:pt x="2849" y="732"/>
                    </a:lnTo>
                    <a:lnTo>
                      <a:pt x="2639" y="522"/>
                    </a:lnTo>
                    <a:lnTo>
                      <a:pt x="2635" y="520"/>
                    </a:lnTo>
                    <a:lnTo>
                      <a:pt x="2632" y="518"/>
                    </a:lnTo>
                    <a:lnTo>
                      <a:pt x="2629" y="517"/>
                    </a:lnTo>
                    <a:lnTo>
                      <a:pt x="2626" y="517"/>
                    </a:lnTo>
                    <a:lnTo>
                      <a:pt x="2622" y="517"/>
                    </a:lnTo>
                    <a:lnTo>
                      <a:pt x="2618" y="519"/>
                    </a:lnTo>
                    <a:lnTo>
                      <a:pt x="2615" y="520"/>
                    </a:lnTo>
                    <a:lnTo>
                      <a:pt x="2372" y="695"/>
                    </a:lnTo>
                    <a:lnTo>
                      <a:pt x="2352" y="706"/>
                    </a:lnTo>
                    <a:lnTo>
                      <a:pt x="2332" y="712"/>
                    </a:lnTo>
                    <a:lnTo>
                      <a:pt x="2310" y="713"/>
                    </a:lnTo>
                    <a:lnTo>
                      <a:pt x="2289" y="709"/>
                    </a:lnTo>
                    <a:lnTo>
                      <a:pt x="2268" y="700"/>
                    </a:lnTo>
                    <a:lnTo>
                      <a:pt x="2196" y="661"/>
                    </a:lnTo>
                    <a:lnTo>
                      <a:pt x="2122" y="627"/>
                    </a:lnTo>
                    <a:lnTo>
                      <a:pt x="2045" y="598"/>
                    </a:lnTo>
                    <a:lnTo>
                      <a:pt x="1966" y="576"/>
                    </a:lnTo>
                    <a:lnTo>
                      <a:pt x="1946" y="567"/>
                    </a:lnTo>
                    <a:lnTo>
                      <a:pt x="1928" y="555"/>
                    </a:lnTo>
                    <a:lnTo>
                      <a:pt x="1913" y="540"/>
                    </a:lnTo>
                    <a:lnTo>
                      <a:pt x="1903" y="520"/>
                    </a:lnTo>
                    <a:lnTo>
                      <a:pt x="1896" y="499"/>
                    </a:lnTo>
                    <a:lnTo>
                      <a:pt x="1847" y="205"/>
                    </a:lnTo>
                    <a:lnTo>
                      <a:pt x="1843" y="198"/>
                    </a:lnTo>
                    <a:lnTo>
                      <a:pt x="1837" y="192"/>
                    </a:lnTo>
                    <a:lnTo>
                      <a:pt x="1829" y="189"/>
                    </a:lnTo>
                    <a:lnTo>
                      <a:pt x="1532" y="189"/>
                    </a:lnTo>
                    <a:close/>
                    <a:moveTo>
                      <a:pt x="1531" y="0"/>
                    </a:moveTo>
                    <a:lnTo>
                      <a:pt x="1827" y="0"/>
                    </a:lnTo>
                    <a:lnTo>
                      <a:pt x="1861" y="3"/>
                    </a:lnTo>
                    <a:lnTo>
                      <a:pt x="1892" y="10"/>
                    </a:lnTo>
                    <a:lnTo>
                      <a:pt x="1922" y="24"/>
                    </a:lnTo>
                    <a:lnTo>
                      <a:pt x="1950" y="40"/>
                    </a:lnTo>
                    <a:lnTo>
                      <a:pt x="1973" y="60"/>
                    </a:lnTo>
                    <a:lnTo>
                      <a:pt x="1995" y="84"/>
                    </a:lnTo>
                    <a:lnTo>
                      <a:pt x="2012" y="112"/>
                    </a:lnTo>
                    <a:lnTo>
                      <a:pt x="2024" y="141"/>
                    </a:lnTo>
                    <a:lnTo>
                      <a:pt x="2033" y="174"/>
                    </a:lnTo>
                    <a:lnTo>
                      <a:pt x="2073" y="408"/>
                    </a:lnTo>
                    <a:lnTo>
                      <a:pt x="2153" y="435"/>
                    </a:lnTo>
                    <a:lnTo>
                      <a:pt x="2233" y="468"/>
                    </a:lnTo>
                    <a:lnTo>
                      <a:pt x="2310" y="506"/>
                    </a:lnTo>
                    <a:lnTo>
                      <a:pt x="2506" y="367"/>
                    </a:lnTo>
                    <a:lnTo>
                      <a:pt x="2533" y="349"/>
                    </a:lnTo>
                    <a:lnTo>
                      <a:pt x="2563" y="338"/>
                    </a:lnTo>
                    <a:lnTo>
                      <a:pt x="2594" y="330"/>
                    </a:lnTo>
                    <a:lnTo>
                      <a:pt x="2627" y="328"/>
                    </a:lnTo>
                    <a:lnTo>
                      <a:pt x="2659" y="331"/>
                    </a:lnTo>
                    <a:lnTo>
                      <a:pt x="2691" y="338"/>
                    </a:lnTo>
                    <a:lnTo>
                      <a:pt x="2721" y="350"/>
                    </a:lnTo>
                    <a:lnTo>
                      <a:pt x="2748" y="368"/>
                    </a:lnTo>
                    <a:lnTo>
                      <a:pt x="2773" y="389"/>
                    </a:lnTo>
                    <a:lnTo>
                      <a:pt x="2983" y="599"/>
                    </a:lnTo>
                    <a:lnTo>
                      <a:pt x="3005" y="624"/>
                    </a:lnTo>
                    <a:lnTo>
                      <a:pt x="3022" y="652"/>
                    </a:lnTo>
                    <a:lnTo>
                      <a:pt x="3034" y="682"/>
                    </a:lnTo>
                    <a:lnTo>
                      <a:pt x="3042" y="713"/>
                    </a:lnTo>
                    <a:lnTo>
                      <a:pt x="3044" y="745"/>
                    </a:lnTo>
                    <a:lnTo>
                      <a:pt x="3042" y="776"/>
                    </a:lnTo>
                    <a:lnTo>
                      <a:pt x="3035" y="808"/>
                    </a:lnTo>
                    <a:lnTo>
                      <a:pt x="3023" y="839"/>
                    </a:lnTo>
                    <a:lnTo>
                      <a:pt x="3005" y="868"/>
                    </a:lnTo>
                    <a:lnTo>
                      <a:pt x="2866" y="1062"/>
                    </a:lnTo>
                    <a:lnTo>
                      <a:pt x="2903" y="1137"/>
                    </a:lnTo>
                    <a:lnTo>
                      <a:pt x="2935" y="1213"/>
                    </a:lnTo>
                    <a:lnTo>
                      <a:pt x="2961" y="1292"/>
                    </a:lnTo>
                    <a:lnTo>
                      <a:pt x="3198" y="1332"/>
                    </a:lnTo>
                    <a:lnTo>
                      <a:pt x="3231" y="1340"/>
                    </a:lnTo>
                    <a:lnTo>
                      <a:pt x="3260" y="1353"/>
                    </a:lnTo>
                    <a:lnTo>
                      <a:pt x="3288" y="1370"/>
                    </a:lnTo>
                    <a:lnTo>
                      <a:pt x="3312" y="1391"/>
                    </a:lnTo>
                    <a:lnTo>
                      <a:pt x="3332" y="1416"/>
                    </a:lnTo>
                    <a:lnTo>
                      <a:pt x="3348" y="1442"/>
                    </a:lnTo>
                    <a:lnTo>
                      <a:pt x="3361" y="1473"/>
                    </a:lnTo>
                    <a:lnTo>
                      <a:pt x="3368" y="1505"/>
                    </a:lnTo>
                    <a:lnTo>
                      <a:pt x="3370" y="1537"/>
                    </a:lnTo>
                    <a:lnTo>
                      <a:pt x="3370" y="1834"/>
                    </a:lnTo>
                    <a:lnTo>
                      <a:pt x="3368" y="1867"/>
                    </a:lnTo>
                    <a:lnTo>
                      <a:pt x="3360" y="1899"/>
                    </a:lnTo>
                    <a:lnTo>
                      <a:pt x="3347" y="1929"/>
                    </a:lnTo>
                    <a:lnTo>
                      <a:pt x="3331" y="1956"/>
                    </a:lnTo>
                    <a:lnTo>
                      <a:pt x="3311" y="1981"/>
                    </a:lnTo>
                    <a:lnTo>
                      <a:pt x="3286" y="2001"/>
                    </a:lnTo>
                    <a:lnTo>
                      <a:pt x="3259" y="2019"/>
                    </a:lnTo>
                    <a:lnTo>
                      <a:pt x="3229" y="2031"/>
                    </a:lnTo>
                    <a:lnTo>
                      <a:pt x="3197" y="2039"/>
                    </a:lnTo>
                    <a:lnTo>
                      <a:pt x="2960" y="2079"/>
                    </a:lnTo>
                    <a:lnTo>
                      <a:pt x="2934" y="2157"/>
                    </a:lnTo>
                    <a:lnTo>
                      <a:pt x="2901" y="2234"/>
                    </a:lnTo>
                    <a:lnTo>
                      <a:pt x="2865" y="2309"/>
                    </a:lnTo>
                    <a:lnTo>
                      <a:pt x="3004" y="2504"/>
                    </a:lnTo>
                    <a:lnTo>
                      <a:pt x="3022" y="2533"/>
                    </a:lnTo>
                    <a:lnTo>
                      <a:pt x="3033" y="2564"/>
                    </a:lnTo>
                    <a:lnTo>
                      <a:pt x="3040" y="2594"/>
                    </a:lnTo>
                    <a:lnTo>
                      <a:pt x="3043" y="2627"/>
                    </a:lnTo>
                    <a:lnTo>
                      <a:pt x="3040" y="2659"/>
                    </a:lnTo>
                    <a:lnTo>
                      <a:pt x="3033" y="2690"/>
                    </a:lnTo>
                    <a:lnTo>
                      <a:pt x="3021" y="2719"/>
                    </a:lnTo>
                    <a:lnTo>
                      <a:pt x="3003" y="2747"/>
                    </a:lnTo>
                    <a:lnTo>
                      <a:pt x="2982" y="2773"/>
                    </a:lnTo>
                    <a:lnTo>
                      <a:pt x="2772" y="2983"/>
                    </a:lnTo>
                    <a:lnTo>
                      <a:pt x="2746" y="3004"/>
                    </a:lnTo>
                    <a:lnTo>
                      <a:pt x="2719" y="3022"/>
                    </a:lnTo>
                    <a:lnTo>
                      <a:pt x="2689" y="3034"/>
                    </a:lnTo>
                    <a:lnTo>
                      <a:pt x="2657" y="3041"/>
                    </a:lnTo>
                    <a:lnTo>
                      <a:pt x="2625" y="3044"/>
                    </a:lnTo>
                    <a:lnTo>
                      <a:pt x="2593" y="3041"/>
                    </a:lnTo>
                    <a:lnTo>
                      <a:pt x="2561" y="3034"/>
                    </a:lnTo>
                    <a:lnTo>
                      <a:pt x="2531" y="3022"/>
                    </a:lnTo>
                    <a:lnTo>
                      <a:pt x="2504" y="3005"/>
                    </a:lnTo>
                    <a:lnTo>
                      <a:pt x="2309" y="2866"/>
                    </a:lnTo>
                    <a:lnTo>
                      <a:pt x="2234" y="2902"/>
                    </a:lnTo>
                    <a:lnTo>
                      <a:pt x="2158" y="2933"/>
                    </a:lnTo>
                    <a:lnTo>
                      <a:pt x="2079" y="2961"/>
                    </a:lnTo>
                    <a:lnTo>
                      <a:pt x="2039" y="3198"/>
                    </a:lnTo>
                    <a:lnTo>
                      <a:pt x="2031" y="3229"/>
                    </a:lnTo>
                    <a:lnTo>
                      <a:pt x="2018" y="3260"/>
                    </a:lnTo>
                    <a:lnTo>
                      <a:pt x="2001" y="3287"/>
                    </a:lnTo>
                    <a:lnTo>
                      <a:pt x="1980" y="3311"/>
                    </a:lnTo>
                    <a:lnTo>
                      <a:pt x="1956" y="3332"/>
                    </a:lnTo>
                    <a:lnTo>
                      <a:pt x="1928" y="3348"/>
                    </a:lnTo>
                    <a:lnTo>
                      <a:pt x="1898" y="3361"/>
                    </a:lnTo>
                    <a:lnTo>
                      <a:pt x="1867" y="3369"/>
                    </a:lnTo>
                    <a:lnTo>
                      <a:pt x="1834" y="3371"/>
                    </a:lnTo>
                    <a:lnTo>
                      <a:pt x="1536" y="3371"/>
                    </a:lnTo>
                    <a:lnTo>
                      <a:pt x="1503" y="3369"/>
                    </a:lnTo>
                    <a:lnTo>
                      <a:pt x="1471" y="3361"/>
                    </a:lnTo>
                    <a:lnTo>
                      <a:pt x="1442" y="3348"/>
                    </a:lnTo>
                    <a:lnTo>
                      <a:pt x="1414" y="3332"/>
                    </a:lnTo>
                    <a:lnTo>
                      <a:pt x="1390" y="3311"/>
                    </a:lnTo>
                    <a:lnTo>
                      <a:pt x="1369" y="3287"/>
                    </a:lnTo>
                    <a:lnTo>
                      <a:pt x="1352" y="3260"/>
                    </a:lnTo>
                    <a:lnTo>
                      <a:pt x="1339" y="3229"/>
                    </a:lnTo>
                    <a:lnTo>
                      <a:pt x="1331" y="3198"/>
                    </a:lnTo>
                    <a:lnTo>
                      <a:pt x="1291" y="2961"/>
                    </a:lnTo>
                    <a:lnTo>
                      <a:pt x="1215" y="2934"/>
                    </a:lnTo>
                    <a:lnTo>
                      <a:pt x="1141" y="2904"/>
                    </a:lnTo>
                    <a:lnTo>
                      <a:pt x="1069" y="2869"/>
                    </a:lnTo>
                    <a:lnTo>
                      <a:pt x="871" y="3010"/>
                    </a:lnTo>
                    <a:lnTo>
                      <a:pt x="844" y="3027"/>
                    </a:lnTo>
                    <a:lnTo>
                      <a:pt x="814" y="3039"/>
                    </a:lnTo>
                    <a:lnTo>
                      <a:pt x="783" y="3046"/>
                    </a:lnTo>
                    <a:lnTo>
                      <a:pt x="751" y="3049"/>
                    </a:lnTo>
                    <a:lnTo>
                      <a:pt x="718" y="3046"/>
                    </a:lnTo>
                    <a:lnTo>
                      <a:pt x="686" y="3039"/>
                    </a:lnTo>
                    <a:lnTo>
                      <a:pt x="656" y="3026"/>
                    </a:lnTo>
                    <a:lnTo>
                      <a:pt x="629" y="3009"/>
                    </a:lnTo>
                    <a:lnTo>
                      <a:pt x="603" y="2988"/>
                    </a:lnTo>
                    <a:lnTo>
                      <a:pt x="394" y="2778"/>
                    </a:lnTo>
                    <a:lnTo>
                      <a:pt x="372" y="2752"/>
                    </a:lnTo>
                    <a:lnTo>
                      <a:pt x="355" y="2724"/>
                    </a:lnTo>
                    <a:lnTo>
                      <a:pt x="343" y="2695"/>
                    </a:lnTo>
                    <a:lnTo>
                      <a:pt x="335" y="2663"/>
                    </a:lnTo>
                    <a:lnTo>
                      <a:pt x="333" y="2631"/>
                    </a:lnTo>
                    <a:lnTo>
                      <a:pt x="335" y="2600"/>
                    </a:lnTo>
                    <a:lnTo>
                      <a:pt x="342" y="2569"/>
                    </a:lnTo>
                    <a:lnTo>
                      <a:pt x="354" y="2538"/>
                    </a:lnTo>
                    <a:lnTo>
                      <a:pt x="372" y="2509"/>
                    </a:lnTo>
                    <a:lnTo>
                      <a:pt x="510" y="2317"/>
                    </a:lnTo>
                    <a:lnTo>
                      <a:pt x="473" y="2242"/>
                    </a:lnTo>
                    <a:lnTo>
                      <a:pt x="440" y="2165"/>
                    </a:lnTo>
                    <a:lnTo>
                      <a:pt x="414" y="2087"/>
                    </a:lnTo>
                    <a:lnTo>
                      <a:pt x="174" y="2046"/>
                    </a:lnTo>
                    <a:lnTo>
                      <a:pt x="141" y="2038"/>
                    </a:lnTo>
                    <a:lnTo>
                      <a:pt x="112" y="2026"/>
                    </a:lnTo>
                    <a:lnTo>
                      <a:pt x="84" y="2009"/>
                    </a:lnTo>
                    <a:lnTo>
                      <a:pt x="60" y="1988"/>
                    </a:lnTo>
                    <a:lnTo>
                      <a:pt x="40" y="1963"/>
                    </a:lnTo>
                    <a:lnTo>
                      <a:pt x="23" y="1936"/>
                    </a:lnTo>
                    <a:lnTo>
                      <a:pt x="10" y="1906"/>
                    </a:lnTo>
                    <a:lnTo>
                      <a:pt x="3" y="1874"/>
                    </a:lnTo>
                    <a:lnTo>
                      <a:pt x="0" y="1841"/>
                    </a:lnTo>
                    <a:lnTo>
                      <a:pt x="0" y="1545"/>
                    </a:lnTo>
                    <a:lnTo>
                      <a:pt x="3" y="1511"/>
                    </a:lnTo>
                    <a:lnTo>
                      <a:pt x="10" y="1479"/>
                    </a:lnTo>
                    <a:lnTo>
                      <a:pt x="23" y="1449"/>
                    </a:lnTo>
                    <a:lnTo>
                      <a:pt x="40" y="1423"/>
                    </a:lnTo>
                    <a:lnTo>
                      <a:pt x="60" y="1398"/>
                    </a:lnTo>
                    <a:lnTo>
                      <a:pt x="84" y="1378"/>
                    </a:lnTo>
                    <a:lnTo>
                      <a:pt x="112" y="1360"/>
                    </a:lnTo>
                    <a:lnTo>
                      <a:pt x="141" y="1347"/>
                    </a:lnTo>
                    <a:lnTo>
                      <a:pt x="174" y="1339"/>
                    </a:lnTo>
                    <a:lnTo>
                      <a:pt x="408" y="1300"/>
                    </a:lnTo>
                    <a:lnTo>
                      <a:pt x="434" y="1221"/>
                    </a:lnTo>
                    <a:lnTo>
                      <a:pt x="465" y="1144"/>
                    </a:lnTo>
                    <a:lnTo>
                      <a:pt x="502" y="1069"/>
                    </a:lnTo>
                    <a:lnTo>
                      <a:pt x="360" y="872"/>
                    </a:lnTo>
                    <a:lnTo>
                      <a:pt x="344" y="843"/>
                    </a:lnTo>
                    <a:lnTo>
                      <a:pt x="332" y="812"/>
                    </a:lnTo>
                    <a:lnTo>
                      <a:pt x="325" y="780"/>
                    </a:lnTo>
                    <a:lnTo>
                      <a:pt x="323" y="749"/>
                    </a:lnTo>
                    <a:lnTo>
                      <a:pt x="325" y="717"/>
                    </a:lnTo>
                    <a:lnTo>
                      <a:pt x="333" y="686"/>
                    </a:lnTo>
                    <a:lnTo>
                      <a:pt x="345" y="657"/>
                    </a:lnTo>
                    <a:lnTo>
                      <a:pt x="361" y="629"/>
                    </a:lnTo>
                    <a:lnTo>
                      <a:pt x="383" y="603"/>
                    </a:lnTo>
                    <a:lnTo>
                      <a:pt x="594" y="393"/>
                    </a:lnTo>
                    <a:lnTo>
                      <a:pt x="618" y="372"/>
                    </a:lnTo>
                    <a:lnTo>
                      <a:pt x="646" y="354"/>
                    </a:lnTo>
                    <a:lnTo>
                      <a:pt x="676" y="342"/>
                    </a:lnTo>
                    <a:lnTo>
                      <a:pt x="708" y="335"/>
                    </a:lnTo>
                    <a:lnTo>
                      <a:pt x="741" y="332"/>
                    </a:lnTo>
                    <a:lnTo>
                      <a:pt x="773" y="335"/>
                    </a:lnTo>
                    <a:lnTo>
                      <a:pt x="805" y="342"/>
                    </a:lnTo>
                    <a:lnTo>
                      <a:pt x="835" y="354"/>
                    </a:lnTo>
                    <a:lnTo>
                      <a:pt x="862" y="371"/>
                    </a:lnTo>
                    <a:lnTo>
                      <a:pt x="1056" y="510"/>
                    </a:lnTo>
                    <a:lnTo>
                      <a:pt x="1129" y="473"/>
                    </a:lnTo>
                    <a:lnTo>
                      <a:pt x="1206" y="440"/>
                    </a:lnTo>
                    <a:lnTo>
                      <a:pt x="1284" y="414"/>
                    </a:lnTo>
                    <a:lnTo>
                      <a:pt x="1325" y="174"/>
                    </a:lnTo>
                    <a:lnTo>
                      <a:pt x="1333" y="141"/>
                    </a:lnTo>
                    <a:lnTo>
                      <a:pt x="1347" y="112"/>
                    </a:lnTo>
                    <a:lnTo>
                      <a:pt x="1363" y="84"/>
                    </a:lnTo>
                    <a:lnTo>
                      <a:pt x="1384" y="60"/>
                    </a:lnTo>
                    <a:lnTo>
                      <a:pt x="1409" y="40"/>
                    </a:lnTo>
                    <a:lnTo>
                      <a:pt x="1436" y="24"/>
                    </a:lnTo>
                    <a:lnTo>
                      <a:pt x="1465" y="10"/>
                    </a:lnTo>
                    <a:lnTo>
                      <a:pt x="1497" y="3"/>
                    </a:lnTo>
                    <a:lnTo>
                      <a:pt x="1531"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14" name="Freeform 7"/>
              <p:cNvSpPr>
                <a:spLocks noEditPoints="1"/>
              </p:cNvSpPr>
              <p:nvPr/>
            </p:nvSpPr>
            <p:spPr bwMode="auto">
              <a:xfrm>
                <a:off x="11149013" y="2078038"/>
                <a:ext cx="230187" cy="230188"/>
              </a:xfrm>
              <a:custGeom>
                <a:avLst/>
                <a:gdLst>
                  <a:gd name="T0" fmla="*/ 613 w 1455"/>
                  <a:gd name="T1" fmla="*/ 202 h 1455"/>
                  <a:gd name="T2" fmla="*/ 457 w 1455"/>
                  <a:gd name="T3" fmla="*/ 264 h 1455"/>
                  <a:gd name="T4" fmla="*/ 329 w 1455"/>
                  <a:gd name="T5" fmla="*/ 367 h 1455"/>
                  <a:gd name="T6" fmla="*/ 238 w 1455"/>
                  <a:gd name="T7" fmla="*/ 506 h 1455"/>
                  <a:gd name="T8" fmla="*/ 194 w 1455"/>
                  <a:gd name="T9" fmla="*/ 668 h 1455"/>
                  <a:gd name="T10" fmla="*/ 203 w 1455"/>
                  <a:gd name="T11" fmla="*/ 843 h 1455"/>
                  <a:gd name="T12" fmla="*/ 264 w 1455"/>
                  <a:gd name="T13" fmla="*/ 998 h 1455"/>
                  <a:gd name="T14" fmla="*/ 368 w 1455"/>
                  <a:gd name="T15" fmla="*/ 1126 h 1455"/>
                  <a:gd name="T16" fmla="*/ 506 w 1455"/>
                  <a:gd name="T17" fmla="*/ 1216 h 1455"/>
                  <a:gd name="T18" fmla="*/ 669 w 1455"/>
                  <a:gd name="T19" fmla="*/ 1262 h 1455"/>
                  <a:gd name="T20" fmla="*/ 843 w 1455"/>
                  <a:gd name="T21" fmla="*/ 1252 h 1455"/>
                  <a:gd name="T22" fmla="*/ 999 w 1455"/>
                  <a:gd name="T23" fmla="*/ 1191 h 1455"/>
                  <a:gd name="T24" fmla="*/ 1126 w 1455"/>
                  <a:gd name="T25" fmla="*/ 1087 h 1455"/>
                  <a:gd name="T26" fmla="*/ 1217 w 1455"/>
                  <a:gd name="T27" fmla="*/ 949 h 1455"/>
                  <a:gd name="T28" fmla="*/ 1262 w 1455"/>
                  <a:gd name="T29" fmla="*/ 786 h 1455"/>
                  <a:gd name="T30" fmla="*/ 1253 w 1455"/>
                  <a:gd name="T31" fmla="*/ 612 h 1455"/>
                  <a:gd name="T32" fmla="*/ 1191 w 1455"/>
                  <a:gd name="T33" fmla="*/ 456 h 1455"/>
                  <a:gd name="T34" fmla="*/ 1088 w 1455"/>
                  <a:gd name="T35" fmla="*/ 328 h 1455"/>
                  <a:gd name="T36" fmla="*/ 950 w 1455"/>
                  <a:gd name="T37" fmla="*/ 238 h 1455"/>
                  <a:gd name="T38" fmla="*/ 786 w 1455"/>
                  <a:gd name="T39" fmla="*/ 193 h 1455"/>
                  <a:gd name="T40" fmla="*/ 794 w 1455"/>
                  <a:gd name="T41" fmla="*/ 3 h 1455"/>
                  <a:gd name="T42" fmla="*/ 981 w 1455"/>
                  <a:gd name="T43" fmla="*/ 46 h 1455"/>
                  <a:gd name="T44" fmla="*/ 1147 w 1455"/>
                  <a:gd name="T45" fmla="*/ 133 h 1455"/>
                  <a:gd name="T46" fmla="*/ 1284 w 1455"/>
                  <a:gd name="T47" fmla="*/ 259 h 1455"/>
                  <a:gd name="T48" fmla="*/ 1385 w 1455"/>
                  <a:gd name="T49" fmla="*/ 416 h 1455"/>
                  <a:gd name="T50" fmla="*/ 1443 w 1455"/>
                  <a:gd name="T51" fmla="*/ 597 h 1455"/>
                  <a:gd name="T52" fmla="*/ 1451 w 1455"/>
                  <a:gd name="T53" fmla="*/ 793 h 1455"/>
                  <a:gd name="T54" fmla="*/ 1409 w 1455"/>
                  <a:gd name="T55" fmla="*/ 981 h 1455"/>
                  <a:gd name="T56" fmla="*/ 1321 w 1455"/>
                  <a:gd name="T57" fmla="*/ 1147 h 1455"/>
                  <a:gd name="T58" fmla="*/ 1196 w 1455"/>
                  <a:gd name="T59" fmla="*/ 1284 h 1455"/>
                  <a:gd name="T60" fmla="*/ 1039 w 1455"/>
                  <a:gd name="T61" fmla="*/ 1384 h 1455"/>
                  <a:gd name="T62" fmla="*/ 859 w 1455"/>
                  <a:gd name="T63" fmla="*/ 1443 h 1455"/>
                  <a:gd name="T64" fmla="*/ 662 w 1455"/>
                  <a:gd name="T65" fmla="*/ 1452 h 1455"/>
                  <a:gd name="T66" fmla="*/ 475 w 1455"/>
                  <a:gd name="T67" fmla="*/ 1409 h 1455"/>
                  <a:gd name="T68" fmla="*/ 309 w 1455"/>
                  <a:gd name="T69" fmla="*/ 1322 h 1455"/>
                  <a:gd name="T70" fmla="*/ 171 w 1455"/>
                  <a:gd name="T71" fmla="*/ 1196 h 1455"/>
                  <a:gd name="T72" fmla="*/ 70 w 1455"/>
                  <a:gd name="T73" fmla="*/ 1039 h 1455"/>
                  <a:gd name="T74" fmla="*/ 12 w 1455"/>
                  <a:gd name="T75" fmla="*/ 858 h 1455"/>
                  <a:gd name="T76" fmla="*/ 4 w 1455"/>
                  <a:gd name="T77" fmla="*/ 661 h 1455"/>
                  <a:gd name="T78" fmla="*/ 46 w 1455"/>
                  <a:gd name="T79" fmla="*/ 474 h 1455"/>
                  <a:gd name="T80" fmla="*/ 134 w 1455"/>
                  <a:gd name="T81" fmla="*/ 308 h 1455"/>
                  <a:gd name="T82" fmla="*/ 260 w 1455"/>
                  <a:gd name="T83" fmla="*/ 171 h 1455"/>
                  <a:gd name="T84" fmla="*/ 416 w 1455"/>
                  <a:gd name="T85" fmla="*/ 70 h 1455"/>
                  <a:gd name="T86" fmla="*/ 597 w 1455"/>
                  <a:gd name="T87" fmla="*/ 12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55" h="1455">
                    <a:moveTo>
                      <a:pt x="727" y="190"/>
                    </a:moveTo>
                    <a:lnTo>
                      <a:pt x="669" y="193"/>
                    </a:lnTo>
                    <a:lnTo>
                      <a:pt x="613" y="202"/>
                    </a:lnTo>
                    <a:lnTo>
                      <a:pt x="558" y="218"/>
                    </a:lnTo>
                    <a:lnTo>
                      <a:pt x="506" y="238"/>
                    </a:lnTo>
                    <a:lnTo>
                      <a:pt x="457" y="264"/>
                    </a:lnTo>
                    <a:lnTo>
                      <a:pt x="410" y="294"/>
                    </a:lnTo>
                    <a:lnTo>
                      <a:pt x="368" y="328"/>
                    </a:lnTo>
                    <a:lnTo>
                      <a:pt x="329" y="367"/>
                    </a:lnTo>
                    <a:lnTo>
                      <a:pt x="294" y="410"/>
                    </a:lnTo>
                    <a:lnTo>
                      <a:pt x="264" y="456"/>
                    </a:lnTo>
                    <a:lnTo>
                      <a:pt x="238" y="506"/>
                    </a:lnTo>
                    <a:lnTo>
                      <a:pt x="218" y="558"/>
                    </a:lnTo>
                    <a:lnTo>
                      <a:pt x="203" y="612"/>
                    </a:lnTo>
                    <a:lnTo>
                      <a:pt x="194" y="668"/>
                    </a:lnTo>
                    <a:lnTo>
                      <a:pt x="191" y="728"/>
                    </a:lnTo>
                    <a:lnTo>
                      <a:pt x="194" y="786"/>
                    </a:lnTo>
                    <a:lnTo>
                      <a:pt x="203" y="843"/>
                    </a:lnTo>
                    <a:lnTo>
                      <a:pt x="218" y="897"/>
                    </a:lnTo>
                    <a:lnTo>
                      <a:pt x="238" y="949"/>
                    </a:lnTo>
                    <a:lnTo>
                      <a:pt x="264" y="998"/>
                    </a:lnTo>
                    <a:lnTo>
                      <a:pt x="294" y="1044"/>
                    </a:lnTo>
                    <a:lnTo>
                      <a:pt x="329" y="1087"/>
                    </a:lnTo>
                    <a:lnTo>
                      <a:pt x="368" y="1126"/>
                    </a:lnTo>
                    <a:lnTo>
                      <a:pt x="410" y="1161"/>
                    </a:lnTo>
                    <a:lnTo>
                      <a:pt x="457" y="1191"/>
                    </a:lnTo>
                    <a:lnTo>
                      <a:pt x="506" y="1216"/>
                    </a:lnTo>
                    <a:lnTo>
                      <a:pt x="558" y="1237"/>
                    </a:lnTo>
                    <a:lnTo>
                      <a:pt x="613" y="1252"/>
                    </a:lnTo>
                    <a:lnTo>
                      <a:pt x="669" y="1262"/>
                    </a:lnTo>
                    <a:lnTo>
                      <a:pt x="727" y="1265"/>
                    </a:lnTo>
                    <a:lnTo>
                      <a:pt x="786" y="1262"/>
                    </a:lnTo>
                    <a:lnTo>
                      <a:pt x="843" y="1252"/>
                    </a:lnTo>
                    <a:lnTo>
                      <a:pt x="897" y="1237"/>
                    </a:lnTo>
                    <a:lnTo>
                      <a:pt x="950" y="1216"/>
                    </a:lnTo>
                    <a:lnTo>
                      <a:pt x="999" y="1191"/>
                    </a:lnTo>
                    <a:lnTo>
                      <a:pt x="1045" y="1161"/>
                    </a:lnTo>
                    <a:lnTo>
                      <a:pt x="1088" y="1126"/>
                    </a:lnTo>
                    <a:lnTo>
                      <a:pt x="1126" y="1087"/>
                    </a:lnTo>
                    <a:lnTo>
                      <a:pt x="1161" y="1044"/>
                    </a:lnTo>
                    <a:lnTo>
                      <a:pt x="1191" y="998"/>
                    </a:lnTo>
                    <a:lnTo>
                      <a:pt x="1217" y="949"/>
                    </a:lnTo>
                    <a:lnTo>
                      <a:pt x="1237" y="897"/>
                    </a:lnTo>
                    <a:lnTo>
                      <a:pt x="1253" y="843"/>
                    </a:lnTo>
                    <a:lnTo>
                      <a:pt x="1262" y="786"/>
                    </a:lnTo>
                    <a:lnTo>
                      <a:pt x="1265" y="728"/>
                    </a:lnTo>
                    <a:lnTo>
                      <a:pt x="1262" y="668"/>
                    </a:lnTo>
                    <a:lnTo>
                      <a:pt x="1253" y="612"/>
                    </a:lnTo>
                    <a:lnTo>
                      <a:pt x="1237" y="558"/>
                    </a:lnTo>
                    <a:lnTo>
                      <a:pt x="1217" y="506"/>
                    </a:lnTo>
                    <a:lnTo>
                      <a:pt x="1191" y="456"/>
                    </a:lnTo>
                    <a:lnTo>
                      <a:pt x="1161" y="410"/>
                    </a:lnTo>
                    <a:lnTo>
                      <a:pt x="1126" y="367"/>
                    </a:lnTo>
                    <a:lnTo>
                      <a:pt x="1088" y="328"/>
                    </a:lnTo>
                    <a:lnTo>
                      <a:pt x="1045" y="294"/>
                    </a:lnTo>
                    <a:lnTo>
                      <a:pt x="999" y="264"/>
                    </a:lnTo>
                    <a:lnTo>
                      <a:pt x="950" y="238"/>
                    </a:lnTo>
                    <a:lnTo>
                      <a:pt x="897" y="218"/>
                    </a:lnTo>
                    <a:lnTo>
                      <a:pt x="843" y="202"/>
                    </a:lnTo>
                    <a:lnTo>
                      <a:pt x="786" y="193"/>
                    </a:lnTo>
                    <a:lnTo>
                      <a:pt x="727" y="190"/>
                    </a:lnTo>
                    <a:close/>
                    <a:moveTo>
                      <a:pt x="727" y="0"/>
                    </a:moveTo>
                    <a:lnTo>
                      <a:pt x="794" y="3"/>
                    </a:lnTo>
                    <a:lnTo>
                      <a:pt x="859" y="12"/>
                    </a:lnTo>
                    <a:lnTo>
                      <a:pt x="921" y="26"/>
                    </a:lnTo>
                    <a:lnTo>
                      <a:pt x="981" y="46"/>
                    </a:lnTo>
                    <a:lnTo>
                      <a:pt x="1039" y="70"/>
                    </a:lnTo>
                    <a:lnTo>
                      <a:pt x="1094" y="99"/>
                    </a:lnTo>
                    <a:lnTo>
                      <a:pt x="1147" y="133"/>
                    </a:lnTo>
                    <a:lnTo>
                      <a:pt x="1196" y="171"/>
                    </a:lnTo>
                    <a:lnTo>
                      <a:pt x="1242" y="213"/>
                    </a:lnTo>
                    <a:lnTo>
                      <a:pt x="1284" y="259"/>
                    </a:lnTo>
                    <a:lnTo>
                      <a:pt x="1321" y="308"/>
                    </a:lnTo>
                    <a:lnTo>
                      <a:pt x="1355" y="360"/>
                    </a:lnTo>
                    <a:lnTo>
                      <a:pt x="1385" y="416"/>
                    </a:lnTo>
                    <a:lnTo>
                      <a:pt x="1409" y="474"/>
                    </a:lnTo>
                    <a:lnTo>
                      <a:pt x="1429" y="534"/>
                    </a:lnTo>
                    <a:lnTo>
                      <a:pt x="1443" y="597"/>
                    </a:lnTo>
                    <a:lnTo>
                      <a:pt x="1451" y="661"/>
                    </a:lnTo>
                    <a:lnTo>
                      <a:pt x="1455" y="728"/>
                    </a:lnTo>
                    <a:lnTo>
                      <a:pt x="1451" y="793"/>
                    </a:lnTo>
                    <a:lnTo>
                      <a:pt x="1443" y="858"/>
                    </a:lnTo>
                    <a:lnTo>
                      <a:pt x="1429" y="920"/>
                    </a:lnTo>
                    <a:lnTo>
                      <a:pt x="1409" y="981"/>
                    </a:lnTo>
                    <a:lnTo>
                      <a:pt x="1385" y="1039"/>
                    </a:lnTo>
                    <a:lnTo>
                      <a:pt x="1355" y="1095"/>
                    </a:lnTo>
                    <a:lnTo>
                      <a:pt x="1321" y="1147"/>
                    </a:lnTo>
                    <a:lnTo>
                      <a:pt x="1284" y="1196"/>
                    </a:lnTo>
                    <a:lnTo>
                      <a:pt x="1242" y="1242"/>
                    </a:lnTo>
                    <a:lnTo>
                      <a:pt x="1196" y="1284"/>
                    </a:lnTo>
                    <a:lnTo>
                      <a:pt x="1147" y="1322"/>
                    </a:lnTo>
                    <a:lnTo>
                      <a:pt x="1094" y="1356"/>
                    </a:lnTo>
                    <a:lnTo>
                      <a:pt x="1039" y="1384"/>
                    </a:lnTo>
                    <a:lnTo>
                      <a:pt x="981" y="1409"/>
                    </a:lnTo>
                    <a:lnTo>
                      <a:pt x="921" y="1428"/>
                    </a:lnTo>
                    <a:lnTo>
                      <a:pt x="859" y="1443"/>
                    </a:lnTo>
                    <a:lnTo>
                      <a:pt x="794" y="1452"/>
                    </a:lnTo>
                    <a:lnTo>
                      <a:pt x="727" y="1455"/>
                    </a:lnTo>
                    <a:lnTo>
                      <a:pt x="662" y="1452"/>
                    </a:lnTo>
                    <a:lnTo>
                      <a:pt x="597" y="1443"/>
                    </a:lnTo>
                    <a:lnTo>
                      <a:pt x="535" y="1428"/>
                    </a:lnTo>
                    <a:lnTo>
                      <a:pt x="475" y="1409"/>
                    </a:lnTo>
                    <a:lnTo>
                      <a:pt x="416" y="1384"/>
                    </a:lnTo>
                    <a:lnTo>
                      <a:pt x="361" y="1356"/>
                    </a:lnTo>
                    <a:lnTo>
                      <a:pt x="309" y="1322"/>
                    </a:lnTo>
                    <a:lnTo>
                      <a:pt x="260" y="1284"/>
                    </a:lnTo>
                    <a:lnTo>
                      <a:pt x="213" y="1242"/>
                    </a:lnTo>
                    <a:lnTo>
                      <a:pt x="171" y="1196"/>
                    </a:lnTo>
                    <a:lnTo>
                      <a:pt x="134" y="1147"/>
                    </a:lnTo>
                    <a:lnTo>
                      <a:pt x="100" y="1095"/>
                    </a:lnTo>
                    <a:lnTo>
                      <a:pt x="70" y="1039"/>
                    </a:lnTo>
                    <a:lnTo>
                      <a:pt x="46" y="981"/>
                    </a:lnTo>
                    <a:lnTo>
                      <a:pt x="26" y="920"/>
                    </a:lnTo>
                    <a:lnTo>
                      <a:pt x="12" y="858"/>
                    </a:lnTo>
                    <a:lnTo>
                      <a:pt x="4" y="793"/>
                    </a:lnTo>
                    <a:lnTo>
                      <a:pt x="0" y="728"/>
                    </a:lnTo>
                    <a:lnTo>
                      <a:pt x="4" y="661"/>
                    </a:lnTo>
                    <a:lnTo>
                      <a:pt x="12" y="597"/>
                    </a:lnTo>
                    <a:lnTo>
                      <a:pt x="26" y="534"/>
                    </a:lnTo>
                    <a:lnTo>
                      <a:pt x="46" y="474"/>
                    </a:lnTo>
                    <a:lnTo>
                      <a:pt x="70" y="416"/>
                    </a:lnTo>
                    <a:lnTo>
                      <a:pt x="100" y="360"/>
                    </a:lnTo>
                    <a:lnTo>
                      <a:pt x="134" y="308"/>
                    </a:lnTo>
                    <a:lnTo>
                      <a:pt x="171" y="259"/>
                    </a:lnTo>
                    <a:lnTo>
                      <a:pt x="213" y="213"/>
                    </a:lnTo>
                    <a:lnTo>
                      <a:pt x="260" y="171"/>
                    </a:lnTo>
                    <a:lnTo>
                      <a:pt x="309" y="133"/>
                    </a:lnTo>
                    <a:lnTo>
                      <a:pt x="361" y="99"/>
                    </a:lnTo>
                    <a:lnTo>
                      <a:pt x="416" y="70"/>
                    </a:lnTo>
                    <a:lnTo>
                      <a:pt x="475" y="46"/>
                    </a:lnTo>
                    <a:lnTo>
                      <a:pt x="535" y="26"/>
                    </a:lnTo>
                    <a:lnTo>
                      <a:pt x="597" y="12"/>
                    </a:lnTo>
                    <a:lnTo>
                      <a:pt x="662" y="3"/>
                    </a:lnTo>
                    <a:lnTo>
                      <a:pt x="727"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grpSp>
      <p:grpSp>
        <p:nvGrpSpPr>
          <p:cNvPr id="6" name="组合 5"/>
          <p:cNvGrpSpPr/>
          <p:nvPr/>
        </p:nvGrpSpPr>
        <p:grpSpPr>
          <a:xfrm>
            <a:off x="6131270" y="1264931"/>
            <a:ext cx="1195218" cy="1196704"/>
            <a:chOff x="6131270" y="1264931"/>
            <a:chExt cx="1195218" cy="1196704"/>
          </a:xfrm>
        </p:grpSpPr>
        <p:sp>
          <p:nvSpPr>
            <p:cNvPr id="96" name="Oval 15"/>
            <p:cNvSpPr>
              <a:spLocks noChangeArrowheads="1"/>
            </p:cNvSpPr>
            <p:nvPr/>
          </p:nvSpPr>
          <p:spPr bwMode="auto">
            <a:xfrm>
              <a:off x="6131270" y="1264931"/>
              <a:ext cx="1195218" cy="1196704"/>
            </a:xfrm>
            <a:prstGeom prst="ellipse">
              <a:avLst/>
            </a:prstGeom>
            <a:solidFill>
              <a:schemeClr val="accent2"/>
            </a:solidFill>
            <a:ln w="58738" cap="flat">
              <a:solidFill>
                <a:srgbClr val="FFCDD6"/>
              </a:solidFill>
              <a:prstDash val="solid"/>
              <a:miter lim="800000"/>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0" name="Freeform 29"/>
            <p:cNvSpPr>
              <a:spLocks noEditPoints="1"/>
            </p:cNvSpPr>
            <p:nvPr/>
          </p:nvSpPr>
          <p:spPr bwMode="auto">
            <a:xfrm>
              <a:off x="6468173" y="1583779"/>
              <a:ext cx="521412" cy="559006"/>
            </a:xfrm>
            <a:custGeom>
              <a:avLst/>
              <a:gdLst>
                <a:gd name="T0" fmla="*/ 2558 w 3187"/>
                <a:gd name="T1" fmla="*/ 2917 h 3426"/>
                <a:gd name="T2" fmla="*/ 2525 w 3187"/>
                <a:gd name="T3" fmla="*/ 3108 h 3426"/>
                <a:gd name="T4" fmla="*/ 2672 w 3187"/>
                <a:gd name="T5" fmla="*/ 3232 h 3426"/>
                <a:gd name="T6" fmla="*/ 2855 w 3187"/>
                <a:gd name="T7" fmla="*/ 3166 h 3426"/>
                <a:gd name="T8" fmla="*/ 2888 w 3187"/>
                <a:gd name="T9" fmla="*/ 2973 h 3426"/>
                <a:gd name="T10" fmla="*/ 2741 w 3187"/>
                <a:gd name="T11" fmla="*/ 2850 h 3426"/>
                <a:gd name="T12" fmla="*/ 1063 w 3187"/>
                <a:gd name="T13" fmla="*/ 2893 h 3426"/>
                <a:gd name="T14" fmla="*/ 997 w 3187"/>
                <a:gd name="T15" fmla="*/ 3075 h 3426"/>
                <a:gd name="T16" fmla="*/ 1120 w 3187"/>
                <a:gd name="T17" fmla="*/ 3222 h 3426"/>
                <a:gd name="T18" fmla="*/ 1313 w 3187"/>
                <a:gd name="T19" fmla="*/ 3189 h 3426"/>
                <a:gd name="T20" fmla="*/ 1378 w 3187"/>
                <a:gd name="T21" fmla="*/ 3006 h 3426"/>
                <a:gd name="T22" fmla="*/ 1255 w 3187"/>
                <a:gd name="T23" fmla="*/ 2860 h 3426"/>
                <a:gd name="T24" fmla="*/ 722 w 3187"/>
                <a:gd name="T25" fmla="*/ 1936 h 3426"/>
                <a:gd name="T26" fmla="*/ 872 w 3187"/>
                <a:gd name="T27" fmla="*/ 2062 h 3426"/>
                <a:gd name="T28" fmla="*/ 2926 w 3187"/>
                <a:gd name="T29" fmla="*/ 2018 h 3426"/>
                <a:gd name="T30" fmla="*/ 2997 w 3187"/>
                <a:gd name="T31" fmla="*/ 1154 h 3426"/>
                <a:gd name="T32" fmla="*/ 656 w 3187"/>
                <a:gd name="T33" fmla="*/ 229 h 3426"/>
                <a:gd name="T34" fmla="*/ 668 w 3187"/>
                <a:gd name="T35" fmla="*/ 236 h 3426"/>
                <a:gd name="T36" fmla="*/ 680 w 3187"/>
                <a:gd name="T37" fmla="*/ 245 h 3426"/>
                <a:gd name="T38" fmla="*/ 694 w 3187"/>
                <a:gd name="T39" fmla="*/ 263 h 3426"/>
                <a:gd name="T40" fmla="*/ 700 w 3187"/>
                <a:gd name="T41" fmla="*/ 272 h 3426"/>
                <a:gd name="T42" fmla="*/ 704 w 3187"/>
                <a:gd name="T43" fmla="*/ 281 h 3426"/>
                <a:gd name="T44" fmla="*/ 707 w 3187"/>
                <a:gd name="T45" fmla="*/ 294 h 3426"/>
                <a:gd name="T46" fmla="*/ 710 w 3187"/>
                <a:gd name="T47" fmla="*/ 308 h 3426"/>
                <a:gd name="T48" fmla="*/ 3109 w 3187"/>
                <a:gd name="T49" fmla="*/ 979 h 3426"/>
                <a:gd name="T50" fmla="*/ 3119 w 3187"/>
                <a:gd name="T51" fmla="*/ 981 h 3426"/>
                <a:gd name="T52" fmla="*/ 3139 w 3187"/>
                <a:gd name="T53" fmla="*/ 990 h 3426"/>
                <a:gd name="T54" fmla="*/ 3151 w 3187"/>
                <a:gd name="T55" fmla="*/ 998 h 3426"/>
                <a:gd name="T56" fmla="*/ 3161 w 3187"/>
                <a:gd name="T57" fmla="*/ 1005 h 3426"/>
                <a:gd name="T58" fmla="*/ 3166 w 3187"/>
                <a:gd name="T59" fmla="*/ 1012 h 3426"/>
                <a:gd name="T60" fmla="*/ 3172 w 3187"/>
                <a:gd name="T61" fmla="*/ 1022 h 3426"/>
                <a:gd name="T62" fmla="*/ 3180 w 3187"/>
                <a:gd name="T63" fmla="*/ 1035 h 3426"/>
                <a:gd name="T64" fmla="*/ 3185 w 3187"/>
                <a:gd name="T65" fmla="*/ 1049 h 3426"/>
                <a:gd name="T66" fmla="*/ 3187 w 3187"/>
                <a:gd name="T67" fmla="*/ 1060 h 3426"/>
                <a:gd name="T68" fmla="*/ 3161 w 3187"/>
                <a:gd name="T69" fmla="*/ 2007 h 3426"/>
                <a:gd name="T70" fmla="*/ 2981 w 3187"/>
                <a:gd name="T71" fmla="*/ 2210 h 3426"/>
                <a:gd name="T72" fmla="*/ 865 w 3187"/>
                <a:gd name="T73" fmla="*/ 2253 h 3426"/>
                <a:gd name="T74" fmla="*/ 712 w 3187"/>
                <a:gd name="T75" fmla="*/ 2495 h 3426"/>
                <a:gd name="T76" fmla="*/ 838 w 3187"/>
                <a:gd name="T77" fmla="*/ 2646 h 3426"/>
                <a:gd name="T78" fmla="*/ 2844 w 3187"/>
                <a:gd name="T79" fmla="*/ 2683 h 3426"/>
                <a:gd name="T80" fmla="*/ 3045 w 3187"/>
                <a:gd name="T81" fmla="*/ 2862 h 3426"/>
                <a:gd name="T82" fmla="*/ 3078 w 3187"/>
                <a:gd name="T83" fmla="*/ 3136 h 3426"/>
                <a:gd name="T84" fmla="*/ 2925 w 3187"/>
                <a:gd name="T85" fmla="*/ 3356 h 3426"/>
                <a:gd name="T86" fmla="*/ 2657 w 3187"/>
                <a:gd name="T87" fmla="*/ 3423 h 3426"/>
                <a:gd name="T88" fmla="*/ 2418 w 3187"/>
                <a:gd name="T89" fmla="*/ 3296 h 3426"/>
                <a:gd name="T90" fmla="*/ 2321 w 3187"/>
                <a:gd name="T91" fmla="*/ 3042 h 3426"/>
                <a:gd name="T92" fmla="*/ 1518 w 3187"/>
                <a:gd name="T93" fmla="*/ 2848 h 3426"/>
                <a:gd name="T94" fmla="*/ 1568 w 3187"/>
                <a:gd name="T95" fmla="*/ 3090 h 3426"/>
                <a:gd name="T96" fmla="*/ 1442 w 3187"/>
                <a:gd name="T97" fmla="*/ 3328 h 3426"/>
                <a:gd name="T98" fmla="*/ 1187 w 3187"/>
                <a:gd name="T99" fmla="*/ 3426 h 3426"/>
                <a:gd name="T100" fmla="*/ 932 w 3187"/>
                <a:gd name="T101" fmla="*/ 3329 h 3426"/>
                <a:gd name="T102" fmla="*/ 806 w 3187"/>
                <a:gd name="T103" fmla="*/ 3090 h 3426"/>
                <a:gd name="T104" fmla="*/ 858 w 3187"/>
                <a:gd name="T105" fmla="*/ 2845 h 3426"/>
                <a:gd name="T106" fmla="*/ 617 w 3187"/>
                <a:gd name="T107" fmla="*/ 2717 h 3426"/>
                <a:gd name="T108" fmla="*/ 519 w 3187"/>
                <a:gd name="T109" fmla="*/ 2459 h 3426"/>
                <a:gd name="T110" fmla="*/ 3 w 3187"/>
                <a:gd name="T111" fmla="*/ 122 h 3426"/>
                <a:gd name="T112" fmla="*/ 49 w 3187"/>
                <a:gd name="T113" fmla="*/ 12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87" h="3426">
                  <a:moveTo>
                    <a:pt x="2707" y="2847"/>
                  </a:moveTo>
                  <a:lnTo>
                    <a:pt x="2672" y="2850"/>
                  </a:lnTo>
                  <a:lnTo>
                    <a:pt x="2639" y="2860"/>
                  </a:lnTo>
                  <a:lnTo>
                    <a:pt x="2608" y="2874"/>
                  </a:lnTo>
                  <a:lnTo>
                    <a:pt x="2582" y="2893"/>
                  </a:lnTo>
                  <a:lnTo>
                    <a:pt x="2558" y="2917"/>
                  </a:lnTo>
                  <a:lnTo>
                    <a:pt x="2539" y="2943"/>
                  </a:lnTo>
                  <a:lnTo>
                    <a:pt x="2525" y="2973"/>
                  </a:lnTo>
                  <a:lnTo>
                    <a:pt x="2515" y="3007"/>
                  </a:lnTo>
                  <a:lnTo>
                    <a:pt x="2512" y="3041"/>
                  </a:lnTo>
                  <a:lnTo>
                    <a:pt x="2515" y="3075"/>
                  </a:lnTo>
                  <a:lnTo>
                    <a:pt x="2525" y="3108"/>
                  </a:lnTo>
                  <a:lnTo>
                    <a:pt x="2539" y="3138"/>
                  </a:lnTo>
                  <a:lnTo>
                    <a:pt x="2558" y="3165"/>
                  </a:lnTo>
                  <a:lnTo>
                    <a:pt x="2582" y="3189"/>
                  </a:lnTo>
                  <a:lnTo>
                    <a:pt x="2608" y="3208"/>
                  </a:lnTo>
                  <a:lnTo>
                    <a:pt x="2639" y="3222"/>
                  </a:lnTo>
                  <a:lnTo>
                    <a:pt x="2672" y="3232"/>
                  </a:lnTo>
                  <a:lnTo>
                    <a:pt x="2707" y="3235"/>
                  </a:lnTo>
                  <a:lnTo>
                    <a:pt x="2741" y="3232"/>
                  </a:lnTo>
                  <a:lnTo>
                    <a:pt x="2773" y="3222"/>
                  </a:lnTo>
                  <a:lnTo>
                    <a:pt x="2804" y="3208"/>
                  </a:lnTo>
                  <a:lnTo>
                    <a:pt x="2831" y="3189"/>
                  </a:lnTo>
                  <a:lnTo>
                    <a:pt x="2855" y="3166"/>
                  </a:lnTo>
                  <a:lnTo>
                    <a:pt x="2874" y="3139"/>
                  </a:lnTo>
                  <a:lnTo>
                    <a:pt x="2888" y="3109"/>
                  </a:lnTo>
                  <a:lnTo>
                    <a:pt x="2898" y="3075"/>
                  </a:lnTo>
                  <a:lnTo>
                    <a:pt x="2901" y="3041"/>
                  </a:lnTo>
                  <a:lnTo>
                    <a:pt x="2898" y="3006"/>
                  </a:lnTo>
                  <a:lnTo>
                    <a:pt x="2888" y="2973"/>
                  </a:lnTo>
                  <a:lnTo>
                    <a:pt x="2874" y="2943"/>
                  </a:lnTo>
                  <a:lnTo>
                    <a:pt x="2855" y="2916"/>
                  </a:lnTo>
                  <a:lnTo>
                    <a:pt x="2831" y="2893"/>
                  </a:lnTo>
                  <a:lnTo>
                    <a:pt x="2804" y="2874"/>
                  </a:lnTo>
                  <a:lnTo>
                    <a:pt x="2773" y="2860"/>
                  </a:lnTo>
                  <a:lnTo>
                    <a:pt x="2741" y="2850"/>
                  </a:lnTo>
                  <a:lnTo>
                    <a:pt x="2707" y="2847"/>
                  </a:lnTo>
                  <a:close/>
                  <a:moveTo>
                    <a:pt x="1188" y="2847"/>
                  </a:moveTo>
                  <a:lnTo>
                    <a:pt x="1153" y="2850"/>
                  </a:lnTo>
                  <a:lnTo>
                    <a:pt x="1120" y="2860"/>
                  </a:lnTo>
                  <a:lnTo>
                    <a:pt x="1090" y="2874"/>
                  </a:lnTo>
                  <a:lnTo>
                    <a:pt x="1063" y="2893"/>
                  </a:lnTo>
                  <a:lnTo>
                    <a:pt x="1040" y="2917"/>
                  </a:lnTo>
                  <a:lnTo>
                    <a:pt x="1020" y="2943"/>
                  </a:lnTo>
                  <a:lnTo>
                    <a:pt x="1007" y="2973"/>
                  </a:lnTo>
                  <a:lnTo>
                    <a:pt x="997" y="3007"/>
                  </a:lnTo>
                  <a:lnTo>
                    <a:pt x="994" y="3041"/>
                  </a:lnTo>
                  <a:lnTo>
                    <a:pt x="997" y="3075"/>
                  </a:lnTo>
                  <a:lnTo>
                    <a:pt x="1007" y="3108"/>
                  </a:lnTo>
                  <a:lnTo>
                    <a:pt x="1020" y="3138"/>
                  </a:lnTo>
                  <a:lnTo>
                    <a:pt x="1040" y="3165"/>
                  </a:lnTo>
                  <a:lnTo>
                    <a:pt x="1063" y="3189"/>
                  </a:lnTo>
                  <a:lnTo>
                    <a:pt x="1090" y="3208"/>
                  </a:lnTo>
                  <a:lnTo>
                    <a:pt x="1120" y="3222"/>
                  </a:lnTo>
                  <a:lnTo>
                    <a:pt x="1153" y="3232"/>
                  </a:lnTo>
                  <a:lnTo>
                    <a:pt x="1188" y="3235"/>
                  </a:lnTo>
                  <a:lnTo>
                    <a:pt x="1223" y="3232"/>
                  </a:lnTo>
                  <a:lnTo>
                    <a:pt x="1255" y="3222"/>
                  </a:lnTo>
                  <a:lnTo>
                    <a:pt x="1285" y="3208"/>
                  </a:lnTo>
                  <a:lnTo>
                    <a:pt x="1313" y="3189"/>
                  </a:lnTo>
                  <a:lnTo>
                    <a:pt x="1336" y="3166"/>
                  </a:lnTo>
                  <a:lnTo>
                    <a:pt x="1355" y="3139"/>
                  </a:lnTo>
                  <a:lnTo>
                    <a:pt x="1370" y="3109"/>
                  </a:lnTo>
                  <a:lnTo>
                    <a:pt x="1378" y="3075"/>
                  </a:lnTo>
                  <a:lnTo>
                    <a:pt x="1381" y="3041"/>
                  </a:lnTo>
                  <a:lnTo>
                    <a:pt x="1378" y="3006"/>
                  </a:lnTo>
                  <a:lnTo>
                    <a:pt x="1370" y="2973"/>
                  </a:lnTo>
                  <a:lnTo>
                    <a:pt x="1355" y="2943"/>
                  </a:lnTo>
                  <a:lnTo>
                    <a:pt x="1336" y="2916"/>
                  </a:lnTo>
                  <a:lnTo>
                    <a:pt x="1313" y="2893"/>
                  </a:lnTo>
                  <a:lnTo>
                    <a:pt x="1285" y="2874"/>
                  </a:lnTo>
                  <a:lnTo>
                    <a:pt x="1255" y="2860"/>
                  </a:lnTo>
                  <a:lnTo>
                    <a:pt x="1223" y="2850"/>
                  </a:lnTo>
                  <a:lnTo>
                    <a:pt x="1188" y="2847"/>
                  </a:lnTo>
                  <a:close/>
                  <a:moveTo>
                    <a:pt x="709" y="840"/>
                  </a:moveTo>
                  <a:lnTo>
                    <a:pt x="709" y="1867"/>
                  </a:lnTo>
                  <a:lnTo>
                    <a:pt x="712" y="1903"/>
                  </a:lnTo>
                  <a:lnTo>
                    <a:pt x="722" y="1936"/>
                  </a:lnTo>
                  <a:lnTo>
                    <a:pt x="736" y="1967"/>
                  </a:lnTo>
                  <a:lnTo>
                    <a:pt x="756" y="1994"/>
                  </a:lnTo>
                  <a:lnTo>
                    <a:pt x="780" y="2018"/>
                  </a:lnTo>
                  <a:lnTo>
                    <a:pt x="807" y="2038"/>
                  </a:lnTo>
                  <a:lnTo>
                    <a:pt x="838" y="2053"/>
                  </a:lnTo>
                  <a:lnTo>
                    <a:pt x="872" y="2062"/>
                  </a:lnTo>
                  <a:lnTo>
                    <a:pt x="907" y="2065"/>
                  </a:lnTo>
                  <a:lnTo>
                    <a:pt x="2798" y="2065"/>
                  </a:lnTo>
                  <a:lnTo>
                    <a:pt x="2834" y="2062"/>
                  </a:lnTo>
                  <a:lnTo>
                    <a:pt x="2867" y="2053"/>
                  </a:lnTo>
                  <a:lnTo>
                    <a:pt x="2899" y="2038"/>
                  </a:lnTo>
                  <a:lnTo>
                    <a:pt x="2926" y="2018"/>
                  </a:lnTo>
                  <a:lnTo>
                    <a:pt x="2950" y="1994"/>
                  </a:lnTo>
                  <a:lnTo>
                    <a:pt x="2970" y="1967"/>
                  </a:lnTo>
                  <a:lnTo>
                    <a:pt x="2984" y="1936"/>
                  </a:lnTo>
                  <a:lnTo>
                    <a:pt x="2994" y="1902"/>
                  </a:lnTo>
                  <a:lnTo>
                    <a:pt x="2997" y="1866"/>
                  </a:lnTo>
                  <a:lnTo>
                    <a:pt x="2997" y="1154"/>
                  </a:lnTo>
                  <a:lnTo>
                    <a:pt x="709" y="840"/>
                  </a:lnTo>
                  <a:close/>
                  <a:moveTo>
                    <a:pt x="89" y="0"/>
                  </a:moveTo>
                  <a:lnTo>
                    <a:pt x="111" y="2"/>
                  </a:lnTo>
                  <a:lnTo>
                    <a:pt x="132" y="9"/>
                  </a:lnTo>
                  <a:lnTo>
                    <a:pt x="652" y="226"/>
                  </a:lnTo>
                  <a:lnTo>
                    <a:pt x="656" y="229"/>
                  </a:lnTo>
                  <a:lnTo>
                    <a:pt x="661" y="231"/>
                  </a:lnTo>
                  <a:lnTo>
                    <a:pt x="662" y="232"/>
                  </a:lnTo>
                  <a:lnTo>
                    <a:pt x="663" y="232"/>
                  </a:lnTo>
                  <a:lnTo>
                    <a:pt x="664" y="233"/>
                  </a:lnTo>
                  <a:lnTo>
                    <a:pt x="666" y="234"/>
                  </a:lnTo>
                  <a:lnTo>
                    <a:pt x="668" y="236"/>
                  </a:lnTo>
                  <a:lnTo>
                    <a:pt x="670" y="237"/>
                  </a:lnTo>
                  <a:lnTo>
                    <a:pt x="672" y="239"/>
                  </a:lnTo>
                  <a:lnTo>
                    <a:pt x="674" y="240"/>
                  </a:lnTo>
                  <a:lnTo>
                    <a:pt x="676" y="241"/>
                  </a:lnTo>
                  <a:lnTo>
                    <a:pt x="678" y="243"/>
                  </a:lnTo>
                  <a:lnTo>
                    <a:pt x="680" y="245"/>
                  </a:lnTo>
                  <a:lnTo>
                    <a:pt x="682" y="247"/>
                  </a:lnTo>
                  <a:lnTo>
                    <a:pt x="689" y="254"/>
                  </a:lnTo>
                  <a:lnTo>
                    <a:pt x="690" y="256"/>
                  </a:lnTo>
                  <a:lnTo>
                    <a:pt x="691" y="258"/>
                  </a:lnTo>
                  <a:lnTo>
                    <a:pt x="693" y="262"/>
                  </a:lnTo>
                  <a:lnTo>
                    <a:pt x="694" y="263"/>
                  </a:lnTo>
                  <a:lnTo>
                    <a:pt x="695" y="265"/>
                  </a:lnTo>
                  <a:lnTo>
                    <a:pt x="698" y="267"/>
                  </a:lnTo>
                  <a:lnTo>
                    <a:pt x="699" y="269"/>
                  </a:lnTo>
                  <a:lnTo>
                    <a:pt x="699" y="270"/>
                  </a:lnTo>
                  <a:lnTo>
                    <a:pt x="700" y="271"/>
                  </a:lnTo>
                  <a:lnTo>
                    <a:pt x="700" y="272"/>
                  </a:lnTo>
                  <a:lnTo>
                    <a:pt x="701" y="274"/>
                  </a:lnTo>
                  <a:lnTo>
                    <a:pt x="702" y="275"/>
                  </a:lnTo>
                  <a:lnTo>
                    <a:pt x="703" y="278"/>
                  </a:lnTo>
                  <a:lnTo>
                    <a:pt x="703" y="279"/>
                  </a:lnTo>
                  <a:lnTo>
                    <a:pt x="704" y="280"/>
                  </a:lnTo>
                  <a:lnTo>
                    <a:pt x="704" y="281"/>
                  </a:lnTo>
                  <a:lnTo>
                    <a:pt x="706" y="287"/>
                  </a:lnTo>
                  <a:lnTo>
                    <a:pt x="706" y="288"/>
                  </a:lnTo>
                  <a:lnTo>
                    <a:pt x="706" y="289"/>
                  </a:lnTo>
                  <a:lnTo>
                    <a:pt x="706" y="290"/>
                  </a:lnTo>
                  <a:lnTo>
                    <a:pt x="707" y="292"/>
                  </a:lnTo>
                  <a:lnTo>
                    <a:pt x="707" y="294"/>
                  </a:lnTo>
                  <a:lnTo>
                    <a:pt x="708" y="296"/>
                  </a:lnTo>
                  <a:lnTo>
                    <a:pt x="708" y="299"/>
                  </a:lnTo>
                  <a:lnTo>
                    <a:pt x="708" y="303"/>
                  </a:lnTo>
                  <a:lnTo>
                    <a:pt x="709" y="304"/>
                  </a:lnTo>
                  <a:lnTo>
                    <a:pt x="709" y="305"/>
                  </a:lnTo>
                  <a:lnTo>
                    <a:pt x="710" y="308"/>
                  </a:lnTo>
                  <a:lnTo>
                    <a:pt x="710" y="312"/>
                  </a:lnTo>
                  <a:lnTo>
                    <a:pt x="710" y="315"/>
                  </a:lnTo>
                  <a:lnTo>
                    <a:pt x="710" y="649"/>
                  </a:lnTo>
                  <a:lnTo>
                    <a:pt x="3105" y="979"/>
                  </a:lnTo>
                  <a:lnTo>
                    <a:pt x="3108" y="979"/>
                  </a:lnTo>
                  <a:lnTo>
                    <a:pt x="3109" y="979"/>
                  </a:lnTo>
                  <a:lnTo>
                    <a:pt x="3111" y="979"/>
                  </a:lnTo>
                  <a:lnTo>
                    <a:pt x="3112" y="979"/>
                  </a:lnTo>
                  <a:lnTo>
                    <a:pt x="3114" y="980"/>
                  </a:lnTo>
                  <a:lnTo>
                    <a:pt x="3116" y="980"/>
                  </a:lnTo>
                  <a:lnTo>
                    <a:pt x="3118" y="981"/>
                  </a:lnTo>
                  <a:lnTo>
                    <a:pt x="3119" y="981"/>
                  </a:lnTo>
                  <a:lnTo>
                    <a:pt x="3121" y="981"/>
                  </a:lnTo>
                  <a:lnTo>
                    <a:pt x="3122" y="982"/>
                  </a:lnTo>
                  <a:lnTo>
                    <a:pt x="3124" y="983"/>
                  </a:lnTo>
                  <a:lnTo>
                    <a:pt x="3126" y="983"/>
                  </a:lnTo>
                  <a:lnTo>
                    <a:pt x="3130" y="985"/>
                  </a:lnTo>
                  <a:lnTo>
                    <a:pt x="3139" y="990"/>
                  </a:lnTo>
                  <a:lnTo>
                    <a:pt x="3141" y="992"/>
                  </a:lnTo>
                  <a:lnTo>
                    <a:pt x="3144" y="993"/>
                  </a:lnTo>
                  <a:lnTo>
                    <a:pt x="3145" y="994"/>
                  </a:lnTo>
                  <a:lnTo>
                    <a:pt x="3147" y="995"/>
                  </a:lnTo>
                  <a:lnTo>
                    <a:pt x="3149" y="996"/>
                  </a:lnTo>
                  <a:lnTo>
                    <a:pt x="3151" y="998"/>
                  </a:lnTo>
                  <a:lnTo>
                    <a:pt x="3152" y="999"/>
                  </a:lnTo>
                  <a:lnTo>
                    <a:pt x="3153" y="1000"/>
                  </a:lnTo>
                  <a:lnTo>
                    <a:pt x="3154" y="1001"/>
                  </a:lnTo>
                  <a:lnTo>
                    <a:pt x="3159" y="1004"/>
                  </a:lnTo>
                  <a:lnTo>
                    <a:pt x="3160" y="1005"/>
                  </a:lnTo>
                  <a:lnTo>
                    <a:pt x="3161" y="1005"/>
                  </a:lnTo>
                  <a:lnTo>
                    <a:pt x="3161" y="1007"/>
                  </a:lnTo>
                  <a:lnTo>
                    <a:pt x="3162" y="1008"/>
                  </a:lnTo>
                  <a:lnTo>
                    <a:pt x="3163" y="1009"/>
                  </a:lnTo>
                  <a:lnTo>
                    <a:pt x="3164" y="1010"/>
                  </a:lnTo>
                  <a:lnTo>
                    <a:pt x="3165" y="1011"/>
                  </a:lnTo>
                  <a:lnTo>
                    <a:pt x="3166" y="1012"/>
                  </a:lnTo>
                  <a:lnTo>
                    <a:pt x="3167" y="1013"/>
                  </a:lnTo>
                  <a:lnTo>
                    <a:pt x="3168" y="1016"/>
                  </a:lnTo>
                  <a:lnTo>
                    <a:pt x="3169" y="1017"/>
                  </a:lnTo>
                  <a:lnTo>
                    <a:pt x="3169" y="1018"/>
                  </a:lnTo>
                  <a:lnTo>
                    <a:pt x="3171" y="1020"/>
                  </a:lnTo>
                  <a:lnTo>
                    <a:pt x="3172" y="1022"/>
                  </a:lnTo>
                  <a:lnTo>
                    <a:pt x="3173" y="1023"/>
                  </a:lnTo>
                  <a:lnTo>
                    <a:pt x="3174" y="1025"/>
                  </a:lnTo>
                  <a:lnTo>
                    <a:pt x="3176" y="1029"/>
                  </a:lnTo>
                  <a:lnTo>
                    <a:pt x="3177" y="1031"/>
                  </a:lnTo>
                  <a:lnTo>
                    <a:pt x="3179" y="1033"/>
                  </a:lnTo>
                  <a:lnTo>
                    <a:pt x="3180" y="1035"/>
                  </a:lnTo>
                  <a:lnTo>
                    <a:pt x="3181" y="1037"/>
                  </a:lnTo>
                  <a:lnTo>
                    <a:pt x="3182" y="1040"/>
                  </a:lnTo>
                  <a:lnTo>
                    <a:pt x="3183" y="1042"/>
                  </a:lnTo>
                  <a:lnTo>
                    <a:pt x="3183" y="1044"/>
                  </a:lnTo>
                  <a:lnTo>
                    <a:pt x="3184" y="1046"/>
                  </a:lnTo>
                  <a:lnTo>
                    <a:pt x="3185" y="1049"/>
                  </a:lnTo>
                  <a:lnTo>
                    <a:pt x="3185" y="1051"/>
                  </a:lnTo>
                  <a:lnTo>
                    <a:pt x="3186" y="1053"/>
                  </a:lnTo>
                  <a:lnTo>
                    <a:pt x="3186" y="1055"/>
                  </a:lnTo>
                  <a:lnTo>
                    <a:pt x="3186" y="1057"/>
                  </a:lnTo>
                  <a:lnTo>
                    <a:pt x="3187" y="1058"/>
                  </a:lnTo>
                  <a:lnTo>
                    <a:pt x="3187" y="1060"/>
                  </a:lnTo>
                  <a:lnTo>
                    <a:pt x="3187" y="1062"/>
                  </a:lnTo>
                  <a:lnTo>
                    <a:pt x="3187" y="1065"/>
                  </a:lnTo>
                  <a:lnTo>
                    <a:pt x="3187" y="1867"/>
                  </a:lnTo>
                  <a:lnTo>
                    <a:pt x="3184" y="1915"/>
                  </a:lnTo>
                  <a:lnTo>
                    <a:pt x="3175" y="1962"/>
                  </a:lnTo>
                  <a:lnTo>
                    <a:pt x="3161" y="2007"/>
                  </a:lnTo>
                  <a:lnTo>
                    <a:pt x="3142" y="2050"/>
                  </a:lnTo>
                  <a:lnTo>
                    <a:pt x="3117" y="2088"/>
                  </a:lnTo>
                  <a:lnTo>
                    <a:pt x="3089" y="2125"/>
                  </a:lnTo>
                  <a:lnTo>
                    <a:pt x="3056" y="2157"/>
                  </a:lnTo>
                  <a:lnTo>
                    <a:pt x="3020" y="2185"/>
                  </a:lnTo>
                  <a:lnTo>
                    <a:pt x="2981" y="2210"/>
                  </a:lnTo>
                  <a:lnTo>
                    <a:pt x="2938" y="2229"/>
                  </a:lnTo>
                  <a:lnTo>
                    <a:pt x="2893" y="2244"/>
                  </a:lnTo>
                  <a:lnTo>
                    <a:pt x="2846" y="2252"/>
                  </a:lnTo>
                  <a:lnTo>
                    <a:pt x="2798" y="2255"/>
                  </a:lnTo>
                  <a:lnTo>
                    <a:pt x="907" y="2255"/>
                  </a:lnTo>
                  <a:lnTo>
                    <a:pt x="865" y="2253"/>
                  </a:lnTo>
                  <a:lnTo>
                    <a:pt x="823" y="2247"/>
                  </a:lnTo>
                  <a:lnTo>
                    <a:pt x="783" y="2235"/>
                  </a:lnTo>
                  <a:lnTo>
                    <a:pt x="745" y="2221"/>
                  </a:lnTo>
                  <a:lnTo>
                    <a:pt x="709" y="2202"/>
                  </a:lnTo>
                  <a:lnTo>
                    <a:pt x="709" y="2459"/>
                  </a:lnTo>
                  <a:lnTo>
                    <a:pt x="712" y="2495"/>
                  </a:lnTo>
                  <a:lnTo>
                    <a:pt x="722" y="2528"/>
                  </a:lnTo>
                  <a:lnTo>
                    <a:pt x="736" y="2559"/>
                  </a:lnTo>
                  <a:lnTo>
                    <a:pt x="756" y="2588"/>
                  </a:lnTo>
                  <a:lnTo>
                    <a:pt x="780" y="2612"/>
                  </a:lnTo>
                  <a:lnTo>
                    <a:pt x="807" y="2630"/>
                  </a:lnTo>
                  <a:lnTo>
                    <a:pt x="838" y="2646"/>
                  </a:lnTo>
                  <a:lnTo>
                    <a:pt x="872" y="2655"/>
                  </a:lnTo>
                  <a:lnTo>
                    <a:pt x="907" y="2658"/>
                  </a:lnTo>
                  <a:lnTo>
                    <a:pt x="2705" y="2658"/>
                  </a:lnTo>
                  <a:lnTo>
                    <a:pt x="2754" y="2661"/>
                  </a:lnTo>
                  <a:lnTo>
                    <a:pt x="2801" y="2670"/>
                  </a:lnTo>
                  <a:lnTo>
                    <a:pt x="2844" y="2683"/>
                  </a:lnTo>
                  <a:lnTo>
                    <a:pt x="2886" y="2703"/>
                  </a:lnTo>
                  <a:lnTo>
                    <a:pt x="2925" y="2727"/>
                  </a:lnTo>
                  <a:lnTo>
                    <a:pt x="2960" y="2755"/>
                  </a:lnTo>
                  <a:lnTo>
                    <a:pt x="2993" y="2787"/>
                  </a:lnTo>
                  <a:lnTo>
                    <a:pt x="3021" y="2823"/>
                  </a:lnTo>
                  <a:lnTo>
                    <a:pt x="3045" y="2862"/>
                  </a:lnTo>
                  <a:lnTo>
                    <a:pt x="3064" y="2903"/>
                  </a:lnTo>
                  <a:lnTo>
                    <a:pt x="3078" y="2947"/>
                  </a:lnTo>
                  <a:lnTo>
                    <a:pt x="3087" y="2994"/>
                  </a:lnTo>
                  <a:lnTo>
                    <a:pt x="3090" y="3042"/>
                  </a:lnTo>
                  <a:lnTo>
                    <a:pt x="3087" y="3090"/>
                  </a:lnTo>
                  <a:lnTo>
                    <a:pt x="3078" y="3136"/>
                  </a:lnTo>
                  <a:lnTo>
                    <a:pt x="3064" y="3180"/>
                  </a:lnTo>
                  <a:lnTo>
                    <a:pt x="3045" y="3221"/>
                  </a:lnTo>
                  <a:lnTo>
                    <a:pt x="3021" y="3261"/>
                  </a:lnTo>
                  <a:lnTo>
                    <a:pt x="2993" y="3296"/>
                  </a:lnTo>
                  <a:lnTo>
                    <a:pt x="2960" y="3328"/>
                  </a:lnTo>
                  <a:lnTo>
                    <a:pt x="2925" y="3356"/>
                  </a:lnTo>
                  <a:lnTo>
                    <a:pt x="2886" y="3380"/>
                  </a:lnTo>
                  <a:lnTo>
                    <a:pt x="2844" y="3400"/>
                  </a:lnTo>
                  <a:lnTo>
                    <a:pt x="2801" y="3413"/>
                  </a:lnTo>
                  <a:lnTo>
                    <a:pt x="2754" y="3423"/>
                  </a:lnTo>
                  <a:lnTo>
                    <a:pt x="2705" y="3426"/>
                  </a:lnTo>
                  <a:lnTo>
                    <a:pt x="2657" y="3423"/>
                  </a:lnTo>
                  <a:lnTo>
                    <a:pt x="2612" y="3413"/>
                  </a:lnTo>
                  <a:lnTo>
                    <a:pt x="2568" y="3400"/>
                  </a:lnTo>
                  <a:lnTo>
                    <a:pt x="2526" y="3380"/>
                  </a:lnTo>
                  <a:lnTo>
                    <a:pt x="2486" y="3357"/>
                  </a:lnTo>
                  <a:lnTo>
                    <a:pt x="2451" y="3329"/>
                  </a:lnTo>
                  <a:lnTo>
                    <a:pt x="2418" y="3296"/>
                  </a:lnTo>
                  <a:lnTo>
                    <a:pt x="2390" y="3261"/>
                  </a:lnTo>
                  <a:lnTo>
                    <a:pt x="2367" y="3222"/>
                  </a:lnTo>
                  <a:lnTo>
                    <a:pt x="2347" y="3181"/>
                  </a:lnTo>
                  <a:lnTo>
                    <a:pt x="2334" y="3136"/>
                  </a:lnTo>
                  <a:lnTo>
                    <a:pt x="2324" y="3090"/>
                  </a:lnTo>
                  <a:lnTo>
                    <a:pt x="2321" y="3042"/>
                  </a:lnTo>
                  <a:lnTo>
                    <a:pt x="2323" y="3000"/>
                  </a:lnTo>
                  <a:lnTo>
                    <a:pt x="2331" y="2960"/>
                  </a:lnTo>
                  <a:lnTo>
                    <a:pt x="2341" y="2920"/>
                  </a:lnTo>
                  <a:lnTo>
                    <a:pt x="2356" y="2884"/>
                  </a:lnTo>
                  <a:lnTo>
                    <a:pt x="2374" y="2848"/>
                  </a:lnTo>
                  <a:lnTo>
                    <a:pt x="1518" y="2848"/>
                  </a:lnTo>
                  <a:lnTo>
                    <a:pt x="1537" y="2883"/>
                  </a:lnTo>
                  <a:lnTo>
                    <a:pt x="1552" y="2920"/>
                  </a:lnTo>
                  <a:lnTo>
                    <a:pt x="1562" y="2960"/>
                  </a:lnTo>
                  <a:lnTo>
                    <a:pt x="1569" y="3000"/>
                  </a:lnTo>
                  <a:lnTo>
                    <a:pt x="1572" y="3042"/>
                  </a:lnTo>
                  <a:lnTo>
                    <a:pt x="1568" y="3090"/>
                  </a:lnTo>
                  <a:lnTo>
                    <a:pt x="1560" y="3136"/>
                  </a:lnTo>
                  <a:lnTo>
                    <a:pt x="1545" y="3180"/>
                  </a:lnTo>
                  <a:lnTo>
                    <a:pt x="1527" y="3221"/>
                  </a:lnTo>
                  <a:lnTo>
                    <a:pt x="1503" y="3261"/>
                  </a:lnTo>
                  <a:lnTo>
                    <a:pt x="1474" y="3296"/>
                  </a:lnTo>
                  <a:lnTo>
                    <a:pt x="1442" y="3328"/>
                  </a:lnTo>
                  <a:lnTo>
                    <a:pt x="1407" y="3356"/>
                  </a:lnTo>
                  <a:lnTo>
                    <a:pt x="1368" y="3380"/>
                  </a:lnTo>
                  <a:lnTo>
                    <a:pt x="1326" y="3400"/>
                  </a:lnTo>
                  <a:lnTo>
                    <a:pt x="1281" y="3413"/>
                  </a:lnTo>
                  <a:lnTo>
                    <a:pt x="1235" y="3423"/>
                  </a:lnTo>
                  <a:lnTo>
                    <a:pt x="1187" y="3426"/>
                  </a:lnTo>
                  <a:lnTo>
                    <a:pt x="1139" y="3423"/>
                  </a:lnTo>
                  <a:lnTo>
                    <a:pt x="1092" y="3413"/>
                  </a:lnTo>
                  <a:lnTo>
                    <a:pt x="1048" y="3400"/>
                  </a:lnTo>
                  <a:lnTo>
                    <a:pt x="1007" y="3380"/>
                  </a:lnTo>
                  <a:lnTo>
                    <a:pt x="968" y="3357"/>
                  </a:lnTo>
                  <a:lnTo>
                    <a:pt x="932" y="3329"/>
                  </a:lnTo>
                  <a:lnTo>
                    <a:pt x="900" y="3296"/>
                  </a:lnTo>
                  <a:lnTo>
                    <a:pt x="872" y="3261"/>
                  </a:lnTo>
                  <a:lnTo>
                    <a:pt x="848" y="3222"/>
                  </a:lnTo>
                  <a:lnTo>
                    <a:pt x="829" y="3181"/>
                  </a:lnTo>
                  <a:lnTo>
                    <a:pt x="814" y="3136"/>
                  </a:lnTo>
                  <a:lnTo>
                    <a:pt x="806" y="3090"/>
                  </a:lnTo>
                  <a:lnTo>
                    <a:pt x="803" y="3042"/>
                  </a:lnTo>
                  <a:lnTo>
                    <a:pt x="805" y="2999"/>
                  </a:lnTo>
                  <a:lnTo>
                    <a:pt x="812" y="2958"/>
                  </a:lnTo>
                  <a:lnTo>
                    <a:pt x="824" y="2918"/>
                  </a:lnTo>
                  <a:lnTo>
                    <a:pt x="838" y="2880"/>
                  </a:lnTo>
                  <a:lnTo>
                    <a:pt x="858" y="2845"/>
                  </a:lnTo>
                  <a:lnTo>
                    <a:pt x="811" y="2836"/>
                  </a:lnTo>
                  <a:lnTo>
                    <a:pt x="766" y="2821"/>
                  </a:lnTo>
                  <a:lnTo>
                    <a:pt x="725" y="2801"/>
                  </a:lnTo>
                  <a:lnTo>
                    <a:pt x="685" y="2777"/>
                  </a:lnTo>
                  <a:lnTo>
                    <a:pt x="649" y="2749"/>
                  </a:lnTo>
                  <a:lnTo>
                    <a:pt x="617" y="2717"/>
                  </a:lnTo>
                  <a:lnTo>
                    <a:pt x="588" y="2680"/>
                  </a:lnTo>
                  <a:lnTo>
                    <a:pt x="564" y="2642"/>
                  </a:lnTo>
                  <a:lnTo>
                    <a:pt x="545" y="2599"/>
                  </a:lnTo>
                  <a:lnTo>
                    <a:pt x="530" y="2555"/>
                  </a:lnTo>
                  <a:lnTo>
                    <a:pt x="522" y="2508"/>
                  </a:lnTo>
                  <a:lnTo>
                    <a:pt x="519" y="2459"/>
                  </a:lnTo>
                  <a:lnTo>
                    <a:pt x="519" y="378"/>
                  </a:lnTo>
                  <a:lnTo>
                    <a:pt x="57" y="184"/>
                  </a:lnTo>
                  <a:lnTo>
                    <a:pt x="39" y="172"/>
                  </a:lnTo>
                  <a:lnTo>
                    <a:pt x="23" y="159"/>
                  </a:lnTo>
                  <a:lnTo>
                    <a:pt x="10" y="141"/>
                  </a:lnTo>
                  <a:lnTo>
                    <a:pt x="3" y="122"/>
                  </a:lnTo>
                  <a:lnTo>
                    <a:pt x="0" y="101"/>
                  </a:lnTo>
                  <a:lnTo>
                    <a:pt x="1" y="79"/>
                  </a:lnTo>
                  <a:lnTo>
                    <a:pt x="7" y="59"/>
                  </a:lnTo>
                  <a:lnTo>
                    <a:pt x="18" y="40"/>
                  </a:lnTo>
                  <a:lnTo>
                    <a:pt x="32" y="24"/>
                  </a:lnTo>
                  <a:lnTo>
                    <a:pt x="49" y="12"/>
                  </a:lnTo>
                  <a:lnTo>
                    <a:pt x="69" y="4"/>
                  </a:lnTo>
                  <a:lnTo>
                    <a:pt x="89" y="0"/>
                  </a:lnTo>
                  <a:close/>
                </a:path>
              </a:pathLst>
            </a:custGeom>
            <a:solidFill>
              <a:schemeClr val="bg1"/>
            </a:solid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grpSp>
        <p:nvGrpSpPr>
          <p:cNvPr id="5" name="组合 4"/>
          <p:cNvGrpSpPr/>
          <p:nvPr/>
        </p:nvGrpSpPr>
        <p:grpSpPr>
          <a:xfrm>
            <a:off x="7464509" y="3303964"/>
            <a:ext cx="1149750" cy="1151498"/>
            <a:chOff x="7464509" y="3303964"/>
            <a:chExt cx="1149750" cy="1151498"/>
          </a:xfrm>
        </p:grpSpPr>
        <p:sp>
          <p:nvSpPr>
            <p:cNvPr id="95" name="Oval 14"/>
            <p:cNvSpPr>
              <a:spLocks noChangeArrowheads="1"/>
            </p:cNvSpPr>
            <p:nvPr/>
          </p:nvSpPr>
          <p:spPr bwMode="auto">
            <a:xfrm>
              <a:off x="7464509" y="3303964"/>
              <a:ext cx="1149750" cy="1151498"/>
            </a:xfrm>
            <a:prstGeom prst="ellipse">
              <a:avLst/>
            </a:prstGeom>
            <a:solidFill>
              <a:schemeClr val="accent2"/>
            </a:solidFill>
            <a:ln w="58738" cap="flat">
              <a:solidFill>
                <a:srgbClr val="FFCDD6"/>
              </a:solidFill>
              <a:prstDash val="solid"/>
              <a:miter lim="800000"/>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101" name="Group 40"/>
            <p:cNvGrpSpPr/>
            <p:nvPr/>
          </p:nvGrpSpPr>
          <p:grpSpPr>
            <a:xfrm>
              <a:off x="7785280" y="3581656"/>
              <a:ext cx="508208" cy="596133"/>
              <a:chOff x="1671638" y="5013325"/>
              <a:chExt cx="458787" cy="538162"/>
            </a:xfrm>
            <a:solidFill>
              <a:schemeClr val="bg1"/>
            </a:solidFill>
          </p:grpSpPr>
          <p:sp>
            <p:nvSpPr>
              <p:cNvPr id="111" name="Freeform 211"/>
              <p:cNvSpPr>
                <a:spLocks noEditPoints="1"/>
              </p:cNvSpPr>
              <p:nvPr/>
            </p:nvSpPr>
            <p:spPr bwMode="auto">
              <a:xfrm>
                <a:off x="1784350" y="5013325"/>
                <a:ext cx="233362" cy="290512"/>
              </a:xfrm>
              <a:custGeom>
                <a:avLst/>
                <a:gdLst>
                  <a:gd name="T0" fmla="*/ 662 w 1465"/>
                  <a:gd name="T1" fmla="*/ 193 h 1829"/>
                  <a:gd name="T2" fmla="*/ 555 w 1465"/>
                  <a:gd name="T3" fmla="*/ 214 h 1829"/>
                  <a:gd name="T4" fmla="*/ 441 w 1465"/>
                  <a:gd name="T5" fmla="*/ 263 h 1829"/>
                  <a:gd name="T6" fmla="*/ 332 w 1465"/>
                  <a:gd name="T7" fmla="*/ 351 h 1829"/>
                  <a:gd name="T8" fmla="*/ 247 w 1465"/>
                  <a:gd name="T9" fmla="*/ 489 h 1829"/>
                  <a:gd name="T10" fmla="*/ 199 w 1465"/>
                  <a:gd name="T11" fmla="*/ 688 h 1829"/>
                  <a:gd name="T12" fmla="*/ 193 w 1465"/>
                  <a:gd name="T13" fmla="*/ 755 h 1829"/>
                  <a:gd name="T14" fmla="*/ 190 w 1465"/>
                  <a:gd name="T15" fmla="*/ 808 h 1829"/>
                  <a:gd name="T16" fmla="*/ 190 w 1465"/>
                  <a:gd name="T17" fmla="*/ 943 h 1829"/>
                  <a:gd name="T18" fmla="*/ 209 w 1465"/>
                  <a:gd name="T19" fmla="*/ 1123 h 1829"/>
                  <a:gd name="T20" fmla="*/ 264 w 1465"/>
                  <a:gd name="T21" fmla="*/ 1317 h 1829"/>
                  <a:gd name="T22" fmla="*/ 367 w 1465"/>
                  <a:gd name="T23" fmla="*/ 1489 h 1829"/>
                  <a:gd name="T24" fmla="*/ 523 w 1465"/>
                  <a:gd name="T25" fmla="*/ 1601 h 1829"/>
                  <a:gd name="T26" fmla="*/ 729 w 1465"/>
                  <a:gd name="T27" fmla="*/ 1639 h 1829"/>
                  <a:gd name="T28" fmla="*/ 895 w 1465"/>
                  <a:gd name="T29" fmla="*/ 1617 h 1829"/>
                  <a:gd name="T30" fmla="*/ 1063 w 1465"/>
                  <a:gd name="T31" fmla="*/ 1524 h 1829"/>
                  <a:gd name="T32" fmla="*/ 1181 w 1465"/>
                  <a:gd name="T33" fmla="*/ 1363 h 1829"/>
                  <a:gd name="T34" fmla="*/ 1246 w 1465"/>
                  <a:gd name="T35" fmla="*/ 1172 h 1829"/>
                  <a:gd name="T36" fmla="*/ 1272 w 1465"/>
                  <a:gd name="T37" fmla="*/ 985 h 1829"/>
                  <a:gd name="T38" fmla="*/ 1276 w 1465"/>
                  <a:gd name="T39" fmla="*/ 836 h 1829"/>
                  <a:gd name="T40" fmla="*/ 1272 w 1465"/>
                  <a:gd name="T41" fmla="*/ 759 h 1829"/>
                  <a:gd name="T42" fmla="*/ 1270 w 1465"/>
                  <a:gd name="T43" fmla="*/ 748 h 1829"/>
                  <a:gd name="T44" fmla="*/ 1234 w 1465"/>
                  <a:gd name="T45" fmla="*/ 534 h 1829"/>
                  <a:gd name="T46" fmla="*/ 1156 w 1465"/>
                  <a:gd name="T47" fmla="*/ 383 h 1829"/>
                  <a:gd name="T48" fmla="*/ 1052 w 1465"/>
                  <a:gd name="T49" fmla="*/ 282 h 1829"/>
                  <a:gd name="T50" fmla="*/ 934 w 1465"/>
                  <a:gd name="T51" fmla="*/ 223 h 1829"/>
                  <a:gd name="T52" fmla="*/ 817 w 1465"/>
                  <a:gd name="T53" fmla="*/ 197 h 1829"/>
                  <a:gd name="T54" fmla="*/ 728 w 1465"/>
                  <a:gd name="T55" fmla="*/ 190 h 1829"/>
                  <a:gd name="T56" fmla="*/ 878 w 1465"/>
                  <a:gd name="T57" fmla="*/ 13 h 1829"/>
                  <a:gd name="T58" fmla="*/ 1119 w 1465"/>
                  <a:gd name="T59" fmla="*/ 99 h 1829"/>
                  <a:gd name="T60" fmla="*/ 1225 w 1465"/>
                  <a:gd name="T61" fmla="*/ 176 h 1829"/>
                  <a:gd name="T62" fmla="*/ 1326 w 1465"/>
                  <a:gd name="T63" fmla="*/ 292 h 1829"/>
                  <a:gd name="T64" fmla="*/ 1407 w 1465"/>
                  <a:gd name="T65" fmla="*/ 454 h 1829"/>
                  <a:gd name="T66" fmla="*/ 1455 w 1465"/>
                  <a:gd name="T67" fmla="*/ 673 h 1829"/>
                  <a:gd name="T68" fmla="*/ 1463 w 1465"/>
                  <a:gd name="T69" fmla="*/ 789 h 1829"/>
                  <a:gd name="T70" fmla="*/ 1464 w 1465"/>
                  <a:gd name="T71" fmla="*/ 933 h 1829"/>
                  <a:gd name="T72" fmla="*/ 1445 w 1465"/>
                  <a:gd name="T73" fmla="*/ 1134 h 1829"/>
                  <a:gd name="T74" fmla="*/ 1388 w 1465"/>
                  <a:gd name="T75" fmla="*/ 1356 h 1829"/>
                  <a:gd name="T76" fmla="*/ 1277 w 1465"/>
                  <a:gd name="T77" fmla="*/ 1568 h 1829"/>
                  <a:gd name="T78" fmla="*/ 1102 w 1465"/>
                  <a:gd name="T79" fmla="*/ 1731 h 1829"/>
                  <a:gd name="T80" fmla="*/ 874 w 1465"/>
                  <a:gd name="T81" fmla="*/ 1817 h 1829"/>
                  <a:gd name="T82" fmla="*/ 653 w 1465"/>
                  <a:gd name="T83" fmla="*/ 1826 h 1829"/>
                  <a:gd name="T84" fmla="*/ 415 w 1465"/>
                  <a:gd name="T85" fmla="*/ 1760 h 1829"/>
                  <a:gd name="T86" fmla="*/ 226 w 1465"/>
                  <a:gd name="T87" fmla="*/ 1615 h 1829"/>
                  <a:gd name="T88" fmla="*/ 99 w 1465"/>
                  <a:gd name="T89" fmla="*/ 1412 h 1829"/>
                  <a:gd name="T90" fmla="*/ 31 w 1465"/>
                  <a:gd name="T91" fmla="*/ 1189 h 1829"/>
                  <a:gd name="T92" fmla="*/ 3 w 1465"/>
                  <a:gd name="T93" fmla="*/ 980 h 1829"/>
                  <a:gd name="T94" fmla="*/ 1 w 1465"/>
                  <a:gd name="T95" fmla="*/ 818 h 1829"/>
                  <a:gd name="T96" fmla="*/ 6 w 1465"/>
                  <a:gd name="T97" fmla="*/ 737 h 1829"/>
                  <a:gd name="T98" fmla="*/ 42 w 1465"/>
                  <a:gd name="T99" fmla="*/ 502 h 1829"/>
                  <a:gd name="T100" fmla="*/ 118 w 1465"/>
                  <a:gd name="T101" fmla="*/ 325 h 1829"/>
                  <a:gd name="T102" fmla="*/ 216 w 1465"/>
                  <a:gd name="T103" fmla="*/ 198 h 1829"/>
                  <a:gd name="T104" fmla="*/ 324 w 1465"/>
                  <a:gd name="T105" fmla="*/ 112 h 1829"/>
                  <a:gd name="T106" fmla="*/ 514 w 1465"/>
                  <a:gd name="T107" fmla="*/ 29 h 1829"/>
                  <a:gd name="T108" fmla="*/ 696 w 1465"/>
                  <a:gd name="T109" fmla="*/ 0 h 1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65" h="1829">
                    <a:moveTo>
                      <a:pt x="728" y="190"/>
                    </a:moveTo>
                    <a:lnTo>
                      <a:pt x="708" y="190"/>
                    </a:lnTo>
                    <a:lnTo>
                      <a:pt x="685" y="191"/>
                    </a:lnTo>
                    <a:lnTo>
                      <a:pt x="662" y="193"/>
                    </a:lnTo>
                    <a:lnTo>
                      <a:pt x="637" y="197"/>
                    </a:lnTo>
                    <a:lnTo>
                      <a:pt x="610" y="201"/>
                    </a:lnTo>
                    <a:lnTo>
                      <a:pt x="583" y="207"/>
                    </a:lnTo>
                    <a:lnTo>
                      <a:pt x="555" y="214"/>
                    </a:lnTo>
                    <a:lnTo>
                      <a:pt x="526" y="223"/>
                    </a:lnTo>
                    <a:lnTo>
                      <a:pt x="497" y="234"/>
                    </a:lnTo>
                    <a:lnTo>
                      <a:pt x="469" y="247"/>
                    </a:lnTo>
                    <a:lnTo>
                      <a:pt x="441" y="263"/>
                    </a:lnTo>
                    <a:lnTo>
                      <a:pt x="412" y="280"/>
                    </a:lnTo>
                    <a:lnTo>
                      <a:pt x="385" y="301"/>
                    </a:lnTo>
                    <a:lnTo>
                      <a:pt x="358" y="325"/>
                    </a:lnTo>
                    <a:lnTo>
                      <a:pt x="332" y="351"/>
                    </a:lnTo>
                    <a:lnTo>
                      <a:pt x="308" y="380"/>
                    </a:lnTo>
                    <a:lnTo>
                      <a:pt x="286" y="413"/>
                    </a:lnTo>
                    <a:lnTo>
                      <a:pt x="266" y="449"/>
                    </a:lnTo>
                    <a:lnTo>
                      <a:pt x="247" y="489"/>
                    </a:lnTo>
                    <a:lnTo>
                      <a:pt x="231" y="532"/>
                    </a:lnTo>
                    <a:lnTo>
                      <a:pt x="218" y="580"/>
                    </a:lnTo>
                    <a:lnTo>
                      <a:pt x="206" y="632"/>
                    </a:lnTo>
                    <a:lnTo>
                      <a:pt x="199" y="688"/>
                    </a:lnTo>
                    <a:lnTo>
                      <a:pt x="194" y="748"/>
                    </a:lnTo>
                    <a:lnTo>
                      <a:pt x="194" y="750"/>
                    </a:lnTo>
                    <a:lnTo>
                      <a:pt x="194" y="752"/>
                    </a:lnTo>
                    <a:lnTo>
                      <a:pt x="193" y="755"/>
                    </a:lnTo>
                    <a:lnTo>
                      <a:pt x="193" y="759"/>
                    </a:lnTo>
                    <a:lnTo>
                      <a:pt x="192" y="769"/>
                    </a:lnTo>
                    <a:lnTo>
                      <a:pt x="191" y="786"/>
                    </a:lnTo>
                    <a:lnTo>
                      <a:pt x="190" y="808"/>
                    </a:lnTo>
                    <a:lnTo>
                      <a:pt x="189" y="836"/>
                    </a:lnTo>
                    <a:lnTo>
                      <a:pt x="189" y="867"/>
                    </a:lnTo>
                    <a:lnTo>
                      <a:pt x="189" y="903"/>
                    </a:lnTo>
                    <a:lnTo>
                      <a:pt x="190" y="943"/>
                    </a:lnTo>
                    <a:lnTo>
                      <a:pt x="193" y="985"/>
                    </a:lnTo>
                    <a:lnTo>
                      <a:pt x="197" y="1029"/>
                    </a:lnTo>
                    <a:lnTo>
                      <a:pt x="202" y="1076"/>
                    </a:lnTo>
                    <a:lnTo>
                      <a:pt x="209" y="1123"/>
                    </a:lnTo>
                    <a:lnTo>
                      <a:pt x="220" y="1172"/>
                    </a:lnTo>
                    <a:lnTo>
                      <a:pt x="231" y="1221"/>
                    </a:lnTo>
                    <a:lnTo>
                      <a:pt x="246" y="1269"/>
                    </a:lnTo>
                    <a:lnTo>
                      <a:pt x="264" y="1317"/>
                    </a:lnTo>
                    <a:lnTo>
                      <a:pt x="285" y="1363"/>
                    </a:lnTo>
                    <a:lnTo>
                      <a:pt x="308" y="1408"/>
                    </a:lnTo>
                    <a:lnTo>
                      <a:pt x="336" y="1450"/>
                    </a:lnTo>
                    <a:lnTo>
                      <a:pt x="367" y="1489"/>
                    </a:lnTo>
                    <a:lnTo>
                      <a:pt x="401" y="1524"/>
                    </a:lnTo>
                    <a:lnTo>
                      <a:pt x="440" y="1554"/>
                    </a:lnTo>
                    <a:lnTo>
                      <a:pt x="480" y="1580"/>
                    </a:lnTo>
                    <a:lnTo>
                      <a:pt x="523" y="1601"/>
                    </a:lnTo>
                    <a:lnTo>
                      <a:pt x="570" y="1617"/>
                    </a:lnTo>
                    <a:lnTo>
                      <a:pt x="619" y="1630"/>
                    </a:lnTo>
                    <a:lnTo>
                      <a:pt x="672" y="1637"/>
                    </a:lnTo>
                    <a:lnTo>
                      <a:pt x="729" y="1639"/>
                    </a:lnTo>
                    <a:lnTo>
                      <a:pt x="736" y="1639"/>
                    </a:lnTo>
                    <a:lnTo>
                      <a:pt x="792" y="1637"/>
                    </a:lnTo>
                    <a:lnTo>
                      <a:pt x="846" y="1630"/>
                    </a:lnTo>
                    <a:lnTo>
                      <a:pt x="895" y="1617"/>
                    </a:lnTo>
                    <a:lnTo>
                      <a:pt x="942" y="1601"/>
                    </a:lnTo>
                    <a:lnTo>
                      <a:pt x="985" y="1580"/>
                    </a:lnTo>
                    <a:lnTo>
                      <a:pt x="1025" y="1554"/>
                    </a:lnTo>
                    <a:lnTo>
                      <a:pt x="1063" y="1524"/>
                    </a:lnTo>
                    <a:lnTo>
                      <a:pt x="1098" y="1489"/>
                    </a:lnTo>
                    <a:lnTo>
                      <a:pt x="1130" y="1450"/>
                    </a:lnTo>
                    <a:lnTo>
                      <a:pt x="1156" y="1408"/>
                    </a:lnTo>
                    <a:lnTo>
                      <a:pt x="1181" y="1363"/>
                    </a:lnTo>
                    <a:lnTo>
                      <a:pt x="1202" y="1317"/>
                    </a:lnTo>
                    <a:lnTo>
                      <a:pt x="1219" y="1269"/>
                    </a:lnTo>
                    <a:lnTo>
                      <a:pt x="1234" y="1221"/>
                    </a:lnTo>
                    <a:lnTo>
                      <a:pt x="1246" y="1172"/>
                    </a:lnTo>
                    <a:lnTo>
                      <a:pt x="1256" y="1123"/>
                    </a:lnTo>
                    <a:lnTo>
                      <a:pt x="1263" y="1076"/>
                    </a:lnTo>
                    <a:lnTo>
                      <a:pt x="1269" y="1029"/>
                    </a:lnTo>
                    <a:lnTo>
                      <a:pt x="1272" y="985"/>
                    </a:lnTo>
                    <a:lnTo>
                      <a:pt x="1275" y="943"/>
                    </a:lnTo>
                    <a:lnTo>
                      <a:pt x="1276" y="903"/>
                    </a:lnTo>
                    <a:lnTo>
                      <a:pt x="1276" y="868"/>
                    </a:lnTo>
                    <a:lnTo>
                      <a:pt x="1276" y="836"/>
                    </a:lnTo>
                    <a:lnTo>
                      <a:pt x="1275" y="808"/>
                    </a:lnTo>
                    <a:lnTo>
                      <a:pt x="1274" y="787"/>
                    </a:lnTo>
                    <a:lnTo>
                      <a:pt x="1272" y="769"/>
                    </a:lnTo>
                    <a:lnTo>
                      <a:pt x="1272" y="759"/>
                    </a:lnTo>
                    <a:lnTo>
                      <a:pt x="1271" y="755"/>
                    </a:lnTo>
                    <a:lnTo>
                      <a:pt x="1271" y="752"/>
                    </a:lnTo>
                    <a:lnTo>
                      <a:pt x="1271" y="750"/>
                    </a:lnTo>
                    <a:lnTo>
                      <a:pt x="1270" y="748"/>
                    </a:lnTo>
                    <a:lnTo>
                      <a:pt x="1266" y="688"/>
                    </a:lnTo>
                    <a:lnTo>
                      <a:pt x="1259" y="634"/>
                    </a:lnTo>
                    <a:lnTo>
                      <a:pt x="1247" y="582"/>
                    </a:lnTo>
                    <a:lnTo>
                      <a:pt x="1234" y="534"/>
                    </a:lnTo>
                    <a:lnTo>
                      <a:pt x="1218" y="491"/>
                    </a:lnTo>
                    <a:lnTo>
                      <a:pt x="1200" y="452"/>
                    </a:lnTo>
                    <a:lnTo>
                      <a:pt x="1179" y="416"/>
                    </a:lnTo>
                    <a:lnTo>
                      <a:pt x="1156" y="383"/>
                    </a:lnTo>
                    <a:lnTo>
                      <a:pt x="1133" y="353"/>
                    </a:lnTo>
                    <a:lnTo>
                      <a:pt x="1107" y="327"/>
                    </a:lnTo>
                    <a:lnTo>
                      <a:pt x="1080" y="303"/>
                    </a:lnTo>
                    <a:lnTo>
                      <a:pt x="1052" y="282"/>
                    </a:lnTo>
                    <a:lnTo>
                      <a:pt x="1023" y="265"/>
                    </a:lnTo>
                    <a:lnTo>
                      <a:pt x="994" y="248"/>
                    </a:lnTo>
                    <a:lnTo>
                      <a:pt x="964" y="235"/>
                    </a:lnTo>
                    <a:lnTo>
                      <a:pt x="934" y="223"/>
                    </a:lnTo>
                    <a:lnTo>
                      <a:pt x="904" y="214"/>
                    </a:lnTo>
                    <a:lnTo>
                      <a:pt x="874" y="207"/>
                    </a:lnTo>
                    <a:lnTo>
                      <a:pt x="846" y="201"/>
                    </a:lnTo>
                    <a:lnTo>
                      <a:pt x="817" y="197"/>
                    </a:lnTo>
                    <a:lnTo>
                      <a:pt x="789" y="193"/>
                    </a:lnTo>
                    <a:lnTo>
                      <a:pt x="762" y="191"/>
                    </a:lnTo>
                    <a:lnTo>
                      <a:pt x="736" y="190"/>
                    </a:lnTo>
                    <a:lnTo>
                      <a:pt x="728" y="190"/>
                    </a:lnTo>
                    <a:close/>
                    <a:moveTo>
                      <a:pt x="729" y="0"/>
                    </a:moveTo>
                    <a:lnTo>
                      <a:pt x="740" y="0"/>
                    </a:lnTo>
                    <a:lnTo>
                      <a:pt x="810" y="4"/>
                    </a:lnTo>
                    <a:lnTo>
                      <a:pt x="878" y="13"/>
                    </a:lnTo>
                    <a:lnTo>
                      <a:pt x="942" y="27"/>
                    </a:lnTo>
                    <a:lnTo>
                      <a:pt x="1004" y="47"/>
                    </a:lnTo>
                    <a:lnTo>
                      <a:pt x="1062" y="70"/>
                    </a:lnTo>
                    <a:lnTo>
                      <a:pt x="1119" y="99"/>
                    </a:lnTo>
                    <a:lnTo>
                      <a:pt x="1145" y="115"/>
                    </a:lnTo>
                    <a:lnTo>
                      <a:pt x="1171" y="132"/>
                    </a:lnTo>
                    <a:lnTo>
                      <a:pt x="1198" y="153"/>
                    </a:lnTo>
                    <a:lnTo>
                      <a:pt x="1225" y="176"/>
                    </a:lnTo>
                    <a:lnTo>
                      <a:pt x="1250" y="201"/>
                    </a:lnTo>
                    <a:lnTo>
                      <a:pt x="1276" y="228"/>
                    </a:lnTo>
                    <a:lnTo>
                      <a:pt x="1302" y="259"/>
                    </a:lnTo>
                    <a:lnTo>
                      <a:pt x="1326" y="292"/>
                    </a:lnTo>
                    <a:lnTo>
                      <a:pt x="1349" y="327"/>
                    </a:lnTo>
                    <a:lnTo>
                      <a:pt x="1370" y="366"/>
                    </a:lnTo>
                    <a:lnTo>
                      <a:pt x="1390" y="408"/>
                    </a:lnTo>
                    <a:lnTo>
                      <a:pt x="1407" y="454"/>
                    </a:lnTo>
                    <a:lnTo>
                      <a:pt x="1423" y="503"/>
                    </a:lnTo>
                    <a:lnTo>
                      <a:pt x="1436" y="556"/>
                    </a:lnTo>
                    <a:lnTo>
                      <a:pt x="1447" y="613"/>
                    </a:lnTo>
                    <a:lnTo>
                      <a:pt x="1455" y="673"/>
                    </a:lnTo>
                    <a:lnTo>
                      <a:pt x="1460" y="737"/>
                    </a:lnTo>
                    <a:lnTo>
                      <a:pt x="1460" y="747"/>
                    </a:lnTo>
                    <a:lnTo>
                      <a:pt x="1462" y="765"/>
                    </a:lnTo>
                    <a:lnTo>
                      <a:pt x="1463" y="789"/>
                    </a:lnTo>
                    <a:lnTo>
                      <a:pt x="1464" y="818"/>
                    </a:lnTo>
                    <a:lnTo>
                      <a:pt x="1465" y="852"/>
                    </a:lnTo>
                    <a:lnTo>
                      <a:pt x="1465" y="891"/>
                    </a:lnTo>
                    <a:lnTo>
                      <a:pt x="1464" y="933"/>
                    </a:lnTo>
                    <a:lnTo>
                      <a:pt x="1462" y="980"/>
                    </a:lnTo>
                    <a:lnTo>
                      <a:pt x="1458" y="1028"/>
                    </a:lnTo>
                    <a:lnTo>
                      <a:pt x="1453" y="1080"/>
                    </a:lnTo>
                    <a:lnTo>
                      <a:pt x="1445" y="1134"/>
                    </a:lnTo>
                    <a:lnTo>
                      <a:pt x="1435" y="1189"/>
                    </a:lnTo>
                    <a:lnTo>
                      <a:pt x="1422" y="1244"/>
                    </a:lnTo>
                    <a:lnTo>
                      <a:pt x="1406" y="1300"/>
                    </a:lnTo>
                    <a:lnTo>
                      <a:pt x="1388" y="1356"/>
                    </a:lnTo>
                    <a:lnTo>
                      <a:pt x="1366" y="1412"/>
                    </a:lnTo>
                    <a:lnTo>
                      <a:pt x="1340" y="1465"/>
                    </a:lnTo>
                    <a:lnTo>
                      <a:pt x="1311" y="1517"/>
                    </a:lnTo>
                    <a:lnTo>
                      <a:pt x="1277" y="1568"/>
                    </a:lnTo>
                    <a:lnTo>
                      <a:pt x="1239" y="1615"/>
                    </a:lnTo>
                    <a:lnTo>
                      <a:pt x="1197" y="1659"/>
                    </a:lnTo>
                    <a:lnTo>
                      <a:pt x="1150" y="1698"/>
                    </a:lnTo>
                    <a:lnTo>
                      <a:pt x="1102" y="1731"/>
                    </a:lnTo>
                    <a:lnTo>
                      <a:pt x="1049" y="1760"/>
                    </a:lnTo>
                    <a:lnTo>
                      <a:pt x="994" y="1784"/>
                    </a:lnTo>
                    <a:lnTo>
                      <a:pt x="936" y="1803"/>
                    </a:lnTo>
                    <a:lnTo>
                      <a:pt x="874" y="1817"/>
                    </a:lnTo>
                    <a:lnTo>
                      <a:pt x="810" y="1826"/>
                    </a:lnTo>
                    <a:lnTo>
                      <a:pt x="743" y="1829"/>
                    </a:lnTo>
                    <a:lnTo>
                      <a:pt x="721" y="1829"/>
                    </a:lnTo>
                    <a:lnTo>
                      <a:pt x="653" y="1826"/>
                    </a:lnTo>
                    <a:lnTo>
                      <a:pt x="589" y="1817"/>
                    </a:lnTo>
                    <a:lnTo>
                      <a:pt x="528" y="1803"/>
                    </a:lnTo>
                    <a:lnTo>
                      <a:pt x="471" y="1784"/>
                    </a:lnTo>
                    <a:lnTo>
                      <a:pt x="415" y="1760"/>
                    </a:lnTo>
                    <a:lnTo>
                      <a:pt x="363" y="1731"/>
                    </a:lnTo>
                    <a:lnTo>
                      <a:pt x="315" y="1698"/>
                    </a:lnTo>
                    <a:lnTo>
                      <a:pt x="268" y="1659"/>
                    </a:lnTo>
                    <a:lnTo>
                      <a:pt x="226" y="1615"/>
                    </a:lnTo>
                    <a:lnTo>
                      <a:pt x="188" y="1568"/>
                    </a:lnTo>
                    <a:lnTo>
                      <a:pt x="155" y="1517"/>
                    </a:lnTo>
                    <a:lnTo>
                      <a:pt x="125" y="1465"/>
                    </a:lnTo>
                    <a:lnTo>
                      <a:pt x="99" y="1412"/>
                    </a:lnTo>
                    <a:lnTo>
                      <a:pt x="77" y="1356"/>
                    </a:lnTo>
                    <a:lnTo>
                      <a:pt x="58" y="1300"/>
                    </a:lnTo>
                    <a:lnTo>
                      <a:pt x="43" y="1244"/>
                    </a:lnTo>
                    <a:lnTo>
                      <a:pt x="31" y="1189"/>
                    </a:lnTo>
                    <a:lnTo>
                      <a:pt x="20" y="1134"/>
                    </a:lnTo>
                    <a:lnTo>
                      <a:pt x="13" y="1080"/>
                    </a:lnTo>
                    <a:lnTo>
                      <a:pt x="7" y="1028"/>
                    </a:lnTo>
                    <a:lnTo>
                      <a:pt x="3" y="980"/>
                    </a:lnTo>
                    <a:lnTo>
                      <a:pt x="1" y="933"/>
                    </a:lnTo>
                    <a:lnTo>
                      <a:pt x="0" y="891"/>
                    </a:lnTo>
                    <a:lnTo>
                      <a:pt x="0" y="852"/>
                    </a:lnTo>
                    <a:lnTo>
                      <a:pt x="1" y="818"/>
                    </a:lnTo>
                    <a:lnTo>
                      <a:pt x="2" y="789"/>
                    </a:lnTo>
                    <a:lnTo>
                      <a:pt x="3" y="765"/>
                    </a:lnTo>
                    <a:lnTo>
                      <a:pt x="5" y="747"/>
                    </a:lnTo>
                    <a:lnTo>
                      <a:pt x="6" y="737"/>
                    </a:lnTo>
                    <a:lnTo>
                      <a:pt x="10" y="672"/>
                    </a:lnTo>
                    <a:lnTo>
                      <a:pt x="18" y="612"/>
                    </a:lnTo>
                    <a:lnTo>
                      <a:pt x="29" y="555"/>
                    </a:lnTo>
                    <a:lnTo>
                      <a:pt x="42" y="502"/>
                    </a:lnTo>
                    <a:lnTo>
                      <a:pt x="58" y="453"/>
                    </a:lnTo>
                    <a:lnTo>
                      <a:pt x="76" y="406"/>
                    </a:lnTo>
                    <a:lnTo>
                      <a:pt x="97" y="364"/>
                    </a:lnTo>
                    <a:lnTo>
                      <a:pt x="118" y="325"/>
                    </a:lnTo>
                    <a:lnTo>
                      <a:pt x="141" y="289"/>
                    </a:lnTo>
                    <a:lnTo>
                      <a:pt x="166" y="255"/>
                    </a:lnTo>
                    <a:lnTo>
                      <a:pt x="191" y="225"/>
                    </a:lnTo>
                    <a:lnTo>
                      <a:pt x="216" y="198"/>
                    </a:lnTo>
                    <a:lnTo>
                      <a:pt x="243" y="173"/>
                    </a:lnTo>
                    <a:lnTo>
                      <a:pt x="270" y="150"/>
                    </a:lnTo>
                    <a:lnTo>
                      <a:pt x="297" y="130"/>
                    </a:lnTo>
                    <a:lnTo>
                      <a:pt x="324" y="112"/>
                    </a:lnTo>
                    <a:lnTo>
                      <a:pt x="351" y="96"/>
                    </a:lnTo>
                    <a:lnTo>
                      <a:pt x="406" y="68"/>
                    </a:lnTo>
                    <a:lnTo>
                      <a:pt x="460" y="46"/>
                    </a:lnTo>
                    <a:lnTo>
                      <a:pt x="514" y="29"/>
                    </a:lnTo>
                    <a:lnTo>
                      <a:pt x="566" y="17"/>
                    </a:lnTo>
                    <a:lnTo>
                      <a:pt x="613" y="8"/>
                    </a:lnTo>
                    <a:lnTo>
                      <a:pt x="658" y="3"/>
                    </a:lnTo>
                    <a:lnTo>
                      <a:pt x="696" y="0"/>
                    </a:lnTo>
                    <a:lnTo>
                      <a:pt x="729"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12" name="Freeform 212"/>
              <p:cNvSpPr/>
              <p:nvPr/>
            </p:nvSpPr>
            <p:spPr bwMode="auto">
              <a:xfrm>
                <a:off x="1671638" y="5302250"/>
                <a:ext cx="458787" cy="249237"/>
              </a:xfrm>
              <a:custGeom>
                <a:avLst/>
                <a:gdLst>
                  <a:gd name="T0" fmla="*/ 1041 w 2887"/>
                  <a:gd name="T1" fmla="*/ 40 h 1572"/>
                  <a:gd name="T2" fmla="*/ 1047 w 2887"/>
                  <a:gd name="T3" fmla="*/ 141 h 1572"/>
                  <a:gd name="T4" fmla="*/ 994 w 2887"/>
                  <a:gd name="T5" fmla="*/ 189 h 1572"/>
                  <a:gd name="T6" fmla="*/ 876 w 2887"/>
                  <a:gd name="T7" fmla="*/ 260 h 1572"/>
                  <a:gd name="T8" fmla="*/ 681 w 2887"/>
                  <a:gd name="T9" fmla="*/ 358 h 1572"/>
                  <a:gd name="T10" fmla="*/ 432 w 2887"/>
                  <a:gd name="T11" fmla="*/ 451 h 1572"/>
                  <a:gd name="T12" fmla="*/ 269 w 2887"/>
                  <a:gd name="T13" fmla="*/ 541 h 1572"/>
                  <a:gd name="T14" fmla="*/ 207 w 2887"/>
                  <a:gd name="T15" fmla="*/ 688 h 1572"/>
                  <a:gd name="T16" fmla="*/ 190 w 2887"/>
                  <a:gd name="T17" fmla="*/ 860 h 1572"/>
                  <a:gd name="T18" fmla="*/ 192 w 2887"/>
                  <a:gd name="T19" fmla="*/ 988 h 1572"/>
                  <a:gd name="T20" fmla="*/ 251 w 2887"/>
                  <a:gd name="T21" fmla="*/ 1119 h 1572"/>
                  <a:gd name="T22" fmla="*/ 462 w 2887"/>
                  <a:gd name="T23" fmla="*/ 1211 h 1572"/>
                  <a:gd name="T24" fmla="*/ 794 w 2887"/>
                  <a:gd name="T25" fmla="*/ 1311 h 1572"/>
                  <a:gd name="T26" fmla="*/ 1237 w 2887"/>
                  <a:gd name="T27" fmla="*/ 1376 h 1572"/>
                  <a:gd name="T28" fmla="*/ 1748 w 2887"/>
                  <a:gd name="T29" fmla="*/ 1368 h 1572"/>
                  <a:gd name="T30" fmla="*/ 2170 w 2887"/>
                  <a:gd name="T31" fmla="*/ 1293 h 1572"/>
                  <a:gd name="T32" fmla="*/ 2479 w 2887"/>
                  <a:gd name="T33" fmla="*/ 1191 h 1572"/>
                  <a:gd name="T34" fmla="*/ 2662 w 2887"/>
                  <a:gd name="T35" fmla="*/ 1107 h 1572"/>
                  <a:gd name="T36" fmla="*/ 2697 w 2887"/>
                  <a:gd name="T37" fmla="*/ 950 h 1572"/>
                  <a:gd name="T38" fmla="*/ 2694 w 2887"/>
                  <a:gd name="T39" fmla="*/ 791 h 1572"/>
                  <a:gd name="T40" fmla="*/ 2663 w 2887"/>
                  <a:gd name="T41" fmla="*/ 625 h 1572"/>
                  <a:gd name="T42" fmla="*/ 2572 w 2887"/>
                  <a:gd name="T43" fmla="*/ 498 h 1572"/>
                  <a:gd name="T44" fmla="*/ 2350 w 2887"/>
                  <a:gd name="T45" fmla="*/ 416 h 1572"/>
                  <a:gd name="T46" fmla="*/ 2119 w 2887"/>
                  <a:gd name="T47" fmla="*/ 318 h 1572"/>
                  <a:gd name="T48" fmla="*/ 1953 w 2887"/>
                  <a:gd name="T49" fmla="*/ 227 h 1572"/>
                  <a:gd name="T50" fmla="*/ 1873 w 2887"/>
                  <a:gd name="T51" fmla="*/ 176 h 1572"/>
                  <a:gd name="T52" fmla="*/ 1828 w 2887"/>
                  <a:gd name="T53" fmla="*/ 101 h 1572"/>
                  <a:gd name="T54" fmla="*/ 1877 w 2887"/>
                  <a:gd name="T55" fmla="*/ 12 h 1572"/>
                  <a:gd name="T56" fmla="*/ 1977 w 2887"/>
                  <a:gd name="T57" fmla="*/ 18 h 1572"/>
                  <a:gd name="T58" fmla="*/ 2035 w 2887"/>
                  <a:gd name="T59" fmla="*/ 55 h 1572"/>
                  <a:gd name="T60" fmla="*/ 2188 w 2887"/>
                  <a:gd name="T61" fmla="*/ 141 h 1572"/>
                  <a:gd name="T62" fmla="*/ 2408 w 2887"/>
                  <a:gd name="T63" fmla="*/ 236 h 1572"/>
                  <a:gd name="T64" fmla="*/ 2568 w 2887"/>
                  <a:gd name="T65" fmla="*/ 285 h 1572"/>
                  <a:gd name="T66" fmla="*/ 2745 w 2887"/>
                  <a:gd name="T67" fmla="*/ 399 h 1572"/>
                  <a:gd name="T68" fmla="*/ 2839 w 2887"/>
                  <a:gd name="T69" fmla="*/ 557 h 1572"/>
                  <a:gd name="T70" fmla="*/ 2878 w 2887"/>
                  <a:gd name="T71" fmla="*/ 721 h 1572"/>
                  <a:gd name="T72" fmla="*/ 2886 w 2887"/>
                  <a:gd name="T73" fmla="*/ 855 h 1572"/>
                  <a:gd name="T74" fmla="*/ 2887 w 2887"/>
                  <a:gd name="T75" fmla="*/ 907 h 1572"/>
                  <a:gd name="T76" fmla="*/ 2879 w 2887"/>
                  <a:gd name="T77" fmla="*/ 1064 h 1572"/>
                  <a:gd name="T78" fmla="*/ 2844 w 2887"/>
                  <a:gd name="T79" fmla="*/ 1209 h 1572"/>
                  <a:gd name="T80" fmla="*/ 2788 w 2887"/>
                  <a:gd name="T81" fmla="*/ 1253 h 1572"/>
                  <a:gd name="T82" fmla="*/ 2651 w 2887"/>
                  <a:gd name="T83" fmla="*/ 1324 h 1572"/>
                  <a:gd name="T84" fmla="*/ 2411 w 2887"/>
                  <a:gd name="T85" fmla="*/ 1419 h 1572"/>
                  <a:gd name="T86" fmla="*/ 2071 w 2887"/>
                  <a:gd name="T87" fmla="*/ 1510 h 1572"/>
                  <a:gd name="T88" fmla="*/ 1640 w 2887"/>
                  <a:gd name="T89" fmla="*/ 1567 h 1572"/>
                  <a:gd name="T90" fmla="*/ 1143 w 2887"/>
                  <a:gd name="T91" fmla="*/ 1558 h 1572"/>
                  <a:gd name="T92" fmla="*/ 718 w 2887"/>
                  <a:gd name="T93" fmla="*/ 1488 h 1572"/>
                  <a:gd name="T94" fmla="*/ 392 w 2887"/>
                  <a:gd name="T95" fmla="*/ 1389 h 1572"/>
                  <a:gd name="T96" fmla="*/ 177 w 2887"/>
                  <a:gd name="T97" fmla="*/ 1295 h 1572"/>
                  <a:gd name="T98" fmla="*/ 77 w 2887"/>
                  <a:gd name="T99" fmla="*/ 1239 h 1572"/>
                  <a:gd name="T100" fmla="*/ 27 w 2887"/>
                  <a:gd name="T101" fmla="*/ 1164 h 1572"/>
                  <a:gd name="T102" fmla="*/ 3 w 2887"/>
                  <a:gd name="T103" fmla="*/ 994 h 1572"/>
                  <a:gd name="T104" fmla="*/ 0 w 2887"/>
                  <a:gd name="T105" fmla="*/ 873 h 1572"/>
                  <a:gd name="T106" fmla="*/ 4 w 2887"/>
                  <a:gd name="T107" fmla="*/ 780 h 1572"/>
                  <a:gd name="T108" fmla="*/ 27 w 2887"/>
                  <a:gd name="T109" fmla="*/ 624 h 1572"/>
                  <a:gd name="T110" fmla="*/ 95 w 2887"/>
                  <a:gd name="T111" fmla="*/ 459 h 1572"/>
                  <a:gd name="T112" fmla="*/ 237 w 2887"/>
                  <a:gd name="T113" fmla="*/ 322 h 1572"/>
                  <a:gd name="T114" fmla="*/ 379 w 2887"/>
                  <a:gd name="T115" fmla="*/ 269 h 1572"/>
                  <a:gd name="T116" fmla="*/ 619 w 2887"/>
                  <a:gd name="T117" fmla="*/ 179 h 1572"/>
                  <a:gd name="T118" fmla="*/ 800 w 2887"/>
                  <a:gd name="T119" fmla="*/ 85 h 1572"/>
                  <a:gd name="T120" fmla="*/ 900 w 2887"/>
                  <a:gd name="T121" fmla="*/ 24 h 1572"/>
                  <a:gd name="T122" fmla="*/ 970 w 2887"/>
                  <a:gd name="T123" fmla="*/ 0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7" h="1572">
                    <a:moveTo>
                      <a:pt x="970" y="0"/>
                    </a:moveTo>
                    <a:lnTo>
                      <a:pt x="991" y="3"/>
                    </a:lnTo>
                    <a:lnTo>
                      <a:pt x="1010" y="11"/>
                    </a:lnTo>
                    <a:lnTo>
                      <a:pt x="1027" y="24"/>
                    </a:lnTo>
                    <a:lnTo>
                      <a:pt x="1041" y="40"/>
                    </a:lnTo>
                    <a:lnTo>
                      <a:pt x="1053" y="59"/>
                    </a:lnTo>
                    <a:lnTo>
                      <a:pt x="1058" y="80"/>
                    </a:lnTo>
                    <a:lnTo>
                      <a:pt x="1059" y="100"/>
                    </a:lnTo>
                    <a:lnTo>
                      <a:pt x="1055" y="121"/>
                    </a:lnTo>
                    <a:lnTo>
                      <a:pt x="1047" y="141"/>
                    </a:lnTo>
                    <a:lnTo>
                      <a:pt x="1035" y="158"/>
                    </a:lnTo>
                    <a:lnTo>
                      <a:pt x="1018" y="173"/>
                    </a:lnTo>
                    <a:lnTo>
                      <a:pt x="1014" y="175"/>
                    </a:lnTo>
                    <a:lnTo>
                      <a:pt x="1006" y="181"/>
                    </a:lnTo>
                    <a:lnTo>
                      <a:pt x="994" y="189"/>
                    </a:lnTo>
                    <a:lnTo>
                      <a:pt x="977" y="199"/>
                    </a:lnTo>
                    <a:lnTo>
                      <a:pt x="956" y="212"/>
                    </a:lnTo>
                    <a:lnTo>
                      <a:pt x="934" y="226"/>
                    </a:lnTo>
                    <a:lnTo>
                      <a:pt x="906" y="243"/>
                    </a:lnTo>
                    <a:lnTo>
                      <a:pt x="876" y="260"/>
                    </a:lnTo>
                    <a:lnTo>
                      <a:pt x="842" y="279"/>
                    </a:lnTo>
                    <a:lnTo>
                      <a:pt x="806" y="298"/>
                    </a:lnTo>
                    <a:lnTo>
                      <a:pt x="766" y="317"/>
                    </a:lnTo>
                    <a:lnTo>
                      <a:pt x="725" y="338"/>
                    </a:lnTo>
                    <a:lnTo>
                      <a:pt x="681" y="358"/>
                    </a:lnTo>
                    <a:lnTo>
                      <a:pt x="635" y="378"/>
                    </a:lnTo>
                    <a:lnTo>
                      <a:pt x="587" y="398"/>
                    </a:lnTo>
                    <a:lnTo>
                      <a:pt x="536" y="416"/>
                    </a:lnTo>
                    <a:lnTo>
                      <a:pt x="484" y="434"/>
                    </a:lnTo>
                    <a:lnTo>
                      <a:pt x="432" y="451"/>
                    </a:lnTo>
                    <a:lnTo>
                      <a:pt x="377" y="466"/>
                    </a:lnTo>
                    <a:lnTo>
                      <a:pt x="344" y="479"/>
                    </a:lnTo>
                    <a:lnTo>
                      <a:pt x="315" y="497"/>
                    </a:lnTo>
                    <a:lnTo>
                      <a:pt x="290" y="518"/>
                    </a:lnTo>
                    <a:lnTo>
                      <a:pt x="269" y="541"/>
                    </a:lnTo>
                    <a:lnTo>
                      <a:pt x="251" y="566"/>
                    </a:lnTo>
                    <a:lnTo>
                      <a:pt x="237" y="594"/>
                    </a:lnTo>
                    <a:lnTo>
                      <a:pt x="224" y="624"/>
                    </a:lnTo>
                    <a:lnTo>
                      <a:pt x="214" y="655"/>
                    </a:lnTo>
                    <a:lnTo>
                      <a:pt x="207" y="688"/>
                    </a:lnTo>
                    <a:lnTo>
                      <a:pt x="200" y="721"/>
                    </a:lnTo>
                    <a:lnTo>
                      <a:pt x="196" y="755"/>
                    </a:lnTo>
                    <a:lnTo>
                      <a:pt x="193" y="791"/>
                    </a:lnTo>
                    <a:lnTo>
                      <a:pt x="191" y="825"/>
                    </a:lnTo>
                    <a:lnTo>
                      <a:pt x="190" y="860"/>
                    </a:lnTo>
                    <a:lnTo>
                      <a:pt x="189" y="868"/>
                    </a:lnTo>
                    <a:lnTo>
                      <a:pt x="189" y="877"/>
                    </a:lnTo>
                    <a:lnTo>
                      <a:pt x="189" y="911"/>
                    </a:lnTo>
                    <a:lnTo>
                      <a:pt x="190" y="949"/>
                    </a:lnTo>
                    <a:lnTo>
                      <a:pt x="192" y="988"/>
                    </a:lnTo>
                    <a:lnTo>
                      <a:pt x="195" y="1027"/>
                    </a:lnTo>
                    <a:lnTo>
                      <a:pt x="198" y="1063"/>
                    </a:lnTo>
                    <a:lnTo>
                      <a:pt x="203" y="1094"/>
                    </a:lnTo>
                    <a:lnTo>
                      <a:pt x="225" y="1106"/>
                    </a:lnTo>
                    <a:lnTo>
                      <a:pt x="251" y="1119"/>
                    </a:lnTo>
                    <a:lnTo>
                      <a:pt x="283" y="1136"/>
                    </a:lnTo>
                    <a:lnTo>
                      <a:pt x="320" y="1152"/>
                    </a:lnTo>
                    <a:lnTo>
                      <a:pt x="362" y="1172"/>
                    </a:lnTo>
                    <a:lnTo>
                      <a:pt x="409" y="1191"/>
                    </a:lnTo>
                    <a:lnTo>
                      <a:pt x="462" y="1211"/>
                    </a:lnTo>
                    <a:lnTo>
                      <a:pt x="519" y="1232"/>
                    </a:lnTo>
                    <a:lnTo>
                      <a:pt x="580" y="1252"/>
                    </a:lnTo>
                    <a:lnTo>
                      <a:pt x="647" y="1273"/>
                    </a:lnTo>
                    <a:lnTo>
                      <a:pt x="719" y="1293"/>
                    </a:lnTo>
                    <a:lnTo>
                      <a:pt x="794" y="1311"/>
                    </a:lnTo>
                    <a:lnTo>
                      <a:pt x="875" y="1328"/>
                    </a:lnTo>
                    <a:lnTo>
                      <a:pt x="959" y="1343"/>
                    </a:lnTo>
                    <a:lnTo>
                      <a:pt x="1047" y="1357"/>
                    </a:lnTo>
                    <a:lnTo>
                      <a:pt x="1140" y="1368"/>
                    </a:lnTo>
                    <a:lnTo>
                      <a:pt x="1237" y="1376"/>
                    </a:lnTo>
                    <a:lnTo>
                      <a:pt x="1339" y="1382"/>
                    </a:lnTo>
                    <a:lnTo>
                      <a:pt x="1444" y="1383"/>
                    </a:lnTo>
                    <a:lnTo>
                      <a:pt x="1549" y="1382"/>
                    </a:lnTo>
                    <a:lnTo>
                      <a:pt x="1651" y="1376"/>
                    </a:lnTo>
                    <a:lnTo>
                      <a:pt x="1748" y="1368"/>
                    </a:lnTo>
                    <a:lnTo>
                      <a:pt x="1841" y="1357"/>
                    </a:lnTo>
                    <a:lnTo>
                      <a:pt x="1929" y="1343"/>
                    </a:lnTo>
                    <a:lnTo>
                      <a:pt x="2014" y="1328"/>
                    </a:lnTo>
                    <a:lnTo>
                      <a:pt x="2095" y="1311"/>
                    </a:lnTo>
                    <a:lnTo>
                      <a:pt x="2170" y="1293"/>
                    </a:lnTo>
                    <a:lnTo>
                      <a:pt x="2241" y="1273"/>
                    </a:lnTo>
                    <a:lnTo>
                      <a:pt x="2307" y="1253"/>
                    </a:lnTo>
                    <a:lnTo>
                      <a:pt x="2369" y="1233"/>
                    </a:lnTo>
                    <a:lnTo>
                      <a:pt x="2426" y="1212"/>
                    </a:lnTo>
                    <a:lnTo>
                      <a:pt x="2479" y="1191"/>
                    </a:lnTo>
                    <a:lnTo>
                      <a:pt x="2525" y="1172"/>
                    </a:lnTo>
                    <a:lnTo>
                      <a:pt x="2568" y="1153"/>
                    </a:lnTo>
                    <a:lnTo>
                      <a:pt x="2604" y="1136"/>
                    </a:lnTo>
                    <a:lnTo>
                      <a:pt x="2636" y="1120"/>
                    </a:lnTo>
                    <a:lnTo>
                      <a:pt x="2662" y="1107"/>
                    </a:lnTo>
                    <a:lnTo>
                      <a:pt x="2682" y="1094"/>
                    </a:lnTo>
                    <a:lnTo>
                      <a:pt x="2688" y="1063"/>
                    </a:lnTo>
                    <a:lnTo>
                      <a:pt x="2692" y="1027"/>
                    </a:lnTo>
                    <a:lnTo>
                      <a:pt x="2695" y="989"/>
                    </a:lnTo>
                    <a:lnTo>
                      <a:pt x="2697" y="950"/>
                    </a:lnTo>
                    <a:lnTo>
                      <a:pt x="2697" y="911"/>
                    </a:lnTo>
                    <a:lnTo>
                      <a:pt x="2698" y="877"/>
                    </a:lnTo>
                    <a:lnTo>
                      <a:pt x="2697" y="860"/>
                    </a:lnTo>
                    <a:lnTo>
                      <a:pt x="2696" y="826"/>
                    </a:lnTo>
                    <a:lnTo>
                      <a:pt x="2694" y="791"/>
                    </a:lnTo>
                    <a:lnTo>
                      <a:pt x="2691" y="756"/>
                    </a:lnTo>
                    <a:lnTo>
                      <a:pt x="2687" y="722"/>
                    </a:lnTo>
                    <a:lnTo>
                      <a:pt x="2680" y="688"/>
                    </a:lnTo>
                    <a:lnTo>
                      <a:pt x="2673" y="656"/>
                    </a:lnTo>
                    <a:lnTo>
                      <a:pt x="2663" y="625"/>
                    </a:lnTo>
                    <a:lnTo>
                      <a:pt x="2650" y="595"/>
                    </a:lnTo>
                    <a:lnTo>
                      <a:pt x="2636" y="567"/>
                    </a:lnTo>
                    <a:lnTo>
                      <a:pt x="2617" y="541"/>
                    </a:lnTo>
                    <a:lnTo>
                      <a:pt x="2597" y="519"/>
                    </a:lnTo>
                    <a:lnTo>
                      <a:pt x="2572" y="498"/>
                    </a:lnTo>
                    <a:lnTo>
                      <a:pt x="2543" y="481"/>
                    </a:lnTo>
                    <a:lnTo>
                      <a:pt x="2510" y="466"/>
                    </a:lnTo>
                    <a:lnTo>
                      <a:pt x="2455" y="452"/>
                    </a:lnTo>
                    <a:lnTo>
                      <a:pt x="2401" y="435"/>
                    </a:lnTo>
                    <a:lnTo>
                      <a:pt x="2350" y="416"/>
                    </a:lnTo>
                    <a:lnTo>
                      <a:pt x="2300" y="398"/>
                    </a:lnTo>
                    <a:lnTo>
                      <a:pt x="2252" y="379"/>
                    </a:lnTo>
                    <a:lnTo>
                      <a:pt x="2205" y="359"/>
                    </a:lnTo>
                    <a:lnTo>
                      <a:pt x="2162" y="339"/>
                    </a:lnTo>
                    <a:lnTo>
                      <a:pt x="2119" y="318"/>
                    </a:lnTo>
                    <a:lnTo>
                      <a:pt x="2080" y="299"/>
                    </a:lnTo>
                    <a:lnTo>
                      <a:pt x="2044" y="279"/>
                    </a:lnTo>
                    <a:lnTo>
                      <a:pt x="2011" y="261"/>
                    </a:lnTo>
                    <a:lnTo>
                      <a:pt x="1980" y="244"/>
                    </a:lnTo>
                    <a:lnTo>
                      <a:pt x="1953" y="227"/>
                    </a:lnTo>
                    <a:lnTo>
                      <a:pt x="1929" y="213"/>
                    </a:lnTo>
                    <a:lnTo>
                      <a:pt x="1910" y="200"/>
                    </a:lnTo>
                    <a:lnTo>
                      <a:pt x="1893" y="190"/>
                    </a:lnTo>
                    <a:lnTo>
                      <a:pt x="1881" y="182"/>
                    </a:lnTo>
                    <a:lnTo>
                      <a:pt x="1873" y="176"/>
                    </a:lnTo>
                    <a:lnTo>
                      <a:pt x="1868" y="173"/>
                    </a:lnTo>
                    <a:lnTo>
                      <a:pt x="1852" y="158"/>
                    </a:lnTo>
                    <a:lnTo>
                      <a:pt x="1840" y="142"/>
                    </a:lnTo>
                    <a:lnTo>
                      <a:pt x="1831" y="122"/>
                    </a:lnTo>
                    <a:lnTo>
                      <a:pt x="1828" y="101"/>
                    </a:lnTo>
                    <a:lnTo>
                      <a:pt x="1829" y="81"/>
                    </a:lnTo>
                    <a:lnTo>
                      <a:pt x="1834" y="60"/>
                    </a:lnTo>
                    <a:lnTo>
                      <a:pt x="1845" y="41"/>
                    </a:lnTo>
                    <a:lnTo>
                      <a:pt x="1859" y="25"/>
                    </a:lnTo>
                    <a:lnTo>
                      <a:pt x="1877" y="12"/>
                    </a:lnTo>
                    <a:lnTo>
                      <a:pt x="1896" y="4"/>
                    </a:lnTo>
                    <a:lnTo>
                      <a:pt x="1917" y="1"/>
                    </a:lnTo>
                    <a:lnTo>
                      <a:pt x="1938" y="2"/>
                    </a:lnTo>
                    <a:lnTo>
                      <a:pt x="1957" y="7"/>
                    </a:lnTo>
                    <a:lnTo>
                      <a:pt x="1977" y="18"/>
                    </a:lnTo>
                    <a:lnTo>
                      <a:pt x="1980" y="20"/>
                    </a:lnTo>
                    <a:lnTo>
                      <a:pt x="1987" y="25"/>
                    </a:lnTo>
                    <a:lnTo>
                      <a:pt x="2000" y="32"/>
                    </a:lnTo>
                    <a:lnTo>
                      <a:pt x="2015" y="42"/>
                    </a:lnTo>
                    <a:lnTo>
                      <a:pt x="2035" y="55"/>
                    </a:lnTo>
                    <a:lnTo>
                      <a:pt x="2060" y="69"/>
                    </a:lnTo>
                    <a:lnTo>
                      <a:pt x="2086" y="86"/>
                    </a:lnTo>
                    <a:lnTo>
                      <a:pt x="2117" y="102"/>
                    </a:lnTo>
                    <a:lnTo>
                      <a:pt x="2150" y="121"/>
                    </a:lnTo>
                    <a:lnTo>
                      <a:pt x="2188" y="141"/>
                    </a:lnTo>
                    <a:lnTo>
                      <a:pt x="2227" y="159"/>
                    </a:lnTo>
                    <a:lnTo>
                      <a:pt x="2269" y="179"/>
                    </a:lnTo>
                    <a:lnTo>
                      <a:pt x="2313" y="198"/>
                    </a:lnTo>
                    <a:lnTo>
                      <a:pt x="2359" y="218"/>
                    </a:lnTo>
                    <a:lnTo>
                      <a:pt x="2408" y="236"/>
                    </a:lnTo>
                    <a:lnTo>
                      <a:pt x="2457" y="253"/>
                    </a:lnTo>
                    <a:lnTo>
                      <a:pt x="2508" y="269"/>
                    </a:lnTo>
                    <a:lnTo>
                      <a:pt x="2561" y="283"/>
                    </a:lnTo>
                    <a:lnTo>
                      <a:pt x="2564" y="284"/>
                    </a:lnTo>
                    <a:lnTo>
                      <a:pt x="2568" y="285"/>
                    </a:lnTo>
                    <a:lnTo>
                      <a:pt x="2611" y="303"/>
                    </a:lnTo>
                    <a:lnTo>
                      <a:pt x="2650" y="323"/>
                    </a:lnTo>
                    <a:lnTo>
                      <a:pt x="2685" y="346"/>
                    </a:lnTo>
                    <a:lnTo>
                      <a:pt x="2718" y="371"/>
                    </a:lnTo>
                    <a:lnTo>
                      <a:pt x="2745" y="399"/>
                    </a:lnTo>
                    <a:lnTo>
                      <a:pt x="2770" y="428"/>
                    </a:lnTo>
                    <a:lnTo>
                      <a:pt x="2791" y="459"/>
                    </a:lnTo>
                    <a:lnTo>
                      <a:pt x="2810" y="491"/>
                    </a:lnTo>
                    <a:lnTo>
                      <a:pt x="2826" y="524"/>
                    </a:lnTo>
                    <a:lnTo>
                      <a:pt x="2839" y="557"/>
                    </a:lnTo>
                    <a:lnTo>
                      <a:pt x="2851" y="590"/>
                    </a:lnTo>
                    <a:lnTo>
                      <a:pt x="2860" y="624"/>
                    </a:lnTo>
                    <a:lnTo>
                      <a:pt x="2867" y="657"/>
                    </a:lnTo>
                    <a:lnTo>
                      <a:pt x="2872" y="690"/>
                    </a:lnTo>
                    <a:lnTo>
                      <a:pt x="2878" y="721"/>
                    </a:lnTo>
                    <a:lnTo>
                      <a:pt x="2881" y="751"/>
                    </a:lnTo>
                    <a:lnTo>
                      <a:pt x="2883" y="780"/>
                    </a:lnTo>
                    <a:lnTo>
                      <a:pt x="2884" y="807"/>
                    </a:lnTo>
                    <a:lnTo>
                      <a:pt x="2885" y="832"/>
                    </a:lnTo>
                    <a:lnTo>
                      <a:pt x="2886" y="855"/>
                    </a:lnTo>
                    <a:lnTo>
                      <a:pt x="2886" y="864"/>
                    </a:lnTo>
                    <a:lnTo>
                      <a:pt x="2887" y="872"/>
                    </a:lnTo>
                    <a:lnTo>
                      <a:pt x="2887" y="874"/>
                    </a:lnTo>
                    <a:lnTo>
                      <a:pt x="2887" y="888"/>
                    </a:lnTo>
                    <a:lnTo>
                      <a:pt x="2887" y="907"/>
                    </a:lnTo>
                    <a:lnTo>
                      <a:pt x="2886" y="933"/>
                    </a:lnTo>
                    <a:lnTo>
                      <a:pt x="2886" y="962"/>
                    </a:lnTo>
                    <a:lnTo>
                      <a:pt x="2884" y="994"/>
                    </a:lnTo>
                    <a:lnTo>
                      <a:pt x="2882" y="1029"/>
                    </a:lnTo>
                    <a:lnTo>
                      <a:pt x="2879" y="1064"/>
                    </a:lnTo>
                    <a:lnTo>
                      <a:pt x="2875" y="1099"/>
                    </a:lnTo>
                    <a:lnTo>
                      <a:pt x="2868" y="1133"/>
                    </a:lnTo>
                    <a:lnTo>
                      <a:pt x="2861" y="1165"/>
                    </a:lnTo>
                    <a:lnTo>
                      <a:pt x="2853" y="1191"/>
                    </a:lnTo>
                    <a:lnTo>
                      <a:pt x="2844" y="1209"/>
                    </a:lnTo>
                    <a:lnTo>
                      <a:pt x="2831" y="1225"/>
                    </a:lnTo>
                    <a:lnTo>
                      <a:pt x="2817" y="1236"/>
                    </a:lnTo>
                    <a:lnTo>
                      <a:pt x="2812" y="1239"/>
                    </a:lnTo>
                    <a:lnTo>
                      <a:pt x="2802" y="1245"/>
                    </a:lnTo>
                    <a:lnTo>
                      <a:pt x="2788" y="1253"/>
                    </a:lnTo>
                    <a:lnTo>
                      <a:pt x="2769" y="1264"/>
                    </a:lnTo>
                    <a:lnTo>
                      <a:pt x="2746" y="1276"/>
                    </a:lnTo>
                    <a:lnTo>
                      <a:pt x="2720" y="1291"/>
                    </a:lnTo>
                    <a:lnTo>
                      <a:pt x="2688" y="1306"/>
                    </a:lnTo>
                    <a:lnTo>
                      <a:pt x="2651" y="1324"/>
                    </a:lnTo>
                    <a:lnTo>
                      <a:pt x="2612" y="1341"/>
                    </a:lnTo>
                    <a:lnTo>
                      <a:pt x="2568" y="1360"/>
                    </a:lnTo>
                    <a:lnTo>
                      <a:pt x="2519" y="1380"/>
                    </a:lnTo>
                    <a:lnTo>
                      <a:pt x="2467" y="1399"/>
                    </a:lnTo>
                    <a:lnTo>
                      <a:pt x="2411" y="1419"/>
                    </a:lnTo>
                    <a:lnTo>
                      <a:pt x="2351" y="1438"/>
                    </a:lnTo>
                    <a:lnTo>
                      <a:pt x="2287" y="1458"/>
                    </a:lnTo>
                    <a:lnTo>
                      <a:pt x="2219" y="1477"/>
                    </a:lnTo>
                    <a:lnTo>
                      <a:pt x="2146" y="1494"/>
                    </a:lnTo>
                    <a:lnTo>
                      <a:pt x="2071" y="1510"/>
                    </a:lnTo>
                    <a:lnTo>
                      <a:pt x="1992" y="1525"/>
                    </a:lnTo>
                    <a:lnTo>
                      <a:pt x="1910" y="1539"/>
                    </a:lnTo>
                    <a:lnTo>
                      <a:pt x="1823" y="1550"/>
                    </a:lnTo>
                    <a:lnTo>
                      <a:pt x="1734" y="1559"/>
                    </a:lnTo>
                    <a:lnTo>
                      <a:pt x="1640" y="1567"/>
                    </a:lnTo>
                    <a:lnTo>
                      <a:pt x="1544" y="1571"/>
                    </a:lnTo>
                    <a:lnTo>
                      <a:pt x="1444" y="1572"/>
                    </a:lnTo>
                    <a:lnTo>
                      <a:pt x="1341" y="1571"/>
                    </a:lnTo>
                    <a:lnTo>
                      <a:pt x="1240" y="1566"/>
                    </a:lnTo>
                    <a:lnTo>
                      <a:pt x="1143" y="1558"/>
                    </a:lnTo>
                    <a:lnTo>
                      <a:pt x="1050" y="1548"/>
                    </a:lnTo>
                    <a:lnTo>
                      <a:pt x="962" y="1536"/>
                    </a:lnTo>
                    <a:lnTo>
                      <a:pt x="876" y="1522"/>
                    </a:lnTo>
                    <a:lnTo>
                      <a:pt x="795" y="1506"/>
                    </a:lnTo>
                    <a:lnTo>
                      <a:pt x="718" y="1488"/>
                    </a:lnTo>
                    <a:lnTo>
                      <a:pt x="645" y="1469"/>
                    </a:lnTo>
                    <a:lnTo>
                      <a:pt x="575" y="1450"/>
                    </a:lnTo>
                    <a:lnTo>
                      <a:pt x="510" y="1430"/>
                    </a:lnTo>
                    <a:lnTo>
                      <a:pt x="449" y="1409"/>
                    </a:lnTo>
                    <a:lnTo>
                      <a:pt x="392" y="1389"/>
                    </a:lnTo>
                    <a:lnTo>
                      <a:pt x="341" y="1368"/>
                    </a:lnTo>
                    <a:lnTo>
                      <a:pt x="293" y="1349"/>
                    </a:lnTo>
                    <a:lnTo>
                      <a:pt x="250" y="1330"/>
                    </a:lnTo>
                    <a:lnTo>
                      <a:pt x="211" y="1311"/>
                    </a:lnTo>
                    <a:lnTo>
                      <a:pt x="177" y="1295"/>
                    </a:lnTo>
                    <a:lnTo>
                      <a:pt x="148" y="1279"/>
                    </a:lnTo>
                    <a:lnTo>
                      <a:pt x="123" y="1266"/>
                    </a:lnTo>
                    <a:lnTo>
                      <a:pt x="103" y="1254"/>
                    </a:lnTo>
                    <a:lnTo>
                      <a:pt x="88" y="1246"/>
                    </a:lnTo>
                    <a:lnTo>
                      <a:pt x="77" y="1239"/>
                    </a:lnTo>
                    <a:lnTo>
                      <a:pt x="72" y="1236"/>
                    </a:lnTo>
                    <a:lnTo>
                      <a:pt x="57" y="1225"/>
                    </a:lnTo>
                    <a:lnTo>
                      <a:pt x="44" y="1209"/>
                    </a:lnTo>
                    <a:lnTo>
                      <a:pt x="36" y="1191"/>
                    </a:lnTo>
                    <a:lnTo>
                      <a:pt x="27" y="1164"/>
                    </a:lnTo>
                    <a:lnTo>
                      <a:pt x="20" y="1133"/>
                    </a:lnTo>
                    <a:lnTo>
                      <a:pt x="13" y="1098"/>
                    </a:lnTo>
                    <a:lnTo>
                      <a:pt x="8" y="1063"/>
                    </a:lnTo>
                    <a:lnTo>
                      <a:pt x="5" y="1028"/>
                    </a:lnTo>
                    <a:lnTo>
                      <a:pt x="3" y="994"/>
                    </a:lnTo>
                    <a:lnTo>
                      <a:pt x="1" y="961"/>
                    </a:lnTo>
                    <a:lnTo>
                      <a:pt x="0" y="932"/>
                    </a:lnTo>
                    <a:lnTo>
                      <a:pt x="0" y="907"/>
                    </a:lnTo>
                    <a:lnTo>
                      <a:pt x="0" y="887"/>
                    </a:lnTo>
                    <a:lnTo>
                      <a:pt x="0" y="873"/>
                    </a:lnTo>
                    <a:lnTo>
                      <a:pt x="0" y="871"/>
                    </a:lnTo>
                    <a:lnTo>
                      <a:pt x="1" y="854"/>
                    </a:lnTo>
                    <a:lnTo>
                      <a:pt x="1" y="832"/>
                    </a:lnTo>
                    <a:lnTo>
                      <a:pt x="2" y="807"/>
                    </a:lnTo>
                    <a:lnTo>
                      <a:pt x="4" y="780"/>
                    </a:lnTo>
                    <a:lnTo>
                      <a:pt x="6" y="751"/>
                    </a:lnTo>
                    <a:lnTo>
                      <a:pt x="9" y="721"/>
                    </a:lnTo>
                    <a:lnTo>
                      <a:pt x="13" y="689"/>
                    </a:lnTo>
                    <a:lnTo>
                      <a:pt x="20" y="657"/>
                    </a:lnTo>
                    <a:lnTo>
                      <a:pt x="27" y="624"/>
                    </a:lnTo>
                    <a:lnTo>
                      <a:pt x="36" y="590"/>
                    </a:lnTo>
                    <a:lnTo>
                      <a:pt x="48" y="557"/>
                    </a:lnTo>
                    <a:lnTo>
                      <a:pt x="61" y="523"/>
                    </a:lnTo>
                    <a:lnTo>
                      <a:pt x="76" y="491"/>
                    </a:lnTo>
                    <a:lnTo>
                      <a:pt x="95" y="459"/>
                    </a:lnTo>
                    <a:lnTo>
                      <a:pt x="117" y="428"/>
                    </a:lnTo>
                    <a:lnTo>
                      <a:pt x="142" y="399"/>
                    </a:lnTo>
                    <a:lnTo>
                      <a:pt x="169" y="371"/>
                    </a:lnTo>
                    <a:lnTo>
                      <a:pt x="200" y="345"/>
                    </a:lnTo>
                    <a:lnTo>
                      <a:pt x="237" y="322"/>
                    </a:lnTo>
                    <a:lnTo>
                      <a:pt x="276" y="302"/>
                    </a:lnTo>
                    <a:lnTo>
                      <a:pt x="319" y="285"/>
                    </a:lnTo>
                    <a:lnTo>
                      <a:pt x="322" y="284"/>
                    </a:lnTo>
                    <a:lnTo>
                      <a:pt x="326" y="283"/>
                    </a:lnTo>
                    <a:lnTo>
                      <a:pt x="379" y="269"/>
                    </a:lnTo>
                    <a:lnTo>
                      <a:pt x="430" y="252"/>
                    </a:lnTo>
                    <a:lnTo>
                      <a:pt x="479" y="236"/>
                    </a:lnTo>
                    <a:lnTo>
                      <a:pt x="528" y="217"/>
                    </a:lnTo>
                    <a:lnTo>
                      <a:pt x="574" y="197"/>
                    </a:lnTo>
                    <a:lnTo>
                      <a:pt x="619" y="179"/>
                    </a:lnTo>
                    <a:lnTo>
                      <a:pt x="660" y="159"/>
                    </a:lnTo>
                    <a:lnTo>
                      <a:pt x="699" y="140"/>
                    </a:lnTo>
                    <a:lnTo>
                      <a:pt x="736" y="120"/>
                    </a:lnTo>
                    <a:lnTo>
                      <a:pt x="769" y="102"/>
                    </a:lnTo>
                    <a:lnTo>
                      <a:pt x="800" y="85"/>
                    </a:lnTo>
                    <a:lnTo>
                      <a:pt x="827" y="69"/>
                    </a:lnTo>
                    <a:lnTo>
                      <a:pt x="851" y="55"/>
                    </a:lnTo>
                    <a:lnTo>
                      <a:pt x="872" y="42"/>
                    </a:lnTo>
                    <a:lnTo>
                      <a:pt x="887" y="32"/>
                    </a:lnTo>
                    <a:lnTo>
                      <a:pt x="900" y="24"/>
                    </a:lnTo>
                    <a:lnTo>
                      <a:pt x="907" y="19"/>
                    </a:lnTo>
                    <a:lnTo>
                      <a:pt x="910" y="17"/>
                    </a:lnTo>
                    <a:lnTo>
                      <a:pt x="929" y="6"/>
                    </a:lnTo>
                    <a:lnTo>
                      <a:pt x="949" y="1"/>
                    </a:lnTo>
                    <a:lnTo>
                      <a:pt x="970"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grpSp>
      <p:sp>
        <p:nvSpPr>
          <p:cNvPr id="102" name="Inhaltsplatzhalter 4"/>
          <p:cNvSpPr txBox="1"/>
          <p:nvPr/>
        </p:nvSpPr>
        <p:spPr>
          <a:xfrm>
            <a:off x="558513" y="1933084"/>
            <a:ext cx="2874183" cy="1107996"/>
          </a:xfrm>
          <a:prstGeom prst="rect">
            <a:avLst/>
          </a:prstGeom>
        </p:spPr>
        <p:txBody>
          <a:bodyPr wrap="square" lIns="0" tIns="0" rIns="0" bIns="0">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1200"/>
              </a:spcAft>
              <a:buNone/>
            </a:pPr>
            <a:r>
              <a:rPr lang="en-US" sz="1400" b="1" dirty="0">
                <a:solidFill>
                  <a:srgbClr val="FA6679"/>
                </a:solidFill>
                <a:latin typeface="+mn-lt"/>
                <a:cs typeface="+mn-ea"/>
                <a:sym typeface="+mn-lt"/>
              </a:rPr>
              <a:t>TITLE GOES HERE</a:t>
            </a:r>
            <a:br>
              <a:rPr lang="en-US" sz="1400" b="1" dirty="0">
                <a:solidFill>
                  <a:srgbClr val="FA6679"/>
                </a:solidFill>
                <a:latin typeface="+mn-lt"/>
                <a:cs typeface="+mn-ea"/>
                <a:sym typeface="+mn-lt"/>
              </a:rPr>
            </a:br>
            <a:r>
              <a:rPr lang="en-US" sz="1400" b="1" dirty="0">
                <a:solidFill>
                  <a:schemeClr val="accent1"/>
                </a:solidFill>
                <a:latin typeface="+mn-lt"/>
                <a:cs typeface="+mn-ea"/>
                <a:sym typeface="+mn-lt"/>
              </a:rPr>
              <a:t/>
            </a:r>
            <a:br>
              <a:rPr lang="en-US" sz="1400" b="1" dirty="0">
                <a:solidFill>
                  <a:schemeClr val="accent1"/>
                </a:solidFill>
                <a:latin typeface="+mn-lt"/>
                <a:cs typeface="+mn-ea"/>
                <a:sym typeface="+mn-lt"/>
              </a:rPr>
            </a:br>
            <a:r>
              <a:rPr lang="en-US" sz="1100" dirty="0">
                <a:solidFill>
                  <a:schemeClr val="bg1">
                    <a:lumMod val="65000"/>
                  </a:schemeClr>
                </a:solidFill>
                <a:latin typeface="+mn-lt"/>
                <a:cs typeface="+mn-ea"/>
                <a:sym typeface="+mn-lt"/>
              </a:rPr>
              <a:t>This is a sample text. You simply add your own text and description here. This text is fully editable. It can be replaced with your own style. </a:t>
            </a:r>
          </a:p>
        </p:txBody>
      </p:sp>
      <p:sp>
        <p:nvSpPr>
          <p:cNvPr id="103" name="Inhaltsplatzhalter 4"/>
          <p:cNvSpPr txBox="1"/>
          <p:nvPr/>
        </p:nvSpPr>
        <p:spPr>
          <a:xfrm>
            <a:off x="7539233" y="1309285"/>
            <a:ext cx="2856273" cy="1107996"/>
          </a:xfrm>
          <a:prstGeom prst="rect">
            <a:avLst/>
          </a:prstGeom>
        </p:spPr>
        <p:txBody>
          <a:bodyPr wrap="square" lIns="0" tIns="0" rIns="0" bIns="0">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en-US" sz="1400" b="1" dirty="0">
                <a:solidFill>
                  <a:srgbClr val="FA6679"/>
                </a:solidFill>
                <a:latin typeface="+mn-lt"/>
                <a:cs typeface="+mn-ea"/>
                <a:sym typeface="+mn-lt"/>
              </a:rPr>
              <a:t>TITLE GOES HERE</a:t>
            </a:r>
            <a:r>
              <a:rPr lang="en-US" sz="1400" b="1" dirty="0">
                <a:solidFill>
                  <a:schemeClr val="accent2"/>
                </a:solidFill>
                <a:latin typeface="+mn-lt"/>
                <a:cs typeface="+mn-ea"/>
                <a:sym typeface="+mn-lt"/>
              </a:rPr>
              <a:t/>
            </a:r>
            <a:br>
              <a:rPr lang="en-US" sz="1400" b="1" dirty="0">
                <a:solidFill>
                  <a:schemeClr val="accent2"/>
                </a:solidFill>
                <a:latin typeface="+mn-lt"/>
                <a:cs typeface="+mn-ea"/>
                <a:sym typeface="+mn-lt"/>
              </a:rPr>
            </a:br>
            <a:r>
              <a:rPr lang="en-US" sz="1400" b="1" dirty="0">
                <a:solidFill>
                  <a:schemeClr val="accent1"/>
                </a:solidFill>
                <a:latin typeface="+mn-lt"/>
                <a:cs typeface="+mn-ea"/>
                <a:sym typeface="+mn-lt"/>
              </a:rPr>
              <a:t/>
            </a:r>
            <a:br>
              <a:rPr lang="en-US" sz="1400" b="1" dirty="0">
                <a:solidFill>
                  <a:schemeClr val="accent1"/>
                </a:solidFill>
                <a:latin typeface="+mn-lt"/>
                <a:cs typeface="+mn-ea"/>
                <a:sym typeface="+mn-lt"/>
              </a:rPr>
            </a:br>
            <a:r>
              <a:rPr lang="en-US" sz="1100" dirty="0">
                <a:solidFill>
                  <a:schemeClr val="bg1">
                    <a:lumMod val="65000"/>
                  </a:schemeClr>
                </a:solidFill>
                <a:latin typeface="+mn-lt"/>
                <a:cs typeface="+mn-ea"/>
                <a:sym typeface="+mn-lt"/>
              </a:rPr>
              <a:t>This is a sample text. You simply add your own text and description here. This text is fully editable. It can be replaced with your own style. </a:t>
            </a:r>
          </a:p>
        </p:txBody>
      </p:sp>
      <p:sp>
        <p:nvSpPr>
          <p:cNvPr id="104" name="Inhaltsplatzhalter 4"/>
          <p:cNvSpPr txBox="1"/>
          <p:nvPr/>
        </p:nvSpPr>
        <p:spPr>
          <a:xfrm>
            <a:off x="8777212" y="3325715"/>
            <a:ext cx="2856274" cy="1107996"/>
          </a:xfrm>
          <a:prstGeom prst="rect">
            <a:avLst/>
          </a:prstGeom>
        </p:spPr>
        <p:txBody>
          <a:bodyPr wrap="square" lIns="0" tIns="0" rIns="0" bIns="0">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en-US" sz="1400" b="1" dirty="0">
                <a:solidFill>
                  <a:srgbClr val="FA6679"/>
                </a:solidFill>
                <a:latin typeface="+mn-lt"/>
                <a:cs typeface="+mn-ea"/>
                <a:sym typeface="+mn-lt"/>
              </a:rPr>
              <a:t>TITLE GOES HERE</a:t>
            </a:r>
            <a:r>
              <a:rPr lang="en-US" sz="1400" b="1" dirty="0">
                <a:solidFill>
                  <a:schemeClr val="accent3"/>
                </a:solidFill>
                <a:latin typeface="+mn-lt"/>
                <a:cs typeface="+mn-ea"/>
                <a:sym typeface="+mn-lt"/>
              </a:rPr>
              <a:t/>
            </a:r>
            <a:br>
              <a:rPr lang="en-US" sz="1400" b="1" dirty="0">
                <a:solidFill>
                  <a:schemeClr val="accent3"/>
                </a:solidFill>
                <a:latin typeface="+mn-lt"/>
                <a:cs typeface="+mn-ea"/>
                <a:sym typeface="+mn-lt"/>
              </a:rPr>
            </a:br>
            <a:r>
              <a:rPr lang="en-US" sz="1400" b="1" dirty="0">
                <a:solidFill>
                  <a:schemeClr val="accent1"/>
                </a:solidFill>
                <a:latin typeface="+mn-lt"/>
                <a:cs typeface="+mn-ea"/>
                <a:sym typeface="+mn-lt"/>
              </a:rPr>
              <a:t/>
            </a:r>
            <a:br>
              <a:rPr lang="en-US" sz="1400" b="1" dirty="0">
                <a:solidFill>
                  <a:schemeClr val="accent1"/>
                </a:solidFill>
                <a:latin typeface="+mn-lt"/>
                <a:cs typeface="+mn-ea"/>
                <a:sym typeface="+mn-lt"/>
              </a:rPr>
            </a:br>
            <a:r>
              <a:rPr lang="en-US" sz="1100" dirty="0">
                <a:solidFill>
                  <a:schemeClr val="bg1">
                    <a:lumMod val="65000"/>
                  </a:schemeClr>
                </a:solidFill>
                <a:latin typeface="+mn-lt"/>
                <a:cs typeface="+mn-ea"/>
                <a:sym typeface="+mn-lt"/>
              </a:rPr>
              <a:t>This is a sample text. You simply add your own text and description here. This text is fully editable. It can be replaced with your own style. </a:t>
            </a:r>
          </a:p>
        </p:txBody>
      </p:sp>
      <p:grpSp>
        <p:nvGrpSpPr>
          <p:cNvPr id="4" name="组合 3"/>
          <p:cNvGrpSpPr/>
          <p:nvPr/>
        </p:nvGrpSpPr>
        <p:grpSpPr>
          <a:xfrm>
            <a:off x="4262714" y="4549150"/>
            <a:ext cx="979846" cy="979844"/>
            <a:chOff x="4262714" y="4549150"/>
            <a:chExt cx="979846" cy="979844"/>
          </a:xfrm>
        </p:grpSpPr>
        <p:sp>
          <p:nvSpPr>
            <p:cNvPr id="98" name="Oval 17"/>
            <p:cNvSpPr>
              <a:spLocks noChangeArrowheads="1"/>
            </p:cNvSpPr>
            <p:nvPr/>
          </p:nvSpPr>
          <p:spPr bwMode="auto">
            <a:xfrm>
              <a:off x="4262714" y="4549150"/>
              <a:ext cx="979846" cy="979844"/>
            </a:xfrm>
            <a:prstGeom prst="ellipse">
              <a:avLst/>
            </a:prstGeom>
            <a:solidFill>
              <a:schemeClr val="accent2"/>
            </a:solidFill>
            <a:ln w="58738" cap="flat">
              <a:solidFill>
                <a:srgbClr val="FFCDD6"/>
              </a:solidFill>
              <a:prstDash val="solid"/>
              <a:miter lim="800000"/>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5" name="Freeform 206"/>
            <p:cNvSpPr>
              <a:spLocks noEditPoints="1"/>
            </p:cNvSpPr>
            <p:nvPr/>
          </p:nvSpPr>
          <p:spPr bwMode="auto">
            <a:xfrm>
              <a:off x="4493139" y="4806366"/>
              <a:ext cx="518997" cy="465412"/>
            </a:xfrm>
            <a:custGeom>
              <a:avLst/>
              <a:gdLst>
                <a:gd name="T0" fmla="*/ 194 w 3394"/>
                <a:gd name="T1" fmla="*/ 2074 h 3044"/>
                <a:gd name="T2" fmla="*/ 235 w 3394"/>
                <a:gd name="T3" fmla="*/ 2172 h 3044"/>
                <a:gd name="T4" fmla="*/ 314 w 3394"/>
                <a:gd name="T5" fmla="*/ 2239 h 3044"/>
                <a:gd name="T6" fmla="*/ 418 w 3394"/>
                <a:gd name="T7" fmla="*/ 2265 h 3044"/>
                <a:gd name="T8" fmla="*/ 3048 w 3394"/>
                <a:gd name="T9" fmla="*/ 2254 h 3044"/>
                <a:gd name="T10" fmla="*/ 3136 w 3394"/>
                <a:gd name="T11" fmla="*/ 2198 h 3044"/>
                <a:gd name="T12" fmla="*/ 3192 w 3394"/>
                <a:gd name="T13" fmla="*/ 2109 h 3044"/>
                <a:gd name="T14" fmla="*/ 3203 w 3394"/>
                <a:gd name="T15" fmla="*/ 1961 h 3044"/>
                <a:gd name="T16" fmla="*/ 381 w 3394"/>
                <a:gd name="T17" fmla="*/ 194 h 3044"/>
                <a:gd name="T18" fmla="*/ 283 w 3394"/>
                <a:gd name="T19" fmla="*/ 235 h 3044"/>
                <a:gd name="T20" fmla="*/ 215 w 3394"/>
                <a:gd name="T21" fmla="*/ 314 h 3044"/>
                <a:gd name="T22" fmla="*/ 191 w 3394"/>
                <a:gd name="T23" fmla="*/ 419 h 3044"/>
                <a:gd name="T24" fmla="*/ 3204 w 3394"/>
                <a:gd name="T25" fmla="*/ 419 h 3044"/>
                <a:gd name="T26" fmla="*/ 3178 w 3394"/>
                <a:gd name="T27" fmla="*/ 314 h 3044"/>
                <a:gd name="T28" fmla="*/ 3110 w 3394"/>
                <a:gd name="T29" fmla="*/ 235 h 3044"/>
                <a:gd name="T30" fmla="*/ 3013 w 3394"/>
                <a:gd name="T31" fmla="*/ 194 h 3044"/>
                <a:gd name="T32" fmla="*/ 418 w 3394"/>
                <a:gd name="T33" fmla="*/ 0 h 3044"/>
                <a:gd name="T34" fmla="*/ 3079 w 3394"/>
                <a:gd name="T35" fmla="*/ 14 h 3044"/>
                <a:gd name="T36" fmla="*/ 3215 w 3394"/>
                <a:gd name="T37" fmla="*/ 75 h 3044"/>
                <a:gd name="T38" fmla="*/ 3319 w 3394"/>
                <a:gd name="T39" fmla="*/ 179 h 3044"/>
                <a:gd name="T40" fmla="*/ 3380 w 3394"/>
                <a:gd name="T41" fmla="*/ 316 h 3044"/>
                <a:gd name="T42" fmla="*/ 3394 w 3394"/>
                <a:gd name="T43" fmla="*/ 2037 h 3044"/>
                <a:gd name="T44" fmla="*/ 3365 w 3394"/>
                <a:gd name="T45" fmla="*/ 2188 h 3044"/>
                <a:gd name="T46" fmla="*/ 3288 w 3394"/>
                <a:gd name="T47" fmla="*/ 2314 h 3044"/>
                <a:gd name="T48" fmla="*/ 3171 w 3394"/>
                <a:gd name="T49" fmla="*/ 2406 h 3044"/>
                <a:gd name="T50" fmla="*/ 3027 w 3394"/>
                <a:gd name="T51" fmla="*/ 2451 h 3044"/>
                <a:gd name="T52" fmla="*/ 1792 w 3394"/>
                <a:gd name="T53" fmla="*/ 2853 h 3044"/>
                <a:gd name="T54" fmla="*/ 2423 w 3394"/>
                <a:gd name="T55" fmla="*/ 2864 h 3044"/>
                <a:gd name="T56" fmla="*/ 2468 w 3394"/>
                <a:gd name="T57" fmla="*/ 2907 h 3044"/>
                <a:gd name="T58" fmla="*/ 2475 w 3394"/>
                <a:gd name="T59" fmla="*/ 2971 h 3044"/>
                <a:gd name="T60" fmla="*/ 2442 w 3394"/>
                <a:gd name="T61" fmla="*/ 3023 h 3044"/>
                <a:gd name="T62" fmla="*/ 2382 w 3394"/>
                <a:gd name="T63" fmla="*/ 3044 h 3044"/>
                <a:gd name="T64" fmla="*/ 970 w 3394"/>
                <a:gd name="T65" fmla="*/ 3034 h 3044"/>
                <a:gd name="T66" fmla="*/ 926 w 3394"/>
                <a:gd name="T67" fmla="*/ 2990 h 3044"/>
                <a:gd name="T68" fmla="*/ 919 w 3394"/>
                <a:gd name="T69" fmla="*/ 2926 h 3044"/>
                <a:gd name="T70" fmla="*/ 952 w 3394"/>
                <a:gd name="T71" fmla="*/ 2875 h 3044"/>
                <a:gd name="T72" fmla="*/ 1012 w 3394"/>
                <a:gd name="T73" fmla="*/ 2853 h 3044"/>
                <a:gd name="T74" fmla="*/ 418 w 3394"/>
                <a:gd name="T75" fmla="*/ 2455 h 3044"/>
                <a:gd name="T76" fmla="*/ 267 w 3394"/>
                <a:gd name="T77" fmla="*/ 2427 h 3044"/>
                <a:gd name="T78" fmla="*/ 140 w 3394"/>
                <a:gd name="T79" fmla="*/ 2349 h 3044"/>
                <a:gd name="T80" fmla="*/ 49 w 3394"/>
                <a:gd name="T81" fmla="*/ 2233 h 3044"/>
                <a:gd name="T82" fmla="*/ 3 w 3394"/>
                <a:gd name="T83" fmla="*/ 2089 h 3044"/>
                <a:gd name="T84" fmla="*/ 3 w 3394"/>
                <a:gd name="T85" fmla="*/ 366 h 3044"/>
                <a:gd name="T86" fmla="*/ 49 w 3394"/>
                <a:gd name="T87" fmla="*/ 222 h 3044"/>
                <a:gd name="T88" fmla="*/ 141 w 3394"/>
                <a:gd name="T89" fmla="*/ 106 h 3044"/>
                <a:gd name="T90" fmla="*/ 268 w 3394"/>
                <a:gd name="T91" fmla="*/ 29 h 3044"/>
                <a:gd name="T92" fmla="*/ 418 w 3394"/>
                <a:gd name="T93" fmla="*/ 0 h 3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4" h="3044">
                  <a:moveTo>
                    <a:pt x="191" y="1961"/>
                  </a:moveTo>
                  <a:lnTo>
                    <a:pt x="191" y="2037"/>
                  </a:lnTo>
                  <a:lnTo>
                    <a:pt x="194" y="2074"/>
                  </a:lnTo>
                  <a:lnTo>
                    <a:pt x="202" y="2109"/>
                  </a:lnTo>
                  <a:lnTo>
                    <a:pt x="216" y="2142"/>
                  </a:lnTo>
                  <a:lnTo>
                    <a:pt x="235" y="2172"/>
                  </a:lnTo>
                  <a:lnTo>
                    <a:pt x="258" y="2198"/>
                  </a:lnTo>
                  <a:lnTo>
                    <a:pt x="284" y="2221"/>
                  </a:lnTo>
                  <a:lnTo>
                    <a:pt x="314" y="2239"/>
                  </a:lnTo>
                  <a:lnTo>
                    <a:pt x="346" y="2254"/>
                  </a:lnTo>
                  <a:lnTo>
                    <a:pt x="381" y="2262"/>
                  </a:lnTo>
                  <a:lnTo>
                    <a:pt x="418" y="2265"/>
                  </a:lnTo>
                  <a:lnTo>
                    <a:pt x="2976" y="2265"/>
                  </a:lnTo>
                  <a:lnTo>
                    <a:pt x="3013" y="2262"/>
                  </a:lnTo>
                  <a:lnTo>
                    <a:pt x="3048" y="2254"/>
                  </a:lnTo>
                  <a:lnTo>
                    <a:pt x="3080" y="2239"/>
                  </a:lnTo>
                  <a:lnTo>
                    <a:pt x="3109" y="2221"/>
                  </a:lnTo>
                  <a:lnTo>
                    <a:pt x="3136" y="2198"/>
                  </a:lnTo>
                  <a:lnTo>
                    <a:pt x="3159" y="2172"/>
                  </a:lnTo>
                  <a:lnTo>
                    <a:pt x="3177" y="2142"/>
                  </a:lnTo>
                  <a:lnTo>
                    <a:pt x="3192" y="2109"/>
                  </a:lnTo>
                  <a:lnTo>
                    <a:pt x="3200" y="2074"/>
                  </a:lnTo>
                  <a:lnTo>
                    <a:pt x="3203" y="2037"/>
                  </a:lnTo>
                  <a:lnTo>
                    <a:pt x="3203" y="1961"/>
                  </a:lnTo>
                  <a:lnTo>
                    <a:pt x="191" y="1961"/>
                  </a:lnTo>
                  <a:close/>
                  <a:moveTo>
                    <a:pt x="418" y="190"/>
                  </a:moveTo>
                  <a:lnTo>
                    <a:pt x="381" y="194"/>
                  </a:lnTo>
                  <a:lnTo>
                    <a:pt x="346" y="202"/>
                  </a:lnTo>
                  <a:lnTo>
                    <a:pt x="313" y="216"/>
                  </a:lnTo>
                  <a:lnTo>
                    <a:pt x="283" y="235"/>
                  </a:lnTo>
                  <a:lnTo>
                    <a:pt x="258" y="257"/>
                  </a:lnTo>
                  <a:lnTo>
                    <a:pt x="234" y="284"/>
                  </a:lnTo>
                  <a:lnTo>
                    <a:pt x="215" y="314"/>
                  </a:lnTo>
                  <a:lnTo>
                    <a:pt x="202" y="347"/>
                  </a:lnTo>
                  <a:lnTo>
                    <a:pt x="194" y="382"/>
                  </a:lnTo>
                  <a:lnTo>
                    <a:pt x="191" y="419"/>
                  </a:lnTo>
                  <a:lnTo>
                    <a:pt x="191" y="1771"/>
                  </a:lnTo>
                  <a:lnTo>
                    <a:pt x="3204" y="1771"/>
                  </a:lnTo>
                  <a:lnTo>
                    <a:pt x="3204" y="419"/>
                  </a:lnTo>
                  <a:lnTo>
                    <a:pt x="3201" y="382"/>
                  </a:lnTo>
                  <a:lnTo>
                    <a:pt x="3193" y="347"/>
                  </a:lnTo>
                  <a:lnTo>
                    <a:pt x="3178" y="314"/>
                  </a:lnTo>
                  <a:lnTo>
                    <a:pt x="3160" y="284"/>
                  </a:lnTo>
                  <a:lnTo>
                    <a:pt x="3137" y="257"/>
                  </a:lnTo>
                  <a:lnTo>
                    <a:pt x="3110" y="235"/>
                  </a:lnTo>
                  <a:lnTo>
                    <a:pt x="3081" y="216"/>
                  </a:lnTo>
                  <a:lnTo>
                    <a:pt x="3048" y="202"/>
                  </a:lnTo>
                  <a:lnTo>
                    <a:pt x="3013" y="194"/>
                  </a:lnTo>
                  <a:lnTo>
                    <a:pt x="2976" y="190"/>
                  </a:lnTo>
                  <a:lnTo>
                    <a:pt x="418" y="190"/>
                  </a:lnTo>
                  <a:close/>
                  <a:moveTo>
                    <a:pt x="418" y="0"/>
                  </a:moveTo>
                  <a:lnTo>
                    <a:pt x="2976" y="0"/>
                  </a:lnTo>
                  <a:lnTo>
                    <a:pt x="3028" y="3"/>
                  </a:lnTo>
                  <a:lnTo>
                    <a:pt x="3079" y="14"/>
                  </a:lnTo>
                  <a:lnTo>
                    <a:pt x="3126" y="29"/>
                  </a:lnTo>
                  <a:lnTo>
                    <a:pt x="3172" y="50"/>
                  </a:lnTo>
                  <a:lnTo>
                    <a:pt x="3215" y="75"/>
                  </a:lnTo>
                  <a:lnTo>
                    <a:pt x="3253" y="106"/>
                  </a:lnTo>
                  <a:lnTo>
                    <a:pt x="3288" y="141"/>
                  </a:lnTo>
                  <a:lnTo>
                    <a:pt x="3319" y="179"/>
                  </a:lnTo>
                  <a:lnTo>
                    <a:pt x="3344" y="222"/>
                  </a:lnTo>
                  <a:lnTo>
                    <a:pt x="3366" y="268"/>
                  </a:lnTo>
                  <a:lnTo>
                    <a:pt x="3380" y="316"/>
                  </a:lnTo>
                  <a:lnTo>
                    <a:pt x="3391" y="366"/>
                  </a:lnTo>
                  <a:lnTo>
                    <a:pt x="3394" y="419"/>
                  </a:lnTo>
                  <a:lnTo>
                    <a:pt x="3394" y="2037"/>
                  </a:lnTo>
                  <a:lnTo>
                    <a:pt x="3391" y="2089"/>
                  </a:lnTo>
                  <a:lnTo>
                    <a:pt x="3380" y="2140"/>
                  </a:lnTo>
                  <a:lnTo>
                    <a:pt x="3365" y="2188"/>
                  </a:lnTo>
                  <a:lnTo>
                    <a:pt x="3344" y="2233"/>
                  </a:lnTo>
                  <a:lnTo>
                    <a:pt x="3319" y="2275"/>
                  </a:lnTo>
                  <a:lnTo>
                    <a:pt x="3288" y="2314"/>
                  </a:lnTo>
                  <a:lnTo>
                    <a:pt x="3253" y="2349"/>
                  </a:lnTo>
                  <a:lnTo>
                    <a:pt x="3214" y="2380"/>
                  </a:lnTo>
                  <a:lnTo>
                    <a:pt x="3171" y="2406"/>
                  </a:lnTo>
                  <a:lnTo>
                    <a:pt x="3126" y="2427"/>
                  </a:lnTo>
                  <a:lnTo>
                    <a:pt x="3078" y="2442"/>
                  </a:lnTo>
                  <a:lnTo>
                    <a:pt x="3027" y="2451"/>
                  </a:lnTo>
                  <a:lnTo>
                    <a:pt x="2976" y="2455"/>
                  </a:lnTo>
                  <a:lnTo>
                    <a:pt x="1792" y="2455"/>
                  </a:lnTo>
                  <a:lnTo>
                    <a:pt x="1792" y="2853"/>
                  </a:lnTo>
                  <a:lnTo>
                    <a:pt x="2382" y="2853"/>
                  </a:lnTo>
                  <a:lnTo>
                    <a:pt x="2404" y="2857"/>
                  </a:lnTo>
                  <a:lnTo>
                    <a:pt x="2423" y="2864"/>
                  </a:lnTo>
                  <a:lnTo>
                    <a:pt x="2442" y="2875"/>
                  </a:lnTo>
                  <a:lnTo>
                    <a:pt x="2456" y="2889"/>
                  </a:lnTo>
                  <a:lnTo>
                    <a:pt x="2468" y="2907"/>
                  </a:lnTo>
                  <a:lnTo>
                    <a:pt x="2475" y="2926"/>
                  </a:lnTo>
                  <a:lnTo>
                    <a:pt x="2477" y="2949"/>
                  </a:lnTo>
                  <a:lnTo>
                    <a:pt x="2475" y="2971"/>
                  </a:lnTo>
                  <a:lnTo>
                    <a:pt x="2468" y="2990"/>
                  </a:lnTo>
                  <a:lnTo>
                    <a:pt x="2456" y="3009"/>
                  </a:lnTo>
                  <a:lnTo>
                    <a:pt x="2442" y="3023"/>
                  </a:lnTo>
                  <a:lnTo>
                    <a:pt x="2423" y="3034"/>
                  </a:lnTo>
                  <a:lnTo>
                    <a:pt x="2404" y="3042"/>
                  </a:lnTo>
                  <a:lnTo>
                    <a:pt x="2382" y="3044"/>
                  </a:lnTo>
                  <a:lnTo>
                    <a:pt x="1012" y="3044"/>
                  </a:lnTo>
                  <a:lnTo>
                    <a:pt x="990" y="3042"/>
                  </a:lnTo>
                  <a:lnTo>
                    <a:pt x="970" y="3034"/>
                  </a:lnTo>
                  <a:lnTo>
                    <a:pt x="952" y="3023"/>
                  </a:lnTo>
                  <a:lnTo>
                    <a:pt x="938" y="3009"/>
                  </a:lnTo>
                  <a:lnTo>
                    <a:pt x="926" y="2990"/>
                  </a:lnTo>
                  <a:lnTo>
                    <a:pt x="919" y="2971"/>
                  </a:lnTo>
                  <a:lnTo>
                    <a:pt x="917" y="2949"/>
                  </a:lnTo>
                  <a:lnTo>
                    <a:pt x="919" y="2926"/>
                  </a:lnTo>
                  <a:lnTo>
                    <a:pt x="926" y="2907"/>
                  </a:lnTo>
                  <a:lnTo>
                    <a:pt x="938" y="2889"/>
                  </a:lnTo>
                  <a:lnTo>
                    <a:pt x="952" y="2875"/>
                  </a:lnTo>
                  <a:lnTo>
                    <a:pt x="970" y="2864"/>
                  </a:lnTo>
                  <a:lnTo>
                    <a:pt x="990" y="2857"/>
                  </a:lnTo>
                  <a:lnTo>
                    <a:pt x="1012" y="2853"/>
                  </a:lnTo>
                  <a:lnTo>
                    <a:pt x="1602" y="2853"/>
                  </a:lnTo>
                  <a:lnTo>
                    <a:pt x="1602" y="2455"/>
                  </a:lnTo>
                  <a:lnTo>
                    <a:pt x="418" y="2455"/>
                  </a:lnTo>
                  <a:lnTo>
                    <a:pt x="366" y="2451"/>
                  </a:lnTo>
                  <a:lnTo>
                    <a:pt x="315" y="2442"/>
                  </a:lnTo>
                  <a:lnTo>
                    <a:pt x="267" y="2427"/>
                  </a:lnTo>
                  <a:lnTo>
                    <a:pt x="222" y="2406"/>
                  </a:lnTo>
                  <a:lnTo>
                    <a:pt x="179" y="2380"/>
                  </a:lnTo>
                  <a:lnTo>
                    <a:pt x="140" y="2349"/>
                  </a:lnTo>
                  <a:lnTo>
                    <a:pt x="106" y="2314"/>
                  </a:lnTo>
                  <a:lnTo>
                    <a:pt x="75" y="2275"/>
                  </a:lnTo>
                  <a:lnTo>
                    <a:pt x="49" y="2233"/>
                  </a:lnTo>
                  <a:lnTo>
                    <a:pt x="28" y="2188"/>
                  </a:lnTo>
                  <a:lnTo>
                    <a:pt x="12" y="2140"/>
                  </a:lnTo>
                  <a:lnTo>
                    <a:pt x="3" y="2089"/>
                  </a:lnTo>
                  <a:lnTo>
                    <a:pt x="0" y="2037"/>
                  </a:lnTo>
                  <a:lnTo>
                    <a:pt x="0" y="419"/>
                  </a:lnTo>
                  <a:lnTo>
                    <a:pt x="3" y="366"/>
                  </a:lnTo>
                  <a:lnTo>
                    <a:pt x="12" y="316"/>
                  </a:lnTo>
                  <a:lnTo>
                    <a:pt x="28" y="268"/>
                  </a:lnTo>
                  <a:lnTo>
                    <a:pt x="49" y="222"/>
                  </a:lnTo>
                  <a:lnTo>
                    <a:pt x="75" y="179"/>
                  </a:lnTo>
                  <a:lnTo>
                    <a:pt x="106" y="141"/>
                  </a:lnTo>
                  <a:lnTo>
                    <a:pt x="141" y="106"/>
                  </a:lnTo>
                  <a:lnTo>
                    <a:pt x="179" y="75"/>
                  </a:lnTo>
                  <a:lnTo>
                    <a:pt x="223" y="50"/>
                  </a:lnTo>
                  <a:lnTo>
                    <a:pt x="268" y="29"/>
                  </a:lnTo>
                  <a:lnTo>
                    <a:pt x="315" y="14"/>
                  </a:lnTo>
                  <a:lnTo>
                    <a:pt x="366" y="3"/>
                  </a:lnTo>
                  <a:lnTo>
                    <a:pt x="418" y="0"/>
                  </a:lnTo>
                  <a:close/>
                </a:path>
              </a:pathLst>
            </a:custGeom>
            <a:solidFill>
              <a:schemeClr val="bg1"/>
            </a:solid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sp>
        <p:nvSpPr>
          <p:cNvPr id="106" name="Inhaltsplatzhalter 4"/>
          <p:cNvSpPr txBox="1"/>
          <p:nvPr/>
        </p:nvSpPr>
        <p:spPr>
          <a:xfrm>
            <a:off x="1117640" y="4485074"/>
            <a:ext cx="2874183" cy="1107996"/>
          </a:xfrm>
          <a:prstGeom prst="rect">
            <a:avLst/>
          </a:prstGeom>
        </p:spPr>
        <p:txBody>
          <a:bodyPr wrap="square" lIns="0" tIns="0" rIns="0" bIns="0">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1200"/>
              </a:spcAft>
              <a:buNone/>
            </a:pPr>
            <a:r>
              <a:rPr lang="en-US" sz="1400" b="1" dirty="0">
                <a:solidFill>
                  <a:srgbClr val="FA6679"/>
                </a:solidFill>
                <a:latin typeface="+mn-lt"/>
                <a:cs typeface="+mn-ea"/>
                <a:sym typeface="+mn-lt"/>
              </a:rPr>
              <a:t>TITLE GOES HERE</a:t>
            </a:r>
            <a:br>
              <a:rPr lang="en-US" sz="1400" b="1" dirty="0">
                <a:solidFill>
                  <a:srgbClr val="FA6679"/>
                </a:solidFill>
                <a:latin typeface="+mn-lt"/>
                <a:cs typeface="+mn-ea"/>
                <a:sym typeface="+mn-lt"/>
              </a:rPr>
            </a:br>
            <a:r>
              <a:rPr lang="en-US" sz="1400" b="1" dirty="0">
                <a:solidFill>
                  <a:schemeClr val="accent4"/>
                </a:solidFill>
                <a:latin typeface="+mn-lt"/>
                <a:cs typeface="+mn-ea"/>
                <a:sym typeface="+mn-lt"/>
              </a:rPr>
              <a:t/>
            </a:r>
            <a:br>
              <a:rPr lang="en-US" sz="1400" b="1" dirty="0">
                <a:solidFill>
                  <a:schemeClr val="accent4"/>
                </a:solidFill>
                <a:latin typeface="+mn-lt"/>
                <a:cs typeface="+mn-ea"/>
                <a:sym typeface="+mn-lt"/>
              </a:rPr>
            </a:br>
            <a:r>
              <a:rPr lang="en-US" sz="1100" dirty="0">
                <a:solidFill>
                  <a:schemeClr val="bg1">
                    <a:lumMod val="65000"/>
                  </a:schemeClr>
                </a:solidFill>
                <a:latin typeface="+mn-lt"/>
                <a:cs typeface="+mn-ea"/>
                <a:sym typeface="+mn-lt"/>
              </a:rPr>
              <a:t>This is a sample text. You simply add your own text and description here. This text is fully editable. It can be replaced with your own style. </a:t>
            </a:r>
          </a:p>
        </p:txBody>
      </p:sp>
      <p:grpSp>
        <p:nvGrpSpPr>
          <p:cNvPr id="2" name="组合 1"/>
          <p:cNvGrpSpPr/>
          <p:nvPr/>
        </p:nvGrpSpPr>
        <p:grpSpPr>
          <a:xfrm>
            <a:off x="5151030" y="2652206"/>
            <a:ext cx="1780541" cy="1782287"/>
            <a:chOff x="5151030" y="2652206"/>
            <a:chExt cx="1780541" cy="1782287"/>
          </a:xfrm>
        </p:grpSpPr>
        <p:sp>
          <p:nvSpPr>
            <p:cNvPr id="94" name="Oval 13"/>
            <p:cNvSpPr>
              <a:spLocks noChangeArrowheads="1"/>
            </p:cNvSpPr>
            <p:nvPr/>
          </p:nvSpPr>
          <p:spPr bwMode="auto">
            <a:xfrm>
              <a:off x="5151030" y="2652206"/>
              <a:ext cx="1780541" cy="1782287"/>
            </a:xfrm>
            <a:prstGeom prst="ellipse">
              <a:avLst/>
            </a:prstGeom>
            <a:solidFill>
              <a:schemeClr val="accent4"/>
            </a:solidFill>
            <a:ln w="58738" cap="flat">
              <a:solidFill>
                <a:schemeClr val="accent4">
                  <a:lumMod val="60000"/>
                  <a:lumOff val="40000"/>
                </a:schemeClr>
              </a:solidFill>
              <a:prstDash val="solid"/>
              <a:miter lim="800000"/>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107" name="Group 48"/>
            <p:cNvGrpSpPr/>
            <p:nvPr/>
          </p:nvGrpSpPr>
          <p:grpSpPr>
            <a:xfrm>
              <a:off x="5675488" y="3078742"/>
              <a:ext cx="731624" cy="929214"/>
              <a:chOff x="9136063" y="1916113"/>
              <a:chExt cx="434976" cy="552451"/>
            </a:xfrm>
            <a:solidFill>
              <a:schemeClr val="bg1"/>
            </a:solidFill>
          </p:grpSpPr>
          <p:sp>
            <p:nvSpPr>
              <p:cNvPr id="108" name="Freeform 30"/>
              <p:cNvSpPr/>
              <p:nvPr/>
            </p:nvSpPr>
            <p:spPr bwMode="auto">
              <a:xfrm>
                <a:off x="9136063" y="1916113"/>
                <a:ext cx="425450" cy="455613"/>
              </a:xfrm>
              <a:custGeom>
                <a:avLst/>
                <a:gdLst>
                  <a:gd name="T0" fmla="*/ 1511 w 2678"/>
                  <a:gd name="T1" fmla="*/ 13 h 2875"/>
                  <a:gd name="T2" fmla="*/ 1714 w 2678"/>
                  <a:gd name="T3" fmla="*/ 104 h 2875"/>
                  <a:gd name="T4" fmla="*/ 1862 w 2678"/>
                  <a:gd name="T5" fmla="*/ 267 h 2875"/>
                  <a:gd name="T6" fmla="*/ 1932 w 2678"/>
                  <a:gd name="T7" fmla="*/ 480 h 2875"/>
                  <a:gd name="T8" fmla="*/ 1926 w 2678"/>
                  <a:gd name="T9" fmla="*/ 1135 h 2875"/>
                  <a:gd name="T10" fmla="*/ 1857 w 2678"/>
                  <a:gd name="T11" fmla="*/ 1263 h 2875"/>
                  <a:gd name="T12" fmla="*/ 1881 w 2678"/>
                  <a:gd name="T13" fmla="*/ 1754 h 2875"/>
                  <a:gd name="T14" fmla="*/ 2031 w 2678"/>
                  <a:gd name="T15" fmla="*/ 1836 h 2875"/>
                  <a:gd name="T16" fmla="*/ 2226 w 2678"/>
                  <a:gd name="T17" fmla="*/ 1956 h 2875"/>
                  <a:gd name="T18" fmla="*/ 2447 w 2678"/>
                  <a:gd name="T19" fmla="*/ 2110 h 2875"/>
                  <a:gd name="T20" fmla="*/ 2616 w 2678"/>
                  <a:gd name="T21" fmla="*/ 2258 h 2875"/>
                  <a:gd name="T22" fmla="*/ 2676 w 2678"/>
                  <a:gd name="T23" fmla="*/ 2406 h 2875"/>
                  <a:gd name="T24" fmla="*/ 2668 w 2678"/>
                  <a:gd name="T25" fmla="*/ 2840 h 2875"/>
                  <a:gd name="T26" fmla="*/ 2608 w 2678"/>
                  <a:gd name="T27" fmla="*/ 2875 h 2875"/>
                  <a:gd name="T28" fmla="*/ 2547 w 2678"/>
                  <a:gd name="T29" fmla="*/ 2840 h 2875"/>
                  <a:gd name="T30" fmla="*/ 2534 w 2678"/>
                  <a:gd name="T31" fmla="*/ 2416 h 2875"/>
                  <a:gd name="T32" fmla="*/ 2470 w 2678"/>
                  <a:gd name="T33" fmla="*/ 2307 h 2875"/>
                  <a:gd name="T34" fmla="*/ 2258 w 2678"/>
                  <a:gd name="T35" fmla="*/ 2147 h 2875"/>
                  <a:gd name="T36" fmla="*/ 2058 w 2678"/>
                  <a:gd name="T37" fmla="*/ 2016 h 2875"/>
                  <a:gd name="T38" fmla="*/ 1890 w 2678"/>
                  <a:gd name="T39" fmla="*/ 1918 h 2875"/>
                  <a:gd name="T40" fmla="*/ 1774 w 2678"/>
                  <a:gd name="T41" fmla="*/ 1857 h 2875"/>
                  <a:gd name="T42" fmla="*/ 1709 w 2678"/>
                  <a:gd name="T43" fmla="*/ 1815 h 2875"/>
                  <a:gd name="T44" fmla="*/ 1689 w 2678"/>
                  <a:gd name="T45" fmla="*/ 1255 h 2875"/>
                  <a:gd name="T46" fmla="*/ 1721 w 2678"/>
                  <a:gd name="T47" fmla="*/ 1197 h 2875"/>
                  <a:gd name="T48" fmla="*/ 1785 w 2678"/>
                  <a:gd name="T49" fmla="*/ 1113 h 2875"/>
                  <a:gd name="T50" fmla="*/ 1791 w 2678"/>
                  <a:gd name="T51" fmla="*/ 489 h 2875"/>
                  <a:gd name="T52" fmla="*/ 1723 w 2678"/>
                  <a:gd name="T53" fmla="*/ 312 h 2875"/>
                  <a:gd name="T54" fmla="*/ 1582 w 2678"/>
                  <a:gd name="T55" fmla="*/ 188 h 2875"/>
                  <a:gd name="T56" fmla="*/ 1395 w 2678"/>
                  <a:gd name="T57" fmla="*/ 140 h 2875"/>
                  <a:gd name="T58" fmla="*/ 1138 w 2678"/>
                  <a:gd name="T59" fmla="*/ 168 h 2875"/>
                  <a:gd name="T60" fmla="*/ 984 w 2678"/>
                  <a:gd name="T61" fmla="*/ 274 h 2875"/>
                  <a:gd name="T62" fmla="*/ 895 w 2678"/>
                  <a:gd name="T63" fmla="*/ 441 h 2875"/>
                  <a:gd name="T64" fmla="*/ 885 w 2678"/>
                  <a:gd name="T65" fmla="*/ 1086 h 2875"/>
                  <a:gd name="T66" fmla="*/ 934 w 2678"/>
                  <a:gd name="T67" fmla="*/ 1179 h 2875"/>
                  <a:gd name="T68" fmla="*/ 985 w 2678"/>
                  <a:gd name="T69" fmla="*/ 1237 h 2875"/>
                  <a:gd name="T70" fmla="*/ 979 w 2678"/>
                  <a:gd name="T71" fmla="*/ 1797 h 2875"/>
                  <a:gd name="T72" fmla="*/ 922 w 2678"/>
                  <a:gd name="T73" fmla="*/ 1847 h 2875"/>
                  <a:gd name="T74" fmla="*/ 822 w 2678"/>
                  <a:gd name="T75" fmla="*/ 1899 h 2875"/>
                  <a:gd name="T76" fmla="*/ 665 w 2678"/>
                  <a:gd name="T77" fmla="*/ 1988 h 2875"/>
                  <a:gd name="T78" fmla="*/ 470 w 2678"/>
                  <a:gd name="T79" fmla="*/ 2111 h 2875"/>
                  <a:gd name="T80" fmla="*/ 259 w 2678"/>
                  <a:gd name="T81" fmla="*/ 2264 h 2875"/>
                  <a:gd name="T82" fmla="*/ 151 w 2678"/>
                  <a:gd name="T83" fmla="*/ 2384 h 2875"/>
                  <a:gd name="T84" fmla="*/ 137 w 2678"/>
                  <a:gd name="T85" fmla="*/ 2823 h 2875"/>
                  <a:gd name="T86" fmla="*/ 88 w 2678"/>
                  <a:gd name="T87" fmla="*/ 2872 h 2875"/>
                  <a:gd name="T88" fmla="*/ 19 w 2678"/>
                  <a:gd name="T89" fmla="*/ 2854 h 2875"/>
                  <a:gd name="T90" fmla="*/ 0 w 2678"/>
                  <a:gd name="T91" fmla="*/ 2448 h 2875"/>
                  <a:gd name="T92" fmla="*/ 39 w 2678"/>
                  <a:gd name="T93" fmla="*/ 2292 h 2875"/>
                  <a:gd name="T94" fmla="*/ 173 w 2678"/>
                  <a:gd name="T95" fmla="*/ 2153 h 2875"/>
                  <a:gd name="T96" fmla="*/ 397 w 2678"/>
                  <a:gd name="T97" fmla="*/ 1992 h 2875"/>
                  <a:gd name="T98" fmla="*/ 601 w 2678"/>
                  <a:gd name="T99" fmla="*/ 1863 h 2875"/>
                  <a:gd name="T100" fmla="*/ 765 w 2678"/>
                  <a:gd name="T101" fmla="*/ 1771 h 2875"/>
                  <a:gd name="T102" fmla="*/ 847 w 2678"/>
                  <a:gd name="T103" fmla="*/ 1290 h 2875"/>
                  <a:gd name="T104" fmla="*/ 762 w 2678"/>
                  <a:gd name="T105" fmla="*/ 1169 h 2875"/>
                  <a:gd name="T106" fmla="*/ 742 w 2678"/>
                  <a:gd name="T107" fmla="*/ 539 h 2875"/>
                  <a:gd name="T108" fmla="*/ 791 w 2678"/>
                  <a:gd name="T109" fmla="*/ 316 h 2875"/>
                  <a:gd name="T110" fmla="*/ 921 w 2678"/>
                  <a:gd name="T111" fmla="*/ 139 h 2875"/>
                  <a:gd name="T112" fmla="*/ 1112 w 2678"/>
                  <a:gd name="T113" fmla="*/ 27 h 2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78" h="2875">
                    <a:moveTo>
                      <a:pt x="1282" y="0"/>
                    </a:moveTo>
                    <a:lnTo>
                      <a:pt x="1395" y="0"/>
                    </a:lnTo>
                    <a:lnTo>
                      <a:pt x="1454" y="3"/>
                    </a:lnTo>
                    <a:lnTo>
                      <a:pt x="1511" y="13"/>
                    </a:lnTo>
                    <a:lnTo>
                      <a:pt x="1566" y="27"/>
                    </a:lnTo>
                    <a:lnTo>
                      <a:pt x="1617" y="49"/>
                    </a:lnTo>
                    <a:lnTo>
                      <a:pt x="1667" y="74"/>
                    </a:lnTo>
                    <a:lnTo>
                      <a:pt x="1714" y="104"/>
                    </a:lnTo>
                    <a:lnTo>
                      <a:pt x="1757" y="139"/>
                    </a:lnTo>
                    <a:lnTo>
                      <a:pt x="1796" y="178"/>
                    </a:lnTo>
                    <a:lnTo>
                      <a:pt x="1831" y="220"/>
                    </a:lnTo>
                    <a:lnTo>
                      <a:pt x="1862" y="267"/>
                    </a:lnTo>
                    <a:lnTo>
                      <a:pt x="1887" y="316"/>
                    </a:lnTo>
                    <a:lnTo>
                      <a:pt x="1908" y="369"/>
                    </a:lnTo>
                    <a:lnTo>
                      <a:pt x="1923" y="424"/>
                    </a:lnTo>
                    <a:lnTo>
                      <a:pt x="1932" y="480"/>
                    </a:lnTo>
                    <a:lnTo>
                      <a:pt x="1936" y="539"/>
                    </a:lnTo>
                    <a:lnTo>
                      <a:pt x="1936" y="1060"/>
                    </a:lnTo>
                    <a:lnTo>
                      <a:pt x="1933" y="1098"/>
                    </a:lnTo>
                    <a:lnTo>
                      <a:pt x="1926" y="1135"/>
                    </a:lnTo>
                    <a:lnTo>
                      <a:pt x="1915" y="1169"/>
                    </a:lnTo>
                    <a:lnTo>
                      <a:pt x="1900" y="1203"/>
                    </a:lnTo>
                    <a:lnTo>
                      <a:pt x="1881" y="1235"/>
                    </a:lnTo>
                    <a:lnTo>
                      <a:pt x="1857" y="1263"/>
                    </a:lnTo>
                    <a:lnTo>
                      <a:pt x="1831" y="1290"/>
                    </a:lnTo>
                    <a:lnTo>
                      <a:pt x="1831" y="1728"/>
                    </a:lnTo>
                    <a:lnTo>
                      <a:pt x="1853" y="1739"/>
                    </a:lnTo>
                    <a:lnTo>
                      <a:pt x="1881" y="1754"/>
                    </a:lnTo>
                    <a:lnTo>
                      <a:pt x="1912" y="1771"/>
                    </a:lnTo>
                    <a:lnTo>
                      <a:pt x="1948" y="1791"/>
                    </a:lnTo>
                    <a:lnTo>
                      <a:pt x="1987" y="1812"/>
                    </a:lnTo>
                    <a:lnTo>
                      <a:pt x="2031" y="1836"/>
                    </a:lnTo>
                    <a:lnTo>
                      <a:pt x="2076" y="1863"/>
                    </a:lnTo>
                    <a:lnTo>
                      <a:pt x="2124" y="1892"/>
                    </a:lnTo>
                    <a:lnTo>
                      <a:pt x="2174" y="1923"/>
                    </a:lnTo>
                    <a:lnTo>
                      <a:pt x="2226" y="1956"/>
                    </a:lnTo>
                    <a:lnTo>
                      <a:pt x="2280" y="1992"/>
                    </a:lnTo>
                    <a:lnTo>
                      <a:pt x="2335" y="2030"/>
                    </a:lnTo>
                    <a:lnTo>
                      <a:pt x="2391" y="2069"/>
                    </a:lnTo>
                    <a:lnTo>
                      <a:pt x="2447" y="2110"/>
                    </a:lnTo>
                    <a:lnTo>
                      <a:pt x="2504" y="2153"/>
                    </a:lnTo>
                    <a:lnTo>
                      <a:pt x="2560" y="2199"/>
                    </a:lnTo>
                    <a:lnTo>
                      <a:pt x="2590" y="2227"/>
                    </a:lnTo>
                    <a:lnTo>
                      <a:pt x="2616" y="2258"/>
                    </a:lnTo>
                    <a:lnTo>
                      <a:pt x="2637" y="2292"/>
                    </a:lnTo>
                    <a:lnTo>
                      <a:pt x="2655" y="2328"/>
                    </a:lnTo>
                    <a:lnTo>
                      <a:pt x="2668" y="2366"/>
                    </a:lnTo>
                    <a:lnTo>
                      <a:pt x="2676" y="2406"/>
                    </a:lnTo>
                    <a:lnTo>
                      <a:pt x="2678" y="2448"/>
                    </a:lnTo>
                    <a:lnTo>
                      <a:pt x="2678" y="2805"/>
                    </a:lnTo>
                    <a:lnTo>
                      <a:pt x="2676" y="2823"/>
                    </a:lnTo>
                    <a:lnTo>
                      <a:pt x="2668" y="2840"/>
                    </a:lnTo>
                    <a:lnTo>
                      <a:pt x="2658" y="2855"/>
                    </a:lnTo>
                    <a:lnTo>
                      <a:pt x="2643" y="2865"/>
                    </a:lnTo>
                    <a:lnTo>
                      <a:pt x="2626" y="2873"/>
                    </a:lnTo>
                    <a:lnTo>
                      <a:pt x="2608" y="2875"/>
                    </a:lnTo>
                    <a:lnTo>
                      <a:pt x="2589" y="2873"/>
                    </a:lnTo>
                    <a:lnTo>
                      <a:pt x="2572" y="2865"/>
                    </a:lnTo>
                    <a:lnTo>
                      <a:pt x="2557" y="2855"/>
                    </a:lnTo>
                    <a:lnTo>
                      <a:pt x="2547" y="2840"/>
                    </a:lnTo>
                    <a:lnTo>
                      <a:pt x="2539" y="2823"/>
                    </a:lnTo>
                    <a:lnTo>
                      <a:pt x="2537" y="2805"/>
                    </a:lnTo>
                    <a:lnTo>
                      <a:pt x="2537" y="2448"/>
                    </a:lnTo>
                    <a:lnTo>
                      <a:pt x="2534" y="2416"/>
                    </a:lnTo>
                    <a:lnTo>
                      <a:pt x="2525" y="2385"/>
                    </a:lnTo>
                    <a:lnTo>
                      <a:pt x="2512" y="2356"/>
                    </a:lnTo>
                    <a:lnTo>
                      <a:pt x="2494" y="2331"/>
                    </a:lnTo>
                    <a:lnTo>
                      <a:pt x="2470" y="2307"/>
                    </a:lnTo>
                    <a:lnTo>
                      <a:pt x="2418" y="2265"/>
                    </a:lnTo>
                    <a:lnTo>
                      <a:pt x="2365" y="2224"/>
                    </a:lnTo>
                    <a:lnTo>
                      <a:pt x="2311" y="2185"/>
                    </a:lnTo>
                    <a:lnTo>
                      <a:pt x="2258" y="2147"/>
                    </a:lnTo>
                    <a:lnTo>
                      <a:pt x="2206" y="2111"/>
                    </a:lnTo>
                    <a:lnTo>
                      <a:pt x="2155" y="2077"/>
                    </a:lnTo>
                    <a:lnTo>
                      <a:pt x="2106" y="2046"/>
                    </a:lnTo>
                    <a:lnTo>
                      <a:pt x="2058" y="2016"/>
                    </a:lnTo>
                    <a:lnTo>
                      <a:pt x="2013" y="1989"/>
                    </a:lnTo>
                    <a:lnTo>
                      <a:pt x="1968" y="1963"/>
                    </a:lnTo>
                    <a:lnTo>
                      <a:pt x="1928" y="1939"/>
                    </a:lnTo>
                    <a:lnTo>
                      <a:pt x="1890" y="1918"/>
                    </a:lnTo>
                    <a:lnTo>
                      <a:pt x="1855" y="1899"/>
                    </a:lnTo>
                    <a:lnTo>
                      <a:pt x="1825" y="1882"/>
                    </a:lnTo>
                    <a:lnTo>
                      <a:pt x="1797" y="1869"/>
                    </a:lnTo>
                    <a:lnTo>
                      <a:pt x="1774" y="1857"/>
                    </a:lnTo>
                    <a:lnTo>
                      <a:pt x="1756" y="1848"/>
                    </a:lnTo>
                    <a:lnTo>
                      <a:pt x="1742" y="1841"/>
                    </a:lnTo>
                    <a:lnTo>
                      <a:pt x="1724" y="1830"/>
                    </a:lnTo>
                    <a:lnTo>
                      <a:pt x="1709" y="1815"/>
                    </a:lnTo>
                    <a:lnTo>
                      <a:pt x="1699" y="1798"/>
                    </a:lnTo>
                    <a:lnTo>
                      <a:pt x="1692" y="1778"/>
                    </a:lnTo>
                    <a:lnTo>
                      <a:pt x="1689" y="1757"/>
                    </a:lnTo>
                    <a:lnTo>
                      <a:pt x="1689" y="1255"/>
                    </a:lnTo>
                    <a:lnTo>
                      <a:pt x="1691" y="1238"/>
                    </a:lnTo>
                    <a:lnTo>
                      <a:pt x="1698" y="1222"/>
                    </a:lnTo>
                    <a:lnTo>
                      <a:pt x="1707" y="1207"/>
                    </a:lnTo>
                    <a:lnTo>
                      <a:pt x="1721" y="1197"/>
                    </a:lnTo>
                    <a:lnTo>
                      <a:pt x="1742" y="1179"/>
                    </a:lnTo>
                    <a:lnTo>
                      <a:pt x="1760" y="1159"/>
                    </a:lnTo>
                    <a:lnTo>
                      <a:pt x="1775" y="1137"/>
                    </a:lnTo>
                    <a:lnTo>
                      <a:pt x="1785" y="1113"/>
                    </a:lnTo>
                    <a:lnTo>
                      <a:pt x="1792" y="1086"/>
                    </a:lnTo>
                    <a:lnTo>
                      <a:pt x="1794" y="1060"/>
                    </a:lnTo>
                    <a:lnTo>
                      <a:pt x="1794" y="539"/>
                    </a:lnTo>
                    <a:lnTo>
                      <a:pt x="1791" y="489"/>
                    </a:lnTo>
                    <a:lnTo>
                      <a:pt x="1782" y="441"/>
                    </a:lnTo>
                    <a:lnTo>
                      <a:pt x="1767" y="395"/>
                    </a:lnTo>
                    <a:lnTo>
                      <a:pt x="1747" y="352"/>
                    </a:lnTo>
                    <a:lnTo>
                      <a:pt x="1723" y="312"/>
                    </a:lnTo>
                    <a:lnTo>
                      <a:pt x="1693" y="274"/>
                    </a:lnTo>
                    <a:lnTo>
                      <a:pt x="1660" y="241"/>
                    </a:lnTo>
                    <a:lnTo>
                      <a:pt x="1623" y="212"/>
                    </a:lnTo>
                    <a:lnTo>
                      <a:pt x="1582" y="188"/>
                    </a:lnTo>
                    <a:lnTo>
                      <a:pt x="1539" y="168"/>
                    </a:lnTo>
                    <a:lnTo>
                      <a:pt x="1493" y="153"/>
                    </a:lnTo>
                    <a:lnTo>
                      <a:pt x="1445" y="143"/>
                    </a:lnTo>
                    <a:lnTo>
                      <a:pt x="1395" y="140"/>
                    </a:lnTo>
                    <a:lnTo>
                      <a:pt x="1282" y="140"/>
                    </a:lnTo>
                    <a:lnTo>
                      <a:pt x="1233" y="143"/>
                    </a:lnTo>
                    <a:lnTo>
                      <a:pt x="1184" y="153"/>
                    </a:lnTo>
                    <a:lnTo>
                      <a:pt x="1138" y="168"/>
                    </a:lnTo>
                    <a:lnTo>
                      <a:pt x="1095" y="188"/>
                    </a:lnTo>
                    <a:lnTo>
                      <a:pt x="1055" y="212"/>
                    </a:lnTo>
                    <a:lnTo>
                      <a:pt x="1017" y="241"/>
                    </a:lnTo>
                    <a:lnTo>
                      <a:pt x="984" y="274"/>
                    </a:lnTo>
                    <a:lnTo>
                      <a:pt x="955" y="312"/>
                    </a:lnTo>
                    <a:lnTo>
                      <a:pt x="930" y="352"/>
                    </a:lnTo>
                    <a:lnTo>
                      <a:pt x="910" y="395"/>
                    </a:lnTo>
                    <a:lnTo>
                      <a:pt x="895" y="441"/>
                    </a:lnTo>
                    <a:lnTo>
                      <a:pt x="886" y="489"/>
                    </a:lnTo>
                    <a:lnTo>
                      <a:pt x="883" y="539"/>
                    </a:lnTo>
                    <a:lnTo>
                      <a:pt x="883" y="1059"/>
                    </a:lnTo>
                    <a:lnTo>
                      <a:pt x="885" y="1086"/>
                    </a:lnTo>
                    <a:lnTo>
                      <a:pt x="892" y="1113"/>
                    </a:lnTo>
                    <a:lnTo>
                      <a:pt x="903" y="1137"/>
                    </a:lnTo>
                    <a:lnTo>
                      <a:pt x="917" y="1159"/>
                    </a:lnTo>
                    <a:lnTo>
                      <a:pt x="934" y="1179"/>
                    </a:lnTo>
                    <a:lnTo>
                      <a:pt x="957" y="1196"/>
                    </a:lnTo>
                    <a:lnTo>
                      <a:pt x="969" y="1207"/>
                    </a:lnTo>
                    <a:lnTo>
                      <a:pt x="979" y="1221"/>
                    </a:lnTo>
                    <a:lnTo>
                      <a:pt x="985" y="1237"/>
                    </a:lnTo>
                    <a:lnTo>
                      <a:pt x="987" y="1254"/>
                    </a:lnTo>
                    <a:lnTo>
                      <a:pt x="987" y="1756"/>
                    </a:lnTo>
                    <a:lnTo>
                      <a:pt x="985" y="1777"/>
                    </a:lnTo>
                    <a:lnTo>
                      <a:pt x="979" y="1797"/>
                    </a:lnTo>
                    <a:lnTo>
                      <a:pt x="967" y="1814"/>
                    </a:lnTo>
                    <a:lnTo>
                      <a:pt x="954" y="1829"/>
                    </a:lnTo>
                    <a:lnTo>
                      <a:pt x="936" y="1840"/>
                    </a:lnTo>
                    <a:lnTo>
                      <a:pt x="922" y="1847"/>
                    </a:lnTo>
                    <a:lnTo>
                      <a:pt x="903" y="1856"/>
                    </a:lnTo>
                    <a:lnTo>
                      <a:pt x="881" y="1868"/>
                    </a:lnTo>
                    <a:lnTo>
                      <a:pt x="853" y="1882"/>
                    </a:lnTo>
                    <a:lnTo>
                      <a:pt x="822" y="1899"/>
                    </a:lnTo>
                    <a:lnTo>
                      <a:pt x="788" y="1918"/>
                    </a:lnTo>
                    <a:lnTo>
                      <a:pt x="749" y="1939"/>
                    </a:lnTo>
                    <a:lnTo>
                      <a:pt x="708" y="1963"/>
                    </a:lnTo>
                    <a:lnTo>
                      <a:pt x="665" y="1988"/>
                    </a:lnTo>
                    <a:lnTo>
                      <a:pt x="619" y="2015"/>
                    </a:lnTo>
                    <a:lnTo>
                      <a:pt x="571" y="2046"/>
                    </a:lnTo>
                    <a:lnTo>
                      <a:pt x="522" y="2077"/>
                    </a:lnTo>
                    <a:lnTo>
                      <a:pt x="470" y="2111"/>
                    </a:lnTo>
                    <a:lnTo>
                      <a:pt x="419" y="2146"/>
                    </a:lnTo>
                    <a:lnTo>
                      <a:pt x="366" y="2184"/>
                    </a:lnTo>
                    <a:lnTo>
                      <a:pt x="313" y="2223"/>
                    </a:lnTo>
                    <a:lnTo>
                      <a:pt x="259" y="2264"/>
                    </a:lnTo>
                    <a:lnTo>
                      <a:pt x="206" y="2306"/>
                    </a:lnTo>
                    <a:lnTo>
                      <a:pt x="183" y="2329"/>
                    </a:lnTo>
                    <a:lnTo>
                      <a:pt x="165" y="2356"/>
                    </a:lnTo>
                    <a:lnTo>
                      <a:pt x="151" y="2384"/>
                    </a:lnTo>
                    <a:lnTo>
                      <a:pt x="143" y="2415"/>
                    </a:lnTo>
                    <a:lnTo>
                      <a:pt x="140" y="2448"/>
                    </a:lnTo>
                    <a:lnTo>
                      <a:pt x="140" y="2804"/>
                    </a:lnTo>
                    <a:lnTo>
                      <a:pt x="137" y="2823"/>
                    </a:lnTo>
                    <a:lnTo>
                      <a:pt x="130" y="2840"/>
                    </a:lnTo>
                    <a:lnTo>
                      <a:pt x="119" y="2854"/>
                    </a:lnTo>
                    <a:lnTo>
                      <a:pt x="105" y="2864"/>
                    </a:lnTo>
                    <a:lnTo>
                      <a:pt x="88" y="2872"/>
                    </a:lnTo>
                    <a:lnTo>
                      <a:pt x="70" y="2875"/>
                    </a:lnTo>
                    <a:lnTo>
                      <a:pt x="51" y="2872"/>
                    </a:lnTo>
                    <a:lnTo>
                      <a:pt x="34" y="2865"/>
                    </a:lnTo>
                    <a:lnTo>
                      <a:pt x="19" y="2854"/>
                    </a:lnTo>
                    <a:lnTo>
                      <a:pt x="8" y="2840"/>
                    </a:lnTo>
                    <a:lnTo>
                      <a:pt x="2" y="2823"/>
                    </a:lnTo>
                    <a:lnTo>
                      <a:pt x="0" y="2805"/>
                    </a:lnTo>
                    <a:lnTo>
                      <a:pt x="0" y="2448"/>
                    </a:lnTo>
                    <a:lnTo>
                      <a:pt x="2" y="2406"/>
                    </a:lnTo>
                    <a:lnTo>
                      <a:pt x="10" y="2366"/>
                    </a:lnTo>
                    <a:lnTo>
                      <a:pt x="22" y="2328"/>
                    </a:lnTo>
                    <a:lnTo>
                      <a:pt x="39" y="2292"/>
                    </a:lnTo>
                    <a:lnTo>
                      <a:pt x="61" y="2258"/>
                    </a:lnTo>
                    <a:lnTo>
                      <a:pt x="87" y="2227"/>
                    </a:lnTo>
                    <a:lnTo>
                      <a:pt x="117" y="2199"/>
                    </a:lnTo>
                    <a:lnTo>
                      <a:pt x="173" y="2153"/>
                    </a:lnTo>
                    <a:lnTo>
                      <a:pt x="229" y="2110"/>
                    </a:lnTo>
                    <a:lnTo>
                      <a:pt x="286" y="2069"/>
                    </a:lnTo>
                    <a:lnTo>
                      <a:pt x="343" y="2030"/>
                    </a:lnTo>
                    <a:lnTo>
                      <a:pt x="397" y="1992"/>
                    </a:lnTo>
                    <a:lnTo>
                      <a:pt x="450" y="1956"/>
                    </a:lnTo>
                    <a:lnTo>
                      <a:pt x="503" y="1923"/>
                    </a:lnTo>
                    <a:lnTo>
                      <a:pt x="554" y="1892"/>
                    </a:lnTo>
                    <a:lnTo>
                      <a:pt x="601" y="1863"/>
                    </a:lnTo>
                    <a:lnTo>
                      <a:pt x="647" y="1836"/>
                    </a:lnTo>
                    <a:lnTo>
                      <a:pt x="690" y="1812"/>
                    </a:lnTo>
                    <a:lnTo>
                      <a:pt x="729" y="1791"/>
                    </a:lnTo>
                    <a:lnTo>
                      <a:pt x="765" y="1771"/>
                    </a:lnTo>
                    <a:lnTo>
                      <a:pt x="797" y="1754"/>
                    </a:lnTo>
                    <a:lnTo>
                      <a:pt x="825" y="1739"/>
                    </a:lnTo>
                    <a:lnTo>
                      <a:pt x="847" y="1728"/>
                    </a:lnTo>
                    <a:lnTo>
                      <a:pt x="847" y="1290"/>
                    </a:lnTo>
                    <a:lnTo>
                      <a:pt x="820" y="1263"/>
                    </a:lnTo>
                    <a:lnTo>
                      <a:pt x="797" y="1235"/>
                    </a:lnTo>
                    <a:lnTo>
                      <a:pt x="778" y="1203"/>
                    </a:lnTo>
                    <a:lnTo>
                      <a:pt x="762" y="1169"/>
                    </a:lnTo>
                    <a:lnTo>
                      <a:pt x="752" y="1134"/>
                    </a:lnTo>
                    <a:lnTo>
                      <a:pt x="744" y="1098"/>
                    </a:lnTo>
                    <a:lnTo>
                      <a:pt x="742" y="1060"/>
                    </a:lnTo>
                    <a:lnTo>
                      <a:pt x="742" y="539"/>
                    </a:lnTo>
                    <a:lnTo>
                      <a:pt x="745" y="481"/>
                    </a:lnTo>
                    <a:lnTo>
                      <a:pt x="755" y="424"/>
                    </a:lnTo>
                    <a:lnTo>
                      <a:pt x="770" y="369"/>
                    </a:lnTo>
                    <a:lnTo>
                      <a:pt x="791" y="316"/>
                    </a:lnTo>
                    <a:lnTo>
                      <a:pt x="816" y="268"/>
                    </a:lnTo>
                    <a:lnTo>
                      <a:pt x="847" y="221"/>
                    </a:lnTo>
                    <a:lnTo>
                      <a:pt x="882" y="178"/>
                    </a:lnTo>
                    <a:lnTo>
                      <a:pt x="921" y="139"/>
                    </a:lnTo>
                    <a:lnTo>
                      <a:pt x="963" y="104"/>
                    </a:lnTo>
                    <a:lnTo>
                      <a:pt x="1010" y="74"/>
                    </a:lnTo>
                    <a:lnTo>
                      <a:pt x="1059" y="49"/>
                    </a:lnTo>
                    <a:lnTo>
                      <a:pt x="1112" y="27"/>
                    </a:lnTo>
                    <a:lnTo>
                      <a:pt x="1167" y="13"/>
                    </a:lnTo>
                    <a:lnTo>
                      <a:pt x="1223" y="3"/>
                    </a:lnTo>
                    <a:lnTo>
                      <a:pt x="1282"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9" name="Freeform 31"/>
              <p:cNvSpPr>
                <a:spLocks noEditPoints="1"/>
              </p:cNvSpPr>
              <p:nvPr/>
            </p:nvSpPr>
            <p:spPr bwMode="auto">
              <a:xfrm>
                <a:off x="9309101" y="2206626"/>
                <a:ext cx="77788" cy="261938"/>
              </a:xfrm>
              <a:custGeom>
                <a:avLst/>
                <a:gdLst>
                  <a:gd name="T0" fmla="*/ 144 w 487"/>
                  <a:gd name="T1" fmla="*/ 1400 h 1649"/>
                  <a:gd name="T2" fmla="*/ 334 w 487"/>
                  <a:gd name="T3" fmla="*/ 1398 h 1649"/>
                  <a:gd name="T4" fmla="*/ 264 w 487"/>
                  <a:gd name="T5" fmla="*/ 312 h 1649"/>
                  <a:gd name="T6" fmla="*/ 217 w 487"/>
                  <a:gd name="T7" fmla="*/ 311 h 1649"/>
                  <a:gd name="T8" fmla="*/ 71 w 487"/>
                  <a:gd name="T9" fmla="*/ 0 h 1649"/>
                  <a:gd name="T10" fmla="*/ 107 w 487"/>
                  <a:gd name="T11" fmla="*/ 9 h 1649"/>
                  <a:gd name="T12" fmla="*/ 132 w 487"/>
                  <a:gd name="T13" fmla="*/ 33 h 1649"/>
                  <a:gd name="T14" fmla="*/ 142 w 487"/>
                  <a:gd name="T15" fmla="*/ 69 h 1649"/>
                  <a:gd name="T16" fmla="*/ 152 w 487"/>
                  <a:gd name="T17" fmla="*/ 115 h 1649"/>
                  <a:gd name="T18" fmla="*/ 180 w 487"/>
                  <a:gd name="T19" fmla="*/ 149 h 1649"/>
                  <a:gd name="T20" fmla="*/ 221 w 487"/>
                  <a:gd name="T21" fmla="*/ 169 h 1649"/>
                  <a:gd name="T22" fmla="*/ 264 w 487"/>
                  <a:gd name="T23" fmla="*/ 169 h 1649"/>
                  <a:gd name="T24" fmla="*/ 301 w 487"/>
                  <a:gd name="T25" fmla="*/ 154 h 1649"/>
                  <a:gd name="T26" fmla="*/ 309 w 487"/>
                  <a:gd name="T27" fmla="*/ 147 h 1649"/>
                  <a:gd name="T28" fmla="*/ 327 w 487"/>
                  <a:gd name="T29" fmla="*/ 128 h 1649"/>
                  <a:gd name="T30" fmla="*/ 344 w 487"/>
                  <a:gd name="T31" fmla="*/ 91 h 1649"/>
                  <a:gd name="T32" fmla="*/ 348 w 487"/>
                  <a:gd name="T33" fmla="*/ 50 h 1649"/>
                  <a:gd name="T34" fmla="*/ 366 w 487"/>
                  <a:gd name="T35" fmla="*/ 20 h 1649"/>
                  <a:gd name="T36" fmla="*/ 398 w 487"/>
                  <a:gd name="T37" fmla="*/ 2 h 1649"/>
                  <a:gd name="T38" fmla="*/ 435 w 487"/>
                  <a:gd name="T39" fmla="*/ 2 h 1649"/>
                  <a:gd name="T40" fmla="*/ 466 w 487"/>
                  <a:gd name="T41" fmla="*/ 20 h 1649"/>
                  <a:gd name="T42" fmla="*/ 484 w 487"/>
                  <a:gd name="T43" fmla="*/ 50 h 1649"/>
                  <a:gd name="T44" fmla="*/ 484 w 487"/>
                  <a:gd name="T45" fmla="*/ 106 h 1649"/>
                  <a:gd name="T46" fmla="*/ 463 w 487"/>
                  <a:gd name="T47" fmla="*/ 175 h 1649"/>
                  <a:gd name="T48" fmla="*/ 423 w 487"/>
                  <a:gd name="T49" fmla="*/ 233 h 1649"/>
                  <a:gd name="T50" fmla="*/ 477 w 487"/>
                  <a:gd name="T51" fmla="*/ 1439 h 1649"/>
                  <a:gd name="T52" fmla="*/ 464 w 487"/>
                  <a:gd name="T53" fmla="*/ 1468 h 1649"/>
                  <a:gd name="T54" fmla="*/ 286 w 487"/>
                  <a:gd name="T55" fmla="*/ 1631 h 1649"/>
                  <a:gd name="T56" fmla="*/ 256 w 487"/>
                  <a:gd name="T57" fmla="*/ 1647 h 1649"/>
                  <a:gd name="T58" fmla="*/ 222 w 487"/>
                  <a:gd name="T59" fmla="*/ 1647 h 1649"/>
                  <a:gd name="T60" fmla="*/ 192 w 487"/>
                  <a:gd name="T61" fmla="*/ 1631 h 1649"/>
                  <a:gd name="T62" fmla="*/ 16 w 487"/>
                  <a:gd name="T63" fmla="*/ 1471 h 1649"/>
                  <a:gd name="T64" fmla="*/ 4 w 487"/>
                  <a:gd name="T65" fmla="*/ 1442 h 1649"/>
                  <a:gd name="T66" fmla="*/ 55 w 487"/>
                  <a:gd name="T67" fmla="*/ 221 h 1649"/>
                  <a:gd name="T68" fmla="*/ 21 w 487"/>
                  <a:gd name="T69" fmla="*/ 166 h 1649"/>
                  <a:gd name="T70" fmla="*/ 3 w 487"/>
                  <a:gd name="T71" fmla="*/ 103 h 1649"/>
                  <a:gd name="T72" fmla="*/ 3 w 487"/>
                  <a:gd name="T73" fmla="*/ 50 h 1649"/>
                  <a:gd name="T74" fmla="*/ 21 w 487"/>
                  <a:gd name="T75" fmla="*/ 20 h 1649"/>
                  <a:gd name="T76" fmla="*/ 52 w 487"/>
                  <a:gd name="T77" fmla="*/ 2 h 1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7" h="1649">
                    <a:moveTo>
                      <a:pt x="191" y="307"/>
                    </a:moveTo>
                    <a:lnTo>
                      <a:pt x="144" y="1400"/>
                    </a:lnTo>
                    <a:lnTo>
                      <a:pt x="238" y="1484"/>
                    </a:lnTo>
                    <a:lnTo>
                      <a:pt x="334" y="1398"/>
                    </a:lnTo>
                    <a:lnTo>
                      <a:pt x="284" y="309"/>
                    </a:lnTo>
                    <a:lnTo>
                      <a:pt x="264" y="312"/>
                    </a:lnTo>
                    <a:lnTo>
                      <a:pt x="243" y="313"/>
                    </a:lnTo>
                    <a:lnTo>
                      <a:pt x="217" y="311"/>
                    </a:lnTo>
                    <a:lnTo>
                      <a:pt x="191" y="307"/>
                    </a:lnTo>
                    <a:close/>
                    <a:moveTo>
                      <a:pt x="71" y="0"/>
                    </a:moveTo>
                    <a:lnTo>
                      <a:pt x="90" y="2"/>
                    </a:lnTo>
                    <a:lnTo>
                      <a:pt x="107" y="9"/>
                    </a:lnTo>
                    <a:lnTo>
                      <a:pt x="121" y="20"/>
                    </a:lnTo>
                    <a:lnTo>
                      <a:pt x="132" y="33"/>
                    </a:lnTo>
                    <a:lnTo>
                      <a:pt x="139" y="50"/>
                    </a:lnTo>
                    <a:lnTo>
                      <a:pt x="142" y="69"/>
                    </a:lnTo>
                    <a:lnTo>
                      <a:pt x="144" y="94"/>
                    </a:lnTo>
                    <a:lnTo>
                      <a:pt x="152" y="115"/>
                    </a:lnTo>
                    <a:lnTo>
                      <a:pt x="164" y="134"/>
                    </a:lnTo>
                    <a:lnTo>
                      <a:pt x="180" y="149"/>
                    </a:lnTo>
                    <a:lnTo>
                      <a:pt x="199" y="161"/>
                    </a:lnTo>
                    <a:lnTo>
                      <a:pt x="221" y="169"/>
                    </a:lnTo>
                    <a:lnTo>
                      <a:pt x="244" y="172"/>
                    </a:lnTo>
                    <a:lnTo>
                      <a:pt x="264" y="169"/>
                    </a:lnTo>
                    <a:lnTo>
                      <a:pt x="283" y="163"/>
                    </a:lnTo>
                    <a:lnTo>
                      <a:pt x="301" y="154"/>
                    </a:lnTo>
                    <a:lnTo>
                      <a:pt x="305" y="150"/>
                    </a:lnTo>
                    <a:lnTo>
                      <a:pt x="309" y="147"/>
                    </a:lnTo>
                    <a:lnTo>
                      <a:pt x="313" y="144"/>
                    </a:lnTo>
                    <a:lnTo>
                      <a:pt x="327" y="128"/>
                    </a:lnTo>
                    <a:lnTo>
                      <a:pt x="337" y="111"/>
                    </a:lnTo>
                    <a:lnTo>
                      <a:pt x="344" y="91"/>
                    </a:lnTo>
                    <a:lnTo>
                      <a:pt x="346" y="69"/>
                    </a:lnTo>
                    <a:lnTo>
                      <a:pt x="348" y="50"/>
                    </a:lnTo>
                    <a:lnTo>
                      <a:pt x="355" y="33"/>
                    </a:lnTo>
                    <a:lnTo>
                      <a:pt x="366" y="20"/>
                    </a:lnTo>
                    <a:lnTo>
                      <a:pt x="381" y="9"/>
                    </a:lnTo>
                    <a:lnTo>
                      <a:pt x="398" y="2"/>
                    </a:lnTo>
                    <a:lnTo>
                      <a:pt x="417" y="0"/>
                    </a:lnTo>
                    <a:lnTo>
                      <a:pt x="435" y="2"/>
                    </a:lnTo>
                    <a:lnTo>
                      <a:pt x="451" y="9"/>
                    </a:lnTo>
                    <a:lnTo>
                      <a:pt x="466" y="20"/>
                    </a:lnTo>
                    <a:lnTo>
                      <a:pt x="477" y="33"/>
                    </a:lnTo>
                    <a:lnTo>
                      <a:pt x="484" y="50"/>
                    </a:lnTo>
                    <a:lnTo>
                      <a:pt x="487" y="69"/>
                    </a:lnTo>
                    <a:lnTo>
                      <a:pt x="484" y="106"/>
                    </a:lnTo>
                    <a:lnTo>
                      <a:pt x="477" y="142"/>
                    </a:lnTo>
                    <a:lnTo>
                      <a:pt x="463" y="175"/>
                    </a:lnTo>
                    <a:lnTo>
                      <a:pt x="445" y="205"/>
                    </a:lnTo>
                    <a:lnTo>
                      <a:pt x="423" y="233"/>
                    </a:lnTo>
                    <a:lnTo>
                      <a:pt x="478" y="1424"/>
                    </a:lnTo>
                    <a:lnTo>
                      <a:pt x="477" y="1439"/>
                    </a:lnTo>
                    <a:lnTo>
                      <a:pt x="472" y="1454"/>
                    </a:lnTo>
                    <a:lnTo>
                      <a:pt x="464" y="1468"/>
                    </a:lnTo>
                    <a:lnTo>
                      <a:pt x="454" y="1479"/>
                    </a:lnTo>
                    <a:lnTo>
                      <a:pt x="286" y="1631"/>
                    </a:lnTo>
                    <a:lnTo>
                      <a:pt x="272" y="1641"/>
                    </a:lnTo>
                    <a:lnTo>
                      <a:pt x="256" y="1647"/>
                    </a:lnTo>
                    <a:lnTo>
                      <a:pt x="239" y="1649"/>
                    </a:lnTo>
                    <a:lnTo>
                      <a:pt x="222" y="1647"/>
                    </a:lnTo>
                    <a:lnTo>
                      <a:pt x="206" y="1642"/>
                    </a:lnTo>
                    <a:lnTo>
                      <a:pt x="192" y="1631"/>
                    </a:lnTo>
                    <a:lnTo>
                      <a:pt x="27" y="1482"/>
                    </a:lnTo>
                    <a:lnTo>
                      <a:pt x="16" y="1471"/>
                    </a:lnTo>
                    <a:lnTo>
                      <a:pt x="9" y="1457"/>
                    </a:lnTo>
                    <a:lnTo>
                      <a:pt x="4" y="1442"/>
                    </a:lnTo>
                    <a:lnTo>
                      <a:pt x="2" y="1426"/>
                    </a:lnTo>
                    <a:lnTo>
                      <a:pt x="55" y="221"/>
                    </a:lnTo>
                    <a:lnTo>
                      <a:pt x="36" y="195"/>
                    </a:lnTo>
                    <a:lnTo>
                      <a:pt x="21" y="166"/>
                    </a:lnTo>
                    <a:lnTo>
                      <a:pt x="10" y="136"/>
                    </a:lnTo>
                    <a:lnTo>
                      <a:pt x="3" y="103"/>
                    </a:lnTo>
                    <a:lnTo>
                      <a:pt x="0" y="69"/>
                    </a:lnTo>
                    <a:lnTo>
                      <a:pt x="3" y="50"/>
                    </a:lnTo>
                    <a:lnTo>
                      <a:pt x="10" y="33"/>
                    </a:lnTo>
                    <a:lnTo>
                      <a:pt x="21" y="20"/>
                    </a:lnTo>
                    <a:lnTo>
                      <a:pt x="35" y="9"/>
                    </a:lnTo>
                    <a:lnTo>
                      <a:pt x="52" y="2"/>
                    </a:lnTo>
                    <a:lnTo>
                      <a:pt x="71"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10" name="Freeform 32"/>
              <p:cNvSpPr/>
              <p:nvPr/>
            </p:nvSpPr>
            <p:spPr bwMode="auto">
              <a:xfrm>
                <a:off x="9474201" y="2038351"/>
                <a:ext cx="96838" cy="174625"/>
              </a:xfrm>
              <a:custGeom>
                <a:avLst/>
                <a:gdLst>
                  <a:gd name="T0" fmla="*/ 326 w 612"/>
                  <a:gd name="T1" fmla="*/ 2 h 1095"/>
                  <a:gd name="T2" fmla="*/ 356 w 612"/>
                  <a:gd name="T3" fmla="*/ 20 h 1095"/>
                  <a:gd name="T4" fmla="*/ 374 w 612"/>
                  <a:gd name="T5" fmla="*/ 51 h 1095"/>
                  <a:gd name="T6" fmla="*/ 377 w 612"/>
                  <a:gd name="T7" fmla="*/ 154 h 1095"/>
                  <a:gd name="T8" fmla="*/ 512 w 612"/>
                  <a:gd name="T9" fmla="*/ 157 h 1095"/>
                  <a:gd name="T10" fmla="*/ 543 w 612"/>
                  <a:gd name="T11" fmla="*/ 175 h 1095"/>
                  <a:gd name="T12" fmla="*/ 561 w 612"/>
                  <a:gd name="T13" fmla="*/ 205 h 1095"/>
                  <a:gd name="T14" fmla="*/ 561 w 612"/>
                  <a:gd name="T15" fmla="*/ 243 h 1095"/>
                  <a:gd name="T16" fmla="*/ 543 w 612"/>
                  <a:gd name="T17" fmla="*/ 274 h 1095"/>
                  <a:gd name="T18" fmla="*/ 512 w 612"/>
                  <a:gd name="T19" fmla="*/ 292 h 1095"/>
                  <a:gd name="T20" fmla="*/ 233 w 612"/>
                  <a:gd name="T21" fmla="*/ 295 h 1095"/>
                  <a:gd name="T22" fmla="*/ 187 w 612"/>
                  <a:gd name="T23" fmla="*/ 307 h 1095"/>
                  <a:gd name="T24" fmla="*/ 153 w 612"/>
                  <a:gd name="T25" fmla="*/ 339 h 1095"/>
                  <a:gd name="T26" fmla="*/ 142 w 612"/>
                  <a:gd name="T27" fmla="*/ 386 h 1095"/>
                  <a:gd name="T28" fmla="*/ 150 w 612"/>
                  <a:gd name="T29" fmla="*/ 425 h 1095"/>
                  <a:gd name="T30" fmla="*/ 175 w 612"/>
                  <a:gd name="T31" fmla="*/ 456 h 1095"/>
                  <a:gd name="T32" fmla="*/ 211 w 612"/>
                  <a:gd name="T33" fmla="*/ 474 h 1095"/>
                  <a:gd name="T34" fmla="*/ 379 w 612"/>
                  <a:gd name="T35" fmla="*/ 476 h 1095"/>
                  <a:gd name="T36" fmla="*/ 453 w 612"/>
                  <a:gd name="T37" fmla="*/ 488 h 1095"/>
                  <a:gd name="T38" fmla="*/ 517 w 612"/>
                  <a:gd name="T39" fmla="*/ 521 h 1095"/>
                  <a:gd name="T40" fmla="*/ 567 w 612"/>
                  <a:gd name="T41" fmla="*/ 571 h 1095"/>
                  <a:gd name="T42" fmla="*/ 600 w 612"/>
                  <a:gd name="T43" fmla="*/ 635 h 1095"/>
                  <a:gd name="T44" fmla="*/ 612 w 612"/>
                  <a:gd name="T45" fmla="*/ 707 h 1095"/>
                  <a:gd name="T46" fmla="*/ 600 w 612"/>
                  <a:gd name="T47" fmla="*/ 781 h 1095"/>
                  <a:gd name="T48" fmla="*/ 567 w 612"/>
                  <a:gd name="T49" fmla="*/ 845 h 1095"/>
                  <a:gd name="T50" fmla="*/ 517 w 612"/>
                  <a:gd name="T51" fmla="*/ 895 h 1095"/>
                  <a:gd name="T52" fmla="*/ 453 w 612"/>
                  <a:gd name="T53" fmla="*/ 928 h 1095"/>
                  <a:gd name="T54" fmla="*/ 379 w 612"/>
                  <a:gd name="T55" fmla="*/ 939 h 1095"/>
                  <a:gd name="T56" fmla="*/ 376 w 612"/>
                  <a:gd name="T57" fmla="*/ 1026 h 1095"/>
                  <a:gd name="T58" fmla="*/ 367 w 612"/>
                  <a:gd name="T59" fmla="*/ 1061 h 1095"/>
                  <a:gd name="T60" fmla="*/ 341 w 612"/>
                  <a:gd name="T61" fmla="*/ 1086 h 1095"/>
                  <a:gd name="T62" fmla="*/ 305 w 612"/>
                  <a:gd name="T63" fmla="*/ 1095 h 1095"/>
                  <a:gd name="T64" fmla="*/ 270 w 612"/>
                  <a:gd name="T65" fmla="*/ 1086 h 1095"/>
                  <a:gd name="T66" fmla="*/ 245 w 612"/>
                  <a:gd name="T67" fmla="*/ 1061 h 1095"/>
                  <a:gd name="T68" fmla="*/ 236 w 612"/>
                  <a:gd name="T69" fmla="*/ 1026 h 1095"/>
                  <a:gd name="T70" fmla="*/ 114 w 612"/>
                  <a:gd name="T71" fmla="*/ 939 h 1095"/>
                  <a:gd name="T72" fmla="*/ 78 w 612"/>
                  <a:gd name="T73" fmla="*/ 930 h 1095"/>
                  <a:gd name="T74" fmla="*/ 53 w 612"/>
                  <a:gd name="T75" fmla="*/ 905 h 1095"/>
                  <a:gd name="T76" fmla="*/ 43 w 612"/>
                  <a:gd name="T77" fmla="*/ 869 h 1095"/>
                  <a:gd name="T78" fmla="*/ 53 w 612"/>
                  <a:gd name="T79" fmla="*/ 834 h 1095"/>
                  <a:gd name="T80" fmla="*/ 78 w 612"/>
                  <a:gd name="T81" fmla="*/ 809 h 1095"/>
                  <a:gd name="T82" fmla="*/ 114 w 612"/>
                  <a:gd name="T83" fmla="*/ 799 h 1095"/>
                  <a:gd name="T84" fmla="*/ 404 w 612"/>
                  <a:gd name="T85" fmla="*/ 796 h 1095"/>
                  <a:gd name="T86" fmla="*/ 444 w 612"/>
                  <a:gd name="T87" fmla="*/ 772 h 1095"/>
                  <a:gd name="T88" fmla="*/ 467 w 612"/>
                  <a:gd name="T89" fmla="*/ 732 h 1095"/>
                  <a:gd name="T90" fmla="*/ 468 w 612"/>
                  <a:gd name="T91" fmla="*/ 687 h 1095"/>
                  <a:gd name="T92" fmla="*/ 451 w 612"/>
                  <a:gd name="T93" fmla="*/ 652 h 1095"/>
                  <a:gd name="T94" fmla="*/ 420 w 612"/>
                  <a:gd name="T95" fmla="*/ 626 h 1095"/>
                  <a:gd name="T96" fmla="*/ 379 w 612"/>
                  <a:gd name="T97" fmla="*/ 617 h 1095"/>
                  <a:gd name="T98" fmla="*/ 194 w 612"/>
                  <a:gd name="T99" fmla="*/ 614 h 1095"/>
                  <a:gd name="T100" fmla="*/ 126 w 612"/>
                  <a:gd name="T101" fmla="*/ 591 h 1095"/>
                  <a:gd name="T102" fmla="*/ 69 w 612"/>
                  <a:gd name="T103" fmla="*/ 549 h 1095"/>
                  <a:gd name="T104" fmla="*/ 26 w 612"/>
                  <a:gd name="T105" fmla="*/ 492 h 1095"/>
                  <a:gd name="T106" fmla="*/ 3 w 612"/>
                  <a:gd name="T107" fmla="*/ 423 h 1095"/>
                  <a:gd name="T108" fmla="*/ 3 w 612"/>
                  <a:gd name="T109" fmla="*/ 348 h 1095"/>
                  <a:gd name="T110" fmla="*/ 26 w 612"/>
                  <a:gd name="T111" fmla="*/ 279 h 1095"/>
                  <a:gd name="T112" fmla="*/ 69 w 612"/>
                  <a:gd name="T113" fmla="*/ 221 h 1095"/>
                  <a:gd name="T114" fmla="*/ 126 w 612"/>
                  <a:gd name="T115" fmla="*/ 180 h 1095"/>
                  <a:gd name="T116" fmla="*/ 194 w 612"/>
                  <a:gd name="T117" fmla="*/ 157 h 1095"/>
                  <a:gd name="T118" fmla="*/ 236 w 612"/>
                  <a:gd name="T119" fmla="*/ 154 h 1095"/>
                  <a:gd name="T120" fmla="*/ 239 w 612"/>
                  <a:gd name="T121" fmla="*/ 51 h 1095"/>
                  <a:gd name="T122" fmla="*/ 257 w 612"/>
                  <a:gd name="T123" fmla="*/ 20 h 1095"/>
                  <a:gd name="T124" fmla="*/ 287 w 612"/>
                  <a:gd name="T125" fmla="*/ 2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2" h="1095">
                    <a:moveTo>
                      <a:pt x="306" y="0"/>
                    </a:moveTo>
                    <a:lnTo>
                      <a:pt x="326" y="2"/>
                    </a:lnTo>
                    <a:lnTo>
                      <a:pt x="342" y="9"/>
                    </a:lnTo>
                    <a:lnTo>
                      <a:pt x="356" y="20"/>
                    </a:lnTo>
                    <a:lnTo>
                      <a:pt x="367" y="35"/>
                    </a:lnTo>
                    <a:lnTo>
                      <a:pt x="374" y="51"/>
                    </a:lnTo>
                    <a:lnTo>
                      <a:pt x="377" y="70"/>
                    </a:lnTo>
                    <a:lnTo>
                      <a:pt x="377" y="154"/>
                    </a:lnTo>
                    <a:lnTo>
                      <a:pt x="493" y="154"/>
                    </a:lnTo>
                    <a:lnTo>
                      <a:pt x="512" y="157"/>
                    </a:lnTo>
                    <a:lnTo>
                      <a:pt x="528" y="163"/>
                    </a:lnTo>
                    <a:lnTo>
                      <a:pt x="543" y="175"/>
                    </a:lnTo>
                    <a:lnTo>
                      <a:pt x="554" y="189"/>
                    </a:lnTo>
                    <a:lnTo>
                      <a:pt x="561" y="205"/>
                    </a:lnTo>
                    <a:lnTo>
                      <a:pt x="563" y="224"/>
                    </a:lnTo>
                    <a:lnTo>
                      <a:pt x="561" y="243"/>
                    </a:lnTo>
                    <a:lnTo>
                      <a:pt x="554" y="260"/>
                    </a:lnTo>
                    <a:lnTo>
                      <a:pt x="543" y="274"/>
                    </a:lnTo>
                    <a:lnTo>
                      <a:pt x="528" y="285"/>
                    </a:lnTo>
                    <a:lnTo>
                      <a:pt x="512" y="292"/>
                    </a:lnTo>
                    <a:lnTo>
                      <a:pt x="493" y="295"/>
                    </a:lnTo>
                    <a:lnTo>
                      <a:pt x="233" y="295"/>
                    </a:lnTo>
                    <a:lnTo>
                      <a:pt x="208" y="298"/>
                    </a:lnTo>
                    <a:lnTo>
                      <a:pt x="187" y="307"/>
                    </a:lnTo>
                    <a:lnTo>
                      <a:pt x="168" y="321"/>
                    </a:lnTo>
                    <a:lnTo>
                      <a:pt x="153" y="339"/>
                    </a:lnTo>
                    <a:lnTo>
                      <a:pt x="145" y="362"/>
                    </a:lnTo>
                    <a:lnTo>
                      <a:pt x="142" y="386"/>
                    </a:lnTo>
                    <a:lnTo>
                      <a:pt x="144" y="406"/>
                    </a:lnTo>
                    <a:lnTo>
                      <a:pt x="150" y="425"/>
                    </a:lnTo>
                    <a:lnTo>
                      <a:pt x="161" y="442"/>
                    </a:lnTo>
                    <a:lnTo>
                      <a:pt x="175" y="456"/>
                    </a:lnTo>
                    <a:lnTo>
                      <a:pt x="192" y="467"/>
                    </a:lnTo>
                    <a:lnTo>
                      <a:pt x="211" y="474"/>
                    </a:lnTo>
                    <a:lnTo>
                      <a:pt x="233" y="476"/>
                    </a:lnTo>
                    <a:lnTo>
                      <a:pt x="379" y="476"/>
                    </a:lnTo>
                    <a:lnTo>
                      <a:pt x="417" y="480"/>
                    </a:lnTo>
                    <a:lnTo>
                      <a:pt x="453" y="488"/>
                    </a:lnTo>
                    <a:lnTo>
                      <a:pt x="486" y="502"/>
                    </a:lnTo>
                    <a:lnTo>
                      <a:pt x="517" y="521"/>
                    </a:lnTo>
                    <a:lnTo>
                      <a:pt x="543" y="544"/>
                    </a:lnTo>
                    <a:lnTo>
                      <a:pt x="567" y="571"/>
                    </a:lnTo>
                    <a:lnTo>
                      <a:pt x="586" y="602"/>
                    </a:lnTo>
                    <a:lnTo>
                      <a:pt x="600" y="635"/>
                    </a:lnTo>
                    <a:lnTo>
                      <a:pt x="609" y="671"/>
                    </a:lnTo>
                    <a:lnTo>
                      <a:pt x="612" y="707"/>
                    </a:lnTo>
                    <a:lnTo>
                      <a:pt x="609" y="745"/>
                    </a:lnTo>
                    <a:lnTo>
                      <a:pt x="600" y="781"/>
                    </a:lnTo>
                    <a:lnTo>
                      <a:pt x="586" y="814"/>
                    </a:lnTo>
                    <a:lnTo>
                      <a:pt x="567" y="845"/>
                    </a:lnTo>
                    <a:lnTo>
                      <a:pt x="543" y="872"/>
                    </a:lnTo>
                    <a:lnTo>
                      <a:pt x="517" y="895"/>
                    </a:lnTo>
                    <a:lnTo>
                      <a:pt x="486" y="914"/>
                    </a:lnTo>
                    <a:lnTo>
                      <a:pt x="453" y="928"/>
                    </a:lnTo>
                    <a:lnTo>
                      <a:pt x="417" y="936"/>
                    </a:lnTo>
                    <a:lnTo>
                      <a:pt x="379" y="939"/>
                    </a:lnTo>
                    <a:lnTo>
                      <a:pt x="376" y="939"/>
                    </a:lnTo>
                    <a:lnTo>
                      <a:pt x="376" y="1026"/>
                    </a:lnTo>
                    <a:lnTo>
                      <a:pt x="373" y="1044"/>
                    </a:lnTo>
                    <a:lnTo>
                      <a:pt x="367" y="1061"/>
                    </a:lnTo>
                    <a:lnTo>
                      <a:pt x="355" y="1075"/>
                    </a:lnTo>
                    <a:lnTo>
                      <a:pt x="341" y="1086"/>
                    </a:lnTo>
                    <a:lnTo>
                      <a:pt x="324" y="1093"/>
                    </a:lnTo>
                    <a:lnTo>
                      <a:pt x="305" y="1095"/>
                    </a:lnTo>
                    <a:lnTo>
                      <a:pt x="286" y="1093"/>
                    </a:lnTo>
                    <a:lnTo>
                      <a:pt x="270" y="1086"/>
                    </a:lnTo>
                    <a:lnTo>
                      <a:pt x="256" y="1075"/>
                    </a:lnTo>
                    <a:lnTo>
                      <a:pt x="245" y="1061"/>
                    </a:lnTo>
                    <a:lnTo>
                      <a:pt x="238" y="1044"/>
                    </a:lnTo>
                    <a:lnTo>
                      <a:pt x="236" y="1026"/>
                    </a:lnTo>
                    <a:lnTo>
                      <a:pt x="236" y="939"/>
                    </a:lnTo>
                    <a:lnTo>
                      <a:pt x="114" y="939"/>
                    </a:lnTo>
                    <a:lnTo>
                      <a:pt x="95" y="937"/>
                    </a:lnTo>
                    <a:lnTo>
                      <a:pt x="78" y="930"/>
                    </a:lnTo>
                    <a:lnTo>
                      <a:pt x="64" y="919"/>
                    </a:lnTo>
                    <a:lnTo>
                      <a:pt x="53" y="905"/>
                    </a:lnTo>
                    <a:lnTo>
                      <a:pt x="46" y="888"/>
                    </a:lnTo>
                    <a:lnTo>
                      <a:pt x="43" y="869"/>
                    </a:lnTo>
                    <a:lnTo>
                      <a:pt x="46" y="851"/>
                    </a:lnTo>
                    <a:lnTo>
                      <a:pt x="53" y="834"/>
                    </a:lnTo>
                    <a:lnTo>
                      <a:pt x="64" y="819"/>
                    </a:lnTo>
                    <a:lnTo>
                      <a:pt x="78" y="809"/>
                    </a:lnTo>
                    <a:lnTo>
                      <a:pt x="95" y="801"/>
                    </a:lnTo>
                    <a:lnTo>
                      <a:pt x="114" y="799"/>
                    </a:lnTo>
                    <a:lnTo>
                      <a:pt x="379" y="799"/>
                    </a:lnTo>
                    <a:lnTo>
                      <a:pt x="404" y="796"/>
                    </a:lnTo>
                    <a:lnTo>
                      <a:pt x="426" y="787"/>
                    </a:lnTo>
                    <a:lnTo>
                      <a:pt x="444" y="772"/>
                    </a:lnTo>
                    <a:lnTo>
                      <a:pt x="459" y="754"/>
                    </a:lnTo>
                    <a:lnTo>
                      <a:pt x="467" y="732"/>
                    </a:lnTo>
                    <a:lnTo>
                      <a:pt x="470" y="707"/>
                    </a:lnTo>
                    <a:lnTo>
                      <a:pt x="468" y="687"/>
                    </a:lnTo>
                    <a:lnTo>
                      <a:pt x="462" y="668"/>
                    </a:lnTo>
                    <a:lnTo>
                      <a:pt x="451" y="652"/>
                    </a:lnTo>
                    <a:lnTo>
                      <a:pt x="437" y="637"/>
                    </a:lnTo>
                    <a:lnTo>
                      <a:pt x="420" y="626"/>
                    </a:lnTo>
                    <a:lnTo>
                      <a:pt x="401" y="620"/>
                    </a:lnTo>
                    <a:lnTo>
                      <a:pt x="379" y="617"/>
                    </a:lnTo>
                    <a:lnTo>
                      <a:pt x="233" y="617"/>
                    </a:lnTo>
                    <a:lnTo>
                      <a:pt x="194" y="614"/>
                    </a:lnTo>
                    <a:lnTo>
                      <a:pt x="159" y="605"/>
                    </a:lnTo>
                    <a:lnTo>
                      <a:pt x="126" y="591"/>
                    </a:lnTo>
                    <a:lnTo>
                      <a:pt x="95" y="572"/>
                    </a:lnTo>
                    <a:lnTo>
                      <a:pt x="69" y="549"/>
                    </a:lnTo>
                    <a:lnTo>
                      <a:pt x="45" y="522"/>
                    </a:lnTo>
                    <a:lnTo>
                      <a:pt x="26" y="492"/>
                    </a:lnTo>
                    <a:lnTo>
                      <a:pt x="12" y="459"/>
                    </a:lnTo>
                    <a:lnTo>
                      <a:pt x="3" y="423"/>
                    </a:lnTo>
                    <a:lnTo>
                      <a:pt x="0" y="386"/>
                    </a:lnTo>
                    <a:lnTo>
                      <a:pt x="3" y="348"/>
                    </a:lnTo>
                    <a:lnTo>
                      <a:pt x="12" y="312"/>
                    </a:lnTo>
                    <a:lnTo>
                      <a:pt x="26" y="279"/>
                    </a:lnTo>
                    <a:lnTo>
                      <a:pt x="45" y="249"/>
                    </a:lnTo>
                    <a:lnTo>
                      <a:pt x="69" y="221"/>
                    </a:lnTo>
                    <a:lnTo>
                      <a:pt x="95" y="199"/>
                    </a:lnTo>
                    <a:lnTo>
                      <a:pt x="126" y="180"/>
                    </a:lnTo>
                    <a:lnTo>
                      <a:pt x="159" y="165"/>
                    </a:lnTo>
                    <a:lnTo>
                      <a:pt x="194" y="157"/>
                    </a:lnTo>
                    <a:lnTo>
                      <a:pt x="233" y="154"/>
                    </a:lnTo>
                    <a:lnTo>
                      <a:pt x="236" y="154"/>
                    </a:lnTo>
                    <a:lnTo>
                      <a:pt x="236" y="70"/>
                    </a:lnTo>
                    <a:lnTo>
                      <a:pt x="239" y="51"/>
                    </a:lnTo>
                    <a:lnTo>
                      <a:pt x="245" y="35"/>
                    </a:lnTo>
                    <a:lnTo>
                      <a:pt x="257" y="20"/>
                    </a:lnTo>
                    <a:lnTo>
                      <a:pt x="271" y="9"/>
                    </a:lnTo>
                    <a:lnTo>
                      <a:pt x="287" y="2"/>
                    </a:lnTo>
                    <a:lnTo>
                      <a:pt x="306" y="0"/>
                    </a:lnTo>
                    <a:close/>
                  </a:path>
                </a:pathLst>
              </a:custGeom>
              <a:grpFill/>
              <a:ln w="0">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wipe(right)">
                                      <p:cBhvr>
                                        <p:cTn id="13" dur="500"/>
                                        <p:tgtEl>
                                          <p:spTgt spid="8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250" fill="hold"/>
                                        <p:tgtEl>
                                          <p:spTgt spid="3"/>
                                        </p:tgtEl>
                                        <p:attrNameLst>
                                          <p:attrName>ppt_w</p:attrName>
                                        </p:attrNameLst>
                                      </p:cBhvr>
                                      <p:tavLst>
                                        <p:tav tm="0">
                                          <p:val>
                                            <p:fltVal val="0"/>
                                          </p:val>
                                        </p:tav>
                                        <p:tav tm="100000">
                                          <p:val>
                                            <p:strVal val="#ppt_w"/>
                                          </p:val>
                                        </p:tav>
                                      </p:tavLst>
                                    </p:anim>
                                    <p:anim calcmode="lin" valueType="num">
                                      <p:cBhvr>
                                        <p:cTn id="18" dur="250" fill="hold"/>
                                        <p:tgtEl>
                                          <p:spTgt spid="3"/>
                                        </p:tgtEl>
                                        <p:attrNameLst>
                                          <p:attrName>ppt_h</p:attrName>
                                        </p:attrNameLst>
                                      </p:cBhvr>
                                      <p:tavLst>
                                        <p:tav tm="0">
                                          <p:val>
                                            <p:fltVal val="0"/>
                                          </p:val>
                                        </p:tav>
                                        <p:tav tm="100000">
                                          <p:val>
                                            <p:strVal val="#ppt_h"/>
                                          </p:val>
                                        </p:tav>
                                      </p:tavLst>
                                    </p:anim>
                                    <p:animEffect transition="in" filter="fade">
                                      <p:cBhvr>
                                        <p:cTn id="19" dur="250"/>
                                        <p:tgtEl>
                                          <p:spTgt spid="3"/>
                                        </p:tgtEl>
                                      </p:cBhvr>
                                    </p:animEffect>
                                  </p:childTnLst>
                                </p:cTn>
                              </p:par>
                            </p:childTnLst>
                          </p:cTn>
                        </p:par>
                        <p:par>
                          <p:cTn id="20" fill="hold">
                            <p:stCondLst>
                              <p:cond delay="1500"/>
                            </p:stCondLst>
                            <p:childTnLst>
                              <p:par>
                                <p:cTn id="21" presetID="2" presetClass="entr" presetSubtype="8" fill="hold" grpId="0" nodeType="afterEffect">
                                  <p:stCondLst>
                                    <p:cond delay="0"/>
                                  </p:stCondLst>
                                  <p:childTnLst>
                                    <p:set>
                                      <p:cBhvr>
                                        <p:cTn id="22" dur="1" fill="hold">
                                          <p:stCondLst>
                                            <p:cond delay="0"/>
                                          </p:stCondLst>
                                        </p:cTn>
                                        <p:tgtEl>
                                          <p:spTgt spid="102"/>
                                        </p:tgtEl>
                                        <p:attrNameLst>
                                          <p:attrName>style.visibility</p:attrName>
                                        </p:attrNameLst>
                                      </p:cBhvr>
                                      <p:to>
                                        <p:strVal val="visible"/>
                                      </p:to>
                                    </p:set>
                                    <p:anim calcmode="lin" valueType="num">
                                      <p:cBhvr additive="base">
                                        <p:cTn id="23" dur="500" fill="hold"/>
                                        <p:tgtEl>
                                          <p:spTgt spid="102"/>
                                        </p:tgtEl>
                                        <p:attrNameLst>
                                          <p:attrName>ppt_x</p:attrName>
                                        </p:attrNameLst>
                                      </p:cBhvr>
                                      <p:tavLst>
                                        <p:tav tm="0">
                                          <p:val>
                                            <p:strVal val="0-#ppt_w/2"/>
                                          </p:val>
                                        </p:tav>
                                        <p:tav tm="100000">
                                          <p:val>
                                            <p:strVal val="#ppt_x"/>
                                          </p:val>
                                        </p:tav>
                                      </p:tavLst>
                                    </p:anim>
                                    <p:anim calcmode="lin" valueType="num">
                                      <p:cBhvr additive="base">
                                        <p:cTn id="24" dur="500" fill="hold"/>
                                        <p:tgtEl>
                                          <p:spTgt spid="102"/>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2" presetClass="entr" presetSubtype="2" fill="hold" grpId="0" nodeType="afterEffect">
                                  <p:stCondLst>
                                    <p:cond delay="0"/>
                                  </p:stCondLst>
                                  <p:childTnLst>
                                    <p:set>
                                      <p:cBhvr>
                                        <p:cTn id="27" dur="1" fill="hold">
                                          <p:stCondLst>
                                            <p:cond delay="0"/>
                                          </p:stCondLst>
                                        </p:cTn>
                                        <p:tgtEl>
                                          <p:spTgt spid="87"/>
                                        </p:tgtEl>
                                        <p:attrNameLst>
                                          <p:attrName>style.visibility</p:attrName>
                                        </p:attrNameLst>
                                      </p:cBhvr>
                                      <p:to>
                                        <p:strVal val="visible"/>
                                      </p:to>
                                    </p:set>
                                    <p:animEffect transition="in" filter="wipe(right)">
                                      <p:cBhvr>
                                        <p:cTn id="28" dur="500"/>
                                        <p:tgtEl>
                                          <p:spTgt spid="87"/>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250" fill="hold"/>
                                        <p:tgtEl>
                                          <p:spTgt spid="4"/>
                                        </p:tgtEl>
                                        <p:attrNameLst>
                                          <p:attrName>ppt_w</p:attrName>
                                        </p:attrNameLst>
                                      </p:cBhvr>
                                      <p:tavLst>
                                        <p:tav tm="0">
                                          <p:val>
                                            <p:fltVal val="0"/>
                                          </p:val>
                                        </p:tav>
                                        <p:tav tm="100000">
                                          <p:val>
                                            <p:strVal val="#ppt_w"/>
                                          </p:val>
                                        </p:tav>
                                      </p:tavLst>
                                    </p:anim>
                                    <p:anim calcmode="lin" valueType="num">
                                      <p:cBhvr>
                                        <p:cTn id="33" dur="250" fill="hold"/>
                                        <p:tgtEl>
                                          <p:spTgt spid="4"/>
                                        </p:tgtEl>
                                        <p:attrNameLst>
                                          <p:attrName>ppt_h</p:attrName>
                                        </p:attrNameLst>
                                      </p:cBhvr>
                                      <p:tavLst>
                                        <p:tav tm="0">
                                          <p:val>
                                            <p:fltVal val="0"/>
                                          </p:val>
                                        </p:tav>
                                        <p:tav tm="100000">
                                          <p:val>
                                            <p:strVal val="#ppt_h"/>
                                          </p:val>
                                        </p:tav>
                                      </p:tavLst>
                                    </p:anim>
                                    <p:animEffect transition="in" filter="fade">
                                      <p:cBhvr>
                                        <p:cTn id="34" dur="250"/>
                                        <p:tgtEl>
                                          <p:spTgt spid="4"/>
                                        </p:tgtEl>
                                      </p:cBhvr>
                                    </p:animEffect>
                                  </p:childTnLst>
                                </p:cTn>
                              </p:par>
                            </p:childTnLst>
                          </p:cTn>
                        </p:par>
                        <p:par>
                          <p:cTn id="35" fill="hold">
                            <p:stCondLst>
                              <p:cond delay="3000"/>
                            </p:stCondLst>
                            <p:childTnLst>
                              <p:par>
                                <p:cTn id="36" presetID="2" presetClass="entr" presetSubtype="8" fill="hold" grpId="0" nodeType="afterEffect">
                                  <p:stCondLst>
                                    <p:cond delay="0"/>
                                  </p:stCondLst>
                                  <p:childTnLst>
                                    <p:set>
                                      <p:cBhvr>
                                        <p:cTn id="37" dur="1" fill="hold">
                                          <p:stCondLst>
                                            <p:cond delay="0"/>
                                          </p:stCondLst>
                                        </p:cTn>
                                        <p:tgtEl>
                                          <p:spTgt spid="106"/>
                                        </p:tgtEl>
                                        <p:attrNameLst>
                                          <p:attrName>style.visibility</p:attrName>
                                        </p:attrNameLst>
                                      </p:cBhvr>
                                      <p:to>
                                        <p:strVal val="visible"/>
                                      </p:to>
                                    </p:set>
                                    <p:anim calcmode="lin" valueType="num">
                                      <p:cBhvr additive="base">
                                        <p:cTn id="38" dur="500" fill="hold"/>
                                        <p:tgtEl>
                                          <p:spTgt spid="106"/>
                                        </p:tgtEl>
                                        <p:attrNameLst>
                                          <p:attrName>ppt_x</p:attrName>
                                        </p:attrNameLst>
                                      </p:cBhvr>
                                      <p:tavLst>
                                        <p:tav tm="0">
                                          <p:val>
                                            <p:strVal val="0-#ppt_w/2"/>
                                          </p:val>
                                        </p:tav>
                                        <p:tav tm="100000">
                                          <p:val>
                                            <p:strVal val="#ppt_x"/>
                                          </p:val>
                                        </p:tav>
                                      </p:tavLst>
                                    </p:anim>
                                    <p:anim calcmode="lin" valueType="num">
                                      <p:cBhvr additive="base">
                                        <p:cTn id="39" dur="500" fill="hold"/>
                                        <p:tgtEl>
                                          <p:spTgt spid="106"/>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91"/>
                                        </p:tgtEl>
                                        <p:attrNameLst>
                                          <p:attrName>style.visibility</p:attrName>
                                        </p:attrNameLst>
                                      </p:cBhvr>
                                      <p:to>
                                        <p:strVal val="visible"/>
                                      </p:to>
                                    </p:set>
                                    <p:animEffect transition="in" filter="wipe(down)">
                                      <p:cBhvr>
                                        <p:cTn id="43" dur="500"/>
                                        <p:tgtEl>
                                          <p:spTgt spid="91"/>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250" fill="hold"/>
                                        <p:tgtEl>
                                          <p:spTgt spid="6"/>
                                        </p:tgtEl>
                                        <p:attrNameLst>
                                          <p:attrName>ppt_w</p:attrName>
                                        </p:attrNameLst>
                                      </p:cBhvr>
                                      <p:tavLst>
                                        <p:tav tm="0">
                                          <p:val>
                                            <p:fltVal val="0"/>
                                          </p:val>
                                        </p:tav>
                                        <p:tav tm="100000">
                                          <p:val>
                                            <p:strVal val="#ppt_w"/>
                                          </p:val>
                                        </p:tav>
                                      </p:tavLst>
                                    </p:anim>
                                    <p:anim calcmode="lin" valueType="num">
                                      <p:cBhvr>
                                        <p:cTn id="48" dur="250" fill="hold"/>
                                        <p:tgtEl>
                                          <p:spTgt spid="6"/>
                                        </p:tgtEl>
                                        <p:attrNameLst>
                                          <p:attrName>ppt_h</p:attrName>
                                        </p:attrNameLst>
                                      </p:cBhvr>
                                      <p:tavLst>
                                        <p:tav tm="0">
                                          <p:val>
                                            <p:fltVal val="0"/>
                                          </p:val>
                                        </p:tav>
                                        <p:tav tm="100000">
                                          <p:val>
                                            <p:strVal val="#ppt_h"/>
                                          </p:val>
                                        </p:tav>
                                      </p:tavLst>
                                    </p:anim>
                                    <p:animEffect transition="in" filter="fade">
                                      <p:cBhvr>
                                        <p:cTn id="49" dur="250"/>
                                        <p:tgtEl>
                                          <p:spTgt spid="6"/>
                                        </p:tgtEl>
                                      </p:cBhvr>
                                    </p:animEffect>
                                  </p:childTnLst>
                                </p:cTn>
                              </p:par>
                            </p:childTnLst>
                          </p:cTn>
                        </p:par>
                        <p:par>
                          <p:cTn id="50" fill="hold">
                            <p:stCondLst>
                              <p:cond delay="4500"/>
                            </p:stCondLst>
                            <p:childTnLst>
                              <p:par>
                                <p:cTn id="51" presetID="2" presetClass="entr" presetSubtype="2" fill="hold" grpId="0"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additive="base">
                                        <p:cTn id="53" dur="500" fill="hold"/>
                                        <p:tgtEl>
                                          <p:spTgt spid="103"/>
                                        </p:tgtEl>
                                        <p:attrNameLst>
                                          <p:attrName>ppt_x</p:attrName>
                                        </p:attrNameLst>
                                      </p:cBhvr>
                                      <p:tavLst>
                                        <p:tav tm="0">
                                          <p:val>
                                            <p:strVal val="1+#ppt_w/2"/>
                                          </p:val>
                                        </p:tav>
                                        <p:tav tm="100000">
                                          <p:val>
                                            <p:strVal val="#ppt_x"/>
                                          </p:val>
                                        </p:tav>
                                      </p:tavLst>
                                    </p:anim>
                                    <p:anim calcmode="lin" valueType="num">
                                      <p:cBhvr additive="base">
                                        <p:cTn id="54" dur="500" fill="hold"/>
                                        <p:tgtEl>
                                          <p:spTgt spid="103"/>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2" presetClass="entr" presetSubtype="8" fill="hold" grpId="0" nodeType="afterEffect">
                                  <p:stCondLst>
                                    <p:cond delay="0"/>
                                  </p:stCondLst>
                                  <p:childTnLst>
                                    <p:set>
                                      <p:cBhvr>
                                        <p:cTn id="57" dur="1" fill="hold">
                                          <p:stCondLst>
                                            <p:cond delay="0"/>
                                          </p:stCondLst>
                                        </p:cTn>
                                        <p:tgtEl>
                                          <p:spTgt spid="93"/>
                                        </p:tgtEl>
                                        <p:attrNameLst>
                                          <p:attrName>style.visibility</p:attrName>
                                        </p:attrNameLst>
                                      </p:cBhvr>
                                      <p:to>
                                        <p:strVal val="visible"/>
                                      </p:to>
                                    </p:set>
                                    <p:animEffect transition="in" filter="wipe(left)">
                                      <p:cBhvr>
                                        <p:cTn id="58" dur="500"/>
                                        <p:tgtEl>
                                          <p:spTgt spid="93"/>
                                        </p:tgtEl>
                                      </p:cBhvr>
                                    </p:animEffect>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p:cTn id="62" dur="250" fill="hold"/>
                                        <p:tgtEl>
                                          <p:spTgt spid="5"/>
                                        </p:tgtEl>
                                        <p:attrNameLst>
                                          <p:attrName>ppt_w</p:attrName>
                                        </p:attrNameLst>
                                      </p:cBhvr>
                                      <p:tavLst>
                                        <p:tav tm="0">
                                          <p:val>
                                            <p:fltVal val="0"/>
                                          </p:val>
                                        </p:tav>
                                        <p:tav tm="100000">
                                          <p:val>
                                            <p:strVal val="#ppt_w"/>
                                          </p:val>
                                        </p:tav>
                                      </p:tavLst>
                                    </p:anim>
                                    <p:anim calcmode="lin" valueType="num">
                                      <p:cBhvr>
                                        <p:cTn id="63" dur="250" fill="hold"/>
                                        <p:tgtEl>
                                          <p:spTgt spid="5"/>
                                        </p:tgtEl>
                                        <p:attrNameLst>
                                          <p:attrName>ppt_h</p:attrName>
                                        </p:attrNameLst>
                                      </p:cBhvr>
                                      <p:tavLst>
                                        <p:tav tm="0">
                                          <p:val>
                                            <p:fltVal val="0"/>
                                          </p:val>
                                        </p:tav>
                                        <p:tav tm="100000">
                                          <p:val>
                                            <p:strVal val="#ppt_h"/>
                                          </p:val>
                                        </p:tav>
                                      </p:tavLst>
                                    </p:anim>
                                    <p:animEffect transition="in" filter="fade">
                                      <p:cBhvr>
                                        <p:cTn id="64" dur="250"/>
                                        <p:tgtEl>
                                          <p:spTgt spid="5"/>
                                        </p:tgtEl>
                                      </p:cBhvr>
                                    </p:animEffect>
                                  </p:childTnLst>
                                </p:cTn>
                              </p:par>
                            </p:childTnLst>
                          </p:cTn>
                        </p:par>
                        <p:par>
                          <p:cTn id="65" fill="hold">
                            <p:stCondLst>
                              <p:cond delay="6000"/>
                            </p:stCondLst>
                            <p:childTnLst>
                              <p:par>
                                <p:cTn id="66" presetID="2" presetClass="entr" presetSubtype="2" fill="hold" grpId="0" nodeType="afterEffect">
                                  <p:stCondLst>
                                    <p:cond delay="0"/>
                                  </p:stCondLst>
                                  <p:childTnLst>
                                    <p:set>
                                      <p:cBhvr>
                                        <p:cTn id="67" dur="1" fill="hold">
                                          <p:stCondLst>
                                            <p:cond delay="0"/>
                                          </p:stCondLst>
                                        </p:cTn>
                                        <p:tgtEl>
                                          <p:spTgt spid="104"/>
                                        </p:tgtEl>
                                        <p:attrNameLst>
                                          <p:attrName>style.visibility</p:attrName>
                                        </p:attrNameLst>
                                      </p:cBhvr>
                                      <p:to>
                                        <p:strVal val="visible"/>
                                      </p:to>
                                    </p:set>
                                    <p:anim calcmode="lin" valueType="num">
                                      <p:cBhvr additive="base">
                                        <p:cTn id="68" dur="500" fill="hold"/>
                                        <p:tgtEl>
                                          <p:spTgt spid="104"/>
                                        </p:tgtEl>
                                        <p:attrNameLst>
                                          <p:attrName>ppt_x</p:attrName>
                                        </p:attrNameLst>
                                      </p:cBhvr>
                                      <p:tavLst>
                                        <p:tav tm="0">
                                          <p:val>
                                            <p:strVal val="1+#ppt_w/2"/>
                                          </p:val>
                                        </p:tav>
                                        <p:tav tm="100000">
                                          <p:val>
                                            <p:strVal val="#ppt_x"/>
                                          </p:val>
                                        </p:tav>
                                      </p:tavLst>
                                    </p:anim>
                                    <p:anim calcmode="lin" valueType="num">
                                      <p:cBhvr additive="base">
                                        <p:cTn id="69" dur="50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9" grpId="0" animBg="1"/>
      <p:bldP spid="91" grpId="0" animBg="1"/>
      <p:bldP spid="93" grpId="0" animBg="1"/>
      <p:bldP spid="102" grpId="0"/>
      <p:bldP spid="103" grpId="0"/>
      <p:bldP spid="104" grpId="0"/>
      <p:bldP spid="10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18" name="组合 17"/>
          <p:cNvGrpSpPr/>
          <p:nvPr/>
        </p:nvGrpSpPr>
        <p:grpSpPr>
          <a:xfrm>
            <a:off x="5165438" y="1335197"/>
            <a:ext cx="6080631" cy="1051433"/>
            <a:chOff x="4903072" y="1715271"/>
            <a:chExt cx="6080631" cy="1051433"/>
          </a:xfrm>
        </p:grpSpPr>
        <p:sp>
          <p:nvSpPr>
            <p:cNvPr id="35" name="文本框 57"/>
            <p:cNvSpPr txBox="1"/>
            <p:nvPr/>
          </p:nvSpPr>
          <p:spPr>
            <a:xfrm>
              <a:off x="4903074" y="2141533"/>
              <a:ext cx="6080629"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36" name="TextBox 76"/>
            <p:cNvSpPr txBox="1"/>
            <p:nvPr/>
          </p:nvSpPr>
          <p:spPr>
            <a:xfrm>
              <a:off x="4903072" y="1715271"/>
              <a:ext cx="2179574"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rgbClr val="F45E90"/>
                  </a:solidFill>
                  <a:cs typeface="+mn-ea"/>
                  <a:sym typeface="+mn-lt"/>
                </a:rPr>
                <a:t>在此添加标题</a:t>
              </a:r>
            </a:p>
          </p:txBody>
        </p:sp>
      </p:grpSp>
      <p:grpSp>
        <p:nvGrpSpPr>
          <p:cNvPr id="19" name="组合 18"/>
          <p:cNvGrpSpPr/>
          <p:nvPr/>
        </p:nvGrpSpPr>
        <p:grpSpPr>
          <a:xfrm>
            <a:off x="5165438" y="2727432"/>
            <a:ext cx="6080631" cy="1051432"/>
            <a:chOff x="4903072" y="3809075"/>
            <a:chExt cx="6080631" cy="1051432"/>
          </a:xfrm>
        </p:grpSpPr>
        <p:sp>
          <p:nvSpPr>
            <p:cNvPr id="33" name="文本框 59"/>
            <p:cNvSpPr txBox="1"/>
            <p:nvPr/>
          </p:nvSpPr>
          <p:spPr>
            <a:xfrm>
              <a:off x="4903074" y="4235336"/>
              <a:ext cx="6080629"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34" name="TextBox 76"/>
            <p:cNvSpPr txBox="1"/>
            <p:nvPr/>
          </p:nvSpPr>
          <p:spPr>
            <a:xfrm>
              <a:off x="4903072" y="3809075"/>
              <a:ext cx="2179574"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accent5"/>
                  </a:solidFill>
                  <a:cs typeface="+mn-ea"/>
                  <a:sym typeface="+mn-lt"/>
                </a:rPr>
                <a:t>在此添加标题</a:t>
              </a:r>
            </a:p>
          </p:txBody>
        </p:sp>
      </p:grpSp>
      <p:grpSp>
        <p:nvGrpSpPr>
          <p:cNvPr id="27" name="组合 26"/>
          <p:cNvGrpSpPr/>
          <p:nvPr/>
        </p:nvGrpSpPr>
        <p:grpSpPr>
          <a:xfrm>
            <a:off x="945930" y="1177154"/>
            <a:ext cx="3697965" cy="4503692"/>
            <a:chOff x="683564" y="1557228"/>
            <a:chExt cx="3697965" cy="4503692"/>
          </a:xfrm>
        </p:grpSpPr>
        <p:pic>
          <p:nvPicPr>
            <p:cNvPr id="31" name="Picture 37"/>
            <p:cNvPicPr>
              <a:picLocks noChangeAspect="1" noChangeArrowheads="1"/>
            </p:cNvPicPr>
            <p:nvPr/>
          </p:nvPicPr>
          <p:blipFill>
            <a:blip r:embed="rId4" cstate="email"/>
            <a:srcRect/>
            <a:stretch>
              <a:fillRect/>
            </a:stretch>
          </p:blipFill>
          <p:spPr bwMode="auto">
            <a:xfrm>
              <a:off x="683564" y="1557228"/>
              <a:ext cx="3697965" cy="4503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图片 31"/>
            <p:cNvPicPr>
              <a:picLocks noChangeAspect="1"/>
            </p:cNvPicPr>
            <p:nvPr/>
          </p:nvPicPr>
          <p:blipFill>
            <a:blip r:embed="rId5" cstate="email"/>
            <a:stretch>
              <a:fillRect/>
            </a:stretch>
          </p:blipFill>
          <p:spPr>
            <a:xfrm rot="16200000">
              <a:off x="1536549" y="3137531"/>
              <a:ext cx="3253027" cy="1261031"/>
            </a:xfrm>
            <a:prstGeom prst="rect">
              <a:avLst/>
            </a:prstGeom>
          </p:spPr>
        </p:pic>
      </p:grpSp>
      <p:grpSp>
        <p:nvGrpSpPr>
          <p:cNvPr id="28" name="组合 27"/>
          <p:cNvGrpSpPr/>
          <p:nvPr/>
        </p:nvGrpSpPr>
        <p:grpSpPr>
          <a:xfrm>
            <a:off x="5165438" y="4119665"/>
            <a:ext cx="6080631" cy="1051432"/>
            <a:chOff x="4903072" y="3809075"/>
            <a:chExt cx="6080631" cy="1051432"/>
          </a:xfrm>
        </p:grpSpPr>
        <p:sp>
          <p:nvSpPr>
            <p:cNvPr id="29" name="文本框 59"/>
            <p:cNvSpPr txBox="1"/>
            <p:nvPr/>
          </p:nvSpPr>
          <p:spPr>
            <a:xfrm>
              <a:off x="4903074" y="4235336"/>
              <a:ext cx="6080629" cy="6251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solidFill>
                    <a:schemeClr val="tx1">
                      <a:lumMod val="65000"/>
                      <a:lumOff val="35000"/>
                    </a:schemeClr>
                  </a:solidFill>
                  <a:cs typeface="+mn-ea"/>
                  <a:sym typeface="+mn-lt"/>
                </a:rPr>
                <a:t>请在此添加文字说明，编辑文字。请在此添加文字说明，编辑文字。请在此添加文字说明，编辑文字。请在此添加文字说明，编辑文字。</a:t>
              </a:r>
              <a:endParaRPr lang="en-US" altLang="zh-CN" sz="1400" dirty="0">
                <a:solidFill>
                  <a:schemeClr val="tx1">
                    <a:lumMod val="65000"/>
                    <a:lumOff val="35000"/>
                  </a:schemeClr>
                </a:solidFill>
                <a:cs typeface="+mn-ea"/>
                <a:sym typeface="+mn-lt"/>
              </a:endParaRPr>
            </a:p>
          </p:txBody>
        </p:sp>
        <p:sp>
          <p:nvSpPr>
            <p:cNvPr id="30" name="TextBox 76"/>
            <p:cNvSpPr txBox="1"/>
            <p:nvPr/>
          </p:nvSpPr>
          <p:spPr>
            <a:xfrm>
              <a:off x="4903072" y="3809075"/>
              <a:ext cx="2179574"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accent5"/>
                  </a:solidFill>
                  <a:cs typeface="+mn-ea"/>
                  <a:sym typeface="+mn-lt"/>
                </a:rPr>
                <a:t>在此添加标题</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anim calcmode="lin" valueType="num">
                                      <p:cBhvr>
                                        <p:cTn id="8" dur="500" fill="hold"/>
                                        <p:tgtEl>
                                          <p:spTgt spid="27"/>
                                        </p:tgtEl>
                                        <p:attrNameLst>
                                          <p:attrName>ppt_x</p:attrName>
                                        </p:attrNameLst>
                                      </p:cBhvr>
                                      <p:tavLst>
                                        <p:tav tm="0">
                                          <p:val>
                                            <p:strVal val="#ppt_x"/>
                                          </p:val>
                                        </p:tav>
                                        <p:tav tm="100000">
                                          <p:val>
                                            <p:strVal val="#ppt_x"/>
                                          </p:val>
                                        </p:tav>
                                      </p:tavLst>
                                    </p:anim>
                                    <p:anim calcmode="lin" valueType="num">
                                      <p:cBhvr>
                                        <p:cTn id="9" dur="5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350" fill="hold"/>
                                        <p:tgtEl>
                                          <p:spTgt spid="18"/>
                                        </p:tgtEl>
                                        <p:attrNameLst>
                                          <p:attrName>ppt_x</p:attrName>
                                        </p:attrNameLst>
                                      </p:cBhvr>
                                      <p:tavLst>
                                        <p:tav tm="0">
                                          <p:val>
                                            <p:strVal val="#ppt_x"/>
                                          </p:val>
                                        </p:tav>
                                        <p:tav tm="100000">
                                          <p:val>
                                            <p:strVal val="#ppt_x"/>
                                          </p:val>
                                        </p:tav>
                                      </p:tavLst>
                                    </p:anim>
                                    <p:anim calcmode="lin" valueType="num">
                                      <p:cBhvr additive="base">
                                        <p:cTn id="14" dur="350" fill="hold"/>
                                        <p:tgtEl>
                                          <p:spTgt spid="18"/>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350" fill="hold"/>
                                        <p:tgtEl>
                                          <p:spTgt spid="19"/>
                                        </p:tgtEl>
                                        <p:attrNameLst>
                                          <p:attrName>ppt_x</p:attrName>
                                        </p:attrNameLst>
                                      </p:cBhvr>
                                      <p:tavLst>
                                        <p:tav tm="0">
                                          <p:val>
                                            <p:strVal val="#ppt_x"/>
                                          </p:val>
                                        </p:tav>
                                        <p:tav tm="100000">
                                          <p:val>
                                            <p:strVal val="#ppt_x"/>
                                          </p:val>
                                        </p:tav>
                                      </p:tavLst>
                                    </p:anim>
                                    <p:anim calcmode="lin" valueType="num">
                                      <p:cBhvr additive="base">
                                        <p:cTn id="19" dur="350" fill="hold"/>
                                        <p:tgtEl>
                                          <p:spTgt spid="1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350" fill="hold"/>
                                        <p:tgtEl>
                                          <p:spTgt spid="28"/>
                                        </p:tgtEl>
                                        <p:attrNameLst>
                                          <p:attrName>ppt_x</p:attrName>
                                        </p:attrNameLst>
                                      </p:cBhvr>
                                      <p:tavLst>
                                        <p:tav tm="0">
                                          <p:val>
                                            <p:strVal val="#ppt_x"/>
                                          </p:val>
                                        </p:tav>
                                        <p:tav tm="100000">
                                          <p:val>
                                            <p:strVal val="#ppt_x"/>
                                          </p:val>
                                        </p:tav>
                                      </p:tavLst>
                                    </p:anim>
                                    <p:anim calcmode="lin" valueType="num">
                                      <p:cBhvr additive="base">
                                        <p:cTn id="24" dur="35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4" cstate="email"/>
          <a:srcRect/>
          <a:stretch>
            <a:fillRect/>
          </a:stretch>
        </p:blipFill>
        <p:spPr>
          <a:xfrm>
            <a:off x="5344160" y="1093953"/>
            <a:ext cx="5008880" cy="2539682"/>
          </a:xfrm>
          <a:prstGeom prst="rect">
            <a:avLst/>
          </a:prstGeom>
        </p:spPr>
      </p:pic>
      <p:sp>
        <p:nvSpPr>
          <p:cNvPr id="8" name="AutoShape 3"/>
          <p:cNvSpPr>
            <a:spLocks noChangeArrowheads="1"/>
          </p:cNvSpPr>
          <p:nvPr/>
        </p:nvSpPr>
        <p:spPr bwMode="auto">
          <a:xfrm flipH="1">
            <a:off x="5805238" y="3766616"/>
            <a:ext cx="5055870" cy="1100302"/>
          </a:xfrm>
          <a:prstGeom prst="roundRect">
            <a:avLst>
              <a:gd name="adj" fmla="val 16667"/>
            </a:avLst>
          </a:prstGeom>
          <a:noFill/>
          <a:ln w="28575" cap="flat" cmpd="sng">
            <a:noFill/>
            <a:prstDash val="dash"/>
            <a:round/>
          </a:ln>
        </p:spPr>
        <p:txBody>
          <a:bodyPr wrap="square" lIns="67628" tIns="35243" rIns="67628" bIns="35243">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latinLnBrk="1" hangingPunct="1"/>
            <a:r>
              <a:rPr lang="zh-CN" altLang="en-US" sz="6000" dirty="0">
                <a:solidFill>
                  <a:schemeClr val="accent3">
                    <a:lumMod val="75000"/>
                  </a:schemeClr>
                </a:solidFill>
                <a:cs typeface="+mn-ea"/>
                <a:sym typeface="+mn-lt"/>
              </a:rPr>
              <a:t>谢  谢  观 赏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
                                        </p:tgtEl>
                                        <p:attrNameLst>
                                          <p:attrName>ppt_y</p:attrName>
                                        </p:attrNameLst>
                                      </p:cBhvr>
                                      <p:tavLst>
                                        <p:tav tm="0">
                                          <p:val>
                                            <p:strVal val="#ppt_y"/>
                                          </p:val>
                                        </p:tav>
                                        <p:tav tm="100000">
                                          <p:val>
                                            <p:strVal val="#ppt_y"/>
                                          </p:val>
                                        </p:tav>
                                      </p:tavLst>
                                    </p:anim>
                                    <p:anim calcmode="lin" valueType="num">
                                      <p:cBhvr>
                                        <p:cTn id="1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772961" y="1185863"/>
            <a:ext cx="4947348" cy="4181475"/>
            <a:chOff x="3772961" y="1185863"/>
            <a:chExt cx="4947348" cy="4181475"/>
          </a:xfrm>
        </p:grpSpPr>
        <p:sp>
          <p:nvSpPr>
            <p:cNvPr id="22" name="Text Box 3"/>
            <p:cNvSpPr>
              <a:spLocks noChangeArrowheads="1"/>
            </p:cNvSpPr>
            <p:nvPr/>
          </p:nvSpPr>
          <p:spPr bwMode="auto">
            <a:xfrm>
              <a:off x="3772961" y="3458796"/>
              <a:ext cx="48013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zh-CN" altLang="en-US" sz="6000" b="1" dirty="0">
                  <a:solidFill>
                    <a:srgbClr val="F45E90"/>
                  </a:solidFill>
                  <a:cs typeface="+mn-ea"/>
                  <a:sym typeface="+mn-lt"/>
                </a:rPr>
                <a:t>第一部分内容</a:t>
              </a:r>
            </a:p>
          </p:txBody>
        </p:sp>
        <p:sp>
          <p:nvSpPr>
            <p:cNvPr id="24" name="矩形 23"/>
            <p:cNvSpPr>
              <a:spLocks noChangeArrowheads="1"/>
            </p:cNvSpPr>
            <p:nvPr/>
          </p:nvSpPr>
          <p:spPr bwMode="auto">
            <a:xfrm>
              <a:off x="3934191" y="3181351"/>
              <a:ext cx="47861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en-US" sz="2000" dirty="0">
                  <a:solidFill>
                    <a:schemeClr val="accent1"/>
                  </a:solidFill>
                  <a:cs typeface="+mn-ea"/>
                  <a:sym typeface="+mn-lt"/>
                </a:rPr>
                <a:t>Add You Text Here Add You Text Here</a:t>
              </a:r>
            </a:p>
          </p:txBody>
        </p:sp>
        <p:sp>
          <p:nvSpPr>
            <p:cNvPr id="26" name="Text Box 3"/>
            <p:cNvSpPr>
              <a:spLocks noChangeArrowheads="1"/>
            </p:cNvSpPr>
            <p:nvPr/>
          </p:nvSpPr>
          <p:spPr bwMode="auto">
            <a:xfrm>
              <a:off x="5002043" y="1534447"/>
              <a:ext cx="234315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a:r>
                <a:rPr lang="en-US" sz="11500" dirty="0">
                  <a:solidFill>
                    <a:schemeClr val="accent1"/>
                  </a:solidFill>
                  <a:cs typeface="+mn-ea"/>
                  <a:sym typeface="+mn-lt"/>
                </a:rPr>
                <a:t>01</a:t>
              </a:r>
              <a:endParaRPr lang="zh-CN" altLang="en-US" sz="11500" b="1" dirty="0">
                <a:solidFill>
                  <a:schemeClr val="accent1"/>
                </a:solidFill>
                <a:cs typeface="+mn-ea"/>
                <a:sym typeface="+mn-lt"/>
              </a:endParaRPr>
            </a:p>
          </p:txBody>
        </p:sp>
        <p:sp>
          <p:nvSpPr>
            <p:cNvPr id="30" name="Freeform 5"/>
            <p:cNvSpPr/>
            <p:nvPr/>
          </p:nvSpPr>
          <p:spPr bwMode="auto">
            <a:xfrm>
              <a:off x="4755981" y="1185863"/>
              <a:ext cx="2835275" cy="796925"/>
            </a:xfrm>
            <a:custGeom>
              <a:avLst/>
              <a:gdLst>
                <a:gd name="T0" fmla="*/ 1786 w 1786"/>
                <a:gd name="T1" fmla="*/ 502 h 502"/>
                <a:gd name="T2" fmla="*/ 1786 w 1786"/>
                <a:gd name="T3" fmla="*/ 0 h 502"/>
                <a:gd name="T4" fmla="*/ 0 w 1786"/>
                <a:gd name="T5" fmla="*/ 0 h 502"/>
                <a:gd name="T6" fmla="*/ 0 w 1786"/>
                <a:gd name="T7" fmla="*/ 502 h 502"/>
              </a:gdLst>
              <a:ahLst/>
              <a:cxnLst>
                <a:cxn ang="0">
                  <a:pos x="T0" y="T1"/>
                </a:cxn>
                <a:cxn ang="0">
                  <a:pos x="T2" y="T3"/>
                </a:cxn>
                <a:cxn ang="0">
                  <a:pos x="T4" y="T5"/>
                </a:cxn>
                <a:cxn ang="0">
                  <a:pos x="T6" y="T7"/>
                </a:cxn>
              </a:cxnLst>
              <a:rect l="0" t="0" r="r" b="b"/>
              <a:pathLst>
                <a:path w="1786" h="502">
                  <a:moveTo>
                    <a:pt x="1786" y="502"/>
                  </a:moveTo>
                  <a:lnTo>
                    <a:pt x="1786" y="0"/>
                  </a:lnTo>
                  <a:lnTo>
                    <a:pt x="0" y="0"/>
                  </a:lnTo>
                  <a:lnTo>
                    <a:pt x="0" y="502"/>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sp>
          <p:nvSpPr>
            <p:cNvPr id="31" name="Freeform 6"/>
            <p:cNvSpPr/>
            <p:nvPr/>
          </p:nvSpPr>
          <p:spPr bwMode="auto">
            <a:xfrm>
              <a:off x="4755981" y="4573588"/>
              <a:ext cx="2835275" cy="793750"/>
            </a:xfrm>
            <a:custGeom>
              <a:avLst/>
              <a:gdLst>
                <a:gd name="T0" fmla="*/ 0 w 1786"/>
                <a:gd name="T1" fmla="*/ 0 h 500"/>
                <a:gd name="T2" fmla="*/ 0 w 1786"/>
                <a:gd name="T3" fmla="*/ 500 h 500"/>
                <a:gd name="T4" fmla="*/ 1786 w 1786"/>
                <a:gd name="T5" fmla="*/ 500 h 500"/>
                <a:gd name="T6" fmla="*/ 1786 w 1786"/>
                <a:gd name="T7" fmla="*/ 0 h 500"/>
              </a:gdLst>
              <a:ahLst/>
              <a:cxnLst>
                <a:cxn ang="0">
                  <a:pos x="T0" y="T1"/>
                </a:cxn>
                <a:cxn ang="0">
                  <a:pos x="T2" y="T3"/>
                </a:cxn>
                <a:cxn ang="0">
                  <a:pos x="T4" y="T5"/>
                </a:cxn>
                <a:cxn ang="0">
                  <a:pos x="T6" y="T7"/>
                </a:cxn>
              </a:cxnLst>
              <a:rect l="0" t="0" r="r" b="b"/>
              <a:pathLst>
                <a:path w="1786" h="500">
                  <a:moveTo>
                    <a:pt x="0" y="0"/>
                  </a:moveTo>
                  <a:lnTo>
                    <a:pt x="0" y="500"/>
                  </a:lnTo>
                  <a:lnTo>
                    <a:pt x="1786" y="500"/>
                  </a:lnTo>
                  <a:lnTo>
                    <a:pt x="1786" y="0"/>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ppt_w</p:attrName>
                                        </p:attrNameLst>
                                      </p:cBhvr>
                                      <p:tavLst>
                                        <p:tav tm="0">
                                          <p:val>
                                            <p:fltVal val="0"/>
                                          </p:val>
                                        </p:tav>
                                        <p:tav tm="100000">
                                          <p:val>
                                            <p:strVal val="#ppt_w"/>
                                          </p:val>
                                        </p:tav>
                                      </p:tavLst>
                                    </p:anim>
                                    <p:anim calcmode="lin" valueType="num">
                                      <p:cBhvr>
                                        <p:cTn id="8" dur="250" fill="hold"/>
                                        <p:tgtEl>
                                          <p:spTgt spid="3"/>
                                        </p:tgtEl>
                                        <p:attrNameLst>
                                          <p:attrName>ppt_h</p:attrName>
                                        </p:attrNameLst>
                                      </p:cBhvr>
                                      <p:tavLst>
                                        <p:tav tm="0">
                                          <p:val>
                                            <p:fltVal val="0"/>
                                          </p:val>
                                        </p:tav>
                                        <p:tav tm="100000">
                                          <p:val>
                                            <p:strVal val="#ppt_h"/>
                                          </p:val>
                                        </p:tav>
                                      </p:tavLst>
                                    </p:anim>
                                    <p:animEffect transition="in" filter="fade">
                                      <p:cBhvr>
                                        <p:cTn id="9"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2" name="组合 1"/>
          <p:cNvGrpSpPr/>
          <p:nvPr/>
        </p:nvGrpSpPr>
        <p:grpSpPr>
          <a:xfrm>
            <a:off x="1158836" y="1594775"/>
            <a:ext cx="2502984" cy="3258256"/>
            <a:chOff x="1158836" y="1594775"/>
            <a:chExt cx="2502984" cy="3258256"/>
          </a:xfrm>
        </p:grpSpPr>
        <p:sp>
          <p:nvSpPr>
            <p:cNvPr id="47" name="矩形 46"/>
            <p:cNvSpPr/>
            <p:nvPr/>
          </p:nvSpPr>
          <p:spPr>
            <a:xfrm>
              <a:off x="1165765" y="1609654"/>
              <a:ext cx="2496055" cy="3243377"/>
            </a:xfrm>
            <a:prstGeom prst="rect">
              <a:avLst/>
            </a:prstGeom>
            <a:solidFill>
              <a:schemeClr val="accent2"/>
            </a:solidFill>
            <a:ln w="12700" cap="flat" cmpd="sng" algn="ctr">
              <a:noFill/>
              <a:prstDash val="solid"/>
              <a:miter lim="800000"/>
            </a:ln>
            <a:effectLst/>
          </p:spPr>
          <p:txBody>
            <a:bodyPr rtlCol="0" anchor="ct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defTabSz="1285240">
                <a:lnSpc>
                  <a:spcPct val="150000"/>
                </a:lnSpc>
                <a:defRPr/>
              </a:pPr>
              <a:endParaRPr lang="zh-CN" altLang="en-US" sz="2530" kern="0">
                <a:solidFill>
                  <a:sysClr val="window" lastClr="FFFFFF"/>
                </a:solidFill>
                <a:cs typeface="+mn-ea"/>
                <a:sym typeface="+mn-lt"/>
              </a:endParaRPr>
            </a:p>
          </p:txBody>
        </p:sp>
        <p:sp>
          <p:nvSpPr>
            <p:cNvPr id="48" name="矩形 47"/>
            <p:cNvSpPr/>
            <p:nvPr/>
          </p:nvSpPr>
          <p:spPr>
            <a:xfrm>
              <a:off x="1675683" y="4396425"/>
              <a:ext cx="1436291" cy="325410"/>
            </a:xfrm>
            <a:prstGeom prst="rect">
              <a:avLst/>
            </a:prstGeom>
          </p:spPr>
          <p:txBody>
            <a:bodyPr wrap="none" lIns="0" tIns="0" rIns="0" bIns="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eaLnBrk="1" hangingPunct="1">
                <a:lnSpc>
                  <a:spcPct val="150000"/>
                </a:lnSpc>
                <a:spcBef>
                  <a:spcPts val="0"/>
                </a:spcBef>
                <a:spcAft>
                  <a:spcPts val="0"/>
                </a:spcAft>
              </a:pPr>
              <a:r>
                <a:rPr lang="zh-CN" altLang="en-US" sz="1600" dirty="0">
                  <a:solidFill>
                    <a:schemeClr val="bg1"/>
                  </a:solidFill>
                  <a:cs typeface="+mn-ea"/>
                  <a:sym typeface="+mn-lt"/>
                </a:rPr>
                <a:t>请替换文字内容</a:t>
              </a:r>
            </a:p>
          </p:txBody>
        </p:sp>
        <p:sp>
          <p:nvSpPr>
            <p:cNvPr id="50" name="矩形 49"/>
            <p:cNvSpPr/>
            <p:nvPr/>
          </p:nvSpPr>
          <p:spPr>
            <a:xfrm>
              <a:off x="1158836" y="1594775"/>
              <a:ext cx="2502984" cy="2620828"/>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50000"/>
                </a:lnSpc>
              </a:pPr>
              <a:endParaRPr lang="zh-CN" altLang="en-US">
                <a:cs typeface="+mn-ea"/>
                <a:sym typeface="+mn-lt"/>
              </a:endParaRPr>
            </a:p>
          </p:txBody>
        </p:sp>
      </p:grpSp>
      <p:grpSp>
        <p:nvGrpSpPr>
          <p:cNvPr id="3" name="组合 2"/>
          <p:cNvGrpSpPr/>
          <p:nvPr/>
        </p:nvGrpSpPr>
        <p:grpSpPr>
          <a:xfrm>
            <a:off x="4833501" y="1594775"/>
            <a:ext cx="2496056" cy="3258256"/>
            <a:chOff x="4833501" y="1594775"/>
            <a:chExt cx="2496056" cy="3258256"/>
          </a:xfrm>
        </p:grpSpPr>
        <p:sp>
          <p:nvSpPr>
            <p:cNvPr id="45" name="矩形 44"/>
            <p:cNvSpPr/>
            <p:nvPr/>
          </p:nvSpPr>
          <p:spPr>
            <a:xfrm>
              <a:off x="4833502" y="1609654"/>
              <a:ext cx="2496055" cy="3243377"/>
            </a:xfrm>
            <a:prstGeom prst="rect">
              <a:avLst/>
            </a:prstGeom>
            <a:solidFill>
              <a:schemeClr val="accent4"/>
            </a:solidFill>
            <a:ln w="12700" cap="flat" cmpd="sng" algn="ctr">
              <a:noFill/>
              <a:prstDash val="solid"/>
              <a:miter lim="800000"/>
            </a:ln>
            <a:effectLst/>
          </p:spPr>
          <p:txBody>
            <a:bodyPr rtlCol="0" anchor="ct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defTabSz="1285240">
                <a:lnSpc>
                  <a:spcPct val="150000"/>
                </a:lnSpc>
                <a:defRPr/>
              </a:pPr>
              <a:endParaRPr lang="zh-CN" altLang="en-US" sz="2530" kern="0">
                <a:solidFill>
                  <a:sysClr val="window" lastClr="FFFFFF"/>
                </a:solidFill>
                <a:cs typeface="+mn-ea"/>
                <a:sym typeface="+mn-lt"/>
              </a:endParaRPr>
            </a:p>
          </p:txBody>
        </p:sp>
        <p:sp>
          <p:nvSpPr>
            <p:cNvPr id="46" name="矩形 45"/>
            <p:cNvSpPr/>
            <p:nvPr/>
          </p:nvSpPr>
          <p:spPr>
            <a:xfrm>
              <a:off x="4833501" y="1594775"/>
              <a:ext cx="2496055" cy="2620828"/>
            </a:xfrm>
            <a:prstGeom prst="rect">
              <a:avLst/>
            </a:prstGeom>
            <a:blipFill dpi="0" rotWithShape="1">
              <a:blip r:embed="rId5"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50000"/>
                </a:lnSpc>
              </a:pPr>
              <a:endParaRPr lang="zh-CN" altLang="en-US">
                <a:cs typeface="+mn-ea"/>
                <a:sym typeface="+mn-lt"/>
              </a:endParaRPr>
            </a:p>
          </p:txBody>
        </p:sp>
        <p:sp>
          <p:nvSpPr>
            <p:cNvPr id="51" name="矩形 50"/>
            <p:cNvSpPr/>
            <p:nvPr/>
          </p:nvSpPr>
          <p:spPr>
            <a:xfrm>
              <a:off x="5363101" y="4396425"/>
              <a:ext cx="1436291" cy="325410"/>
            </a:xfrm>
            <a:prstGeom prst="rect">
              <a:avLst/>
            </a:prstGeom>
          </p:spPr>
          <p:txBody>
            <a:bodyPr wrap="none" lIns="0" tIns="0" rIns="0" bIns="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eaLnBrk="1" hangingPunct="1">
                <a:lnSpc>
                  <a:spcPct val="150000"/>
                </a:lnSpc>
                <a:spcBef>
                  <a:spcPts val="0"/>
                </a:spcBef>
                <a:spcAft>
                  <a:spcPts val="0"/>
                </a:spcAft>
              </a:pPr>
              <a:r>
                <a:rPr lang="zh-CN" altLang="en-US" sz="1600" dirty="0">
                  <a:solidFill>
                    <a:schemeClr val="bg1"/>
                  </a:solidFill>
                  <a:cs typeface="+mn-ea"/>
                  <a:sym typeface="+mn-lt"/>
                </a:rPr>
                <a:t>请替换文字内容</a:t>
              </a:r>
            </a:p>
          </p:txBody>
        </p:sp>
      </p:grpSp>
      <p:grpSp>
        <p:nvGrpSpPr>
          <p:cNvPr id="4" name="组合 3"/>
          <p:cNvGrpSpPr/>
          <p:nvPr/>
        </p:nvGrpSpPr>
        <p:grpSpPr>
          <a:xfrm>
            <a:off x="8461474" y="1594775"/>
            <a:ext cx="2502596" cy="3275319"/>
            <a:chOff x="8461474" y="1594775"/>
            <a:chExt cx="2502596" cy="3275319"/>
          </a:xfrm>
        </p:grpSpPr>
        <p:sp>
          <p:nvSpPr>
            <p:cNvPr id="43" name="矩形 42"/>
            <p:cNvSpPr/>
            <p:nvPr/>
          </p:nvSpPr>
          <p:spPr>
            <a:xfrm>
              <a:off x="8461474" y="1626717"/>
              <a:ext cx="2496055" cy="3243377"/>
            </a:xfrm>
            <a:prstGeom prst="rect">
              <a:avLst/>
            </a:prstGeom>
            <a:solidFill>
              <a:schemeClr val="accent2"/>
            </a:solidFill>
            <a:ln w="12700" cap="flat" cmpd="sng" algn="ctr">
              <a:noFill/>
              <a:prstDash val="solid"/>
              <a:miter lim="800000"/>
            </a:ln>
            <a:effectLst/>
          </p:spPr>
          <p:txBody>
            <a:bodyPr rtlCol="0" anchor="ct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defTabSz="1285240">
                <a:lnSpc>
                  <a:spcPct val="150000"/>
                </a:lnSpc>
                <a:defRPr/>
              </a:pPr>
              <a:endParaRPr lang="zh-CN" altLang="en-US" sz="2530" kern="0">
                <a:solidFill>
                  <a:sysClr val="window" lastClr="FFFFFF"/>
                </a:solidFill>
                <a:cs typeface="+mn-ea"/>
                <a:sym typeface="+mn-lt"/>
              </a:endParaRPr>
            </a:p>
          </p:txBody>
        </p:sp>
        <p:sp>
          <p:nvSpPr>
            <p:cNvPr id="44" name="矩形 43"/>
            <p:cNvSpPr/>
            <p:nvPr/>
          </p:nvSpPr>
          <p:spPr>
            <a:xfrm>
              <a:off x="8461474" y="1594775"/>
              <a:ext cx="2502596" cy="2588885"/>
            </a:xfrm>
            <a:prstGeom prst="rect">
              <a:avLst/>
            </a:prstGeom>
            <a:blipFill dpi="0" rotWithShape="1">
              <a:blip r:embed="rId6"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50000"/>
                </a:lnSpc>
              </a:pPr>
              <a:endParaRPr lang="zh-CN" altLang="en-US">
                <a:cs typeface="+mn-ea"/>
                <a:sym typeface="+mn-lt"/>
              </a:endParaRPr>
            </a:p>
          </p:txBody>
        </p:sp>
        <p:sp>
          <p:nvSpPr>
            <p:cNvPr id="52" name="矩形 51"/>
            <p:cNvSpPr/>
            <p:nvPr/>
          </p:nvSpPr>
          <p:spPr>
            <a:xfrm>
              <a:off x="8951127" y="4396425"/>
              <a:ext cx="1436291" cy="325410"/>
            </a:xfrm>
            <a:prstGeom prst="rect">
              <a:avLst/>
            </a:prstGeom>
          </p:spPr>
          <p:txBody>
            <a:bodyPr wrap="none" lIns="0" tIns="0" rIns="0" bIns="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eaLnBrk="1" hangingPunct="1">
                <a:lnSpc>
                  <a:spcPct val="150000"/>
                </a:lnSpc>
                <a:spcBef>
                  <a:spcPts val="0"/>
                </a:spcBef>
                <a:spcAft>
                  <a:spcPts val="0"/>
                </a:spcAft>
              </a:pPr>
              <a:r>
                <a:rPr lang="zh-CN" altLang="en-US" sz="1600" dirty="0">
                  <a:solidFill>
                    <a:schemeClr val="bg1"/>
                  </a:solidFill>
                  <a:cs typeface="+mn-ea"/>
                  <a:sym typeface="+mn-lt"/>
                </a:rPr>
                <a:t>请替换文字内容</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13" name="Rectangle 4"/>
          <p:cNvSpPr/>
          <p:nvPr/>
        </p:nvSpPr>
        <p:spPr>
          <a:xfrm>
            <a:off x="413019" y="1655807"/>
            <a:ext cx="9430363" cy="183958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950">
              <a:cs typeface="+mn-ea"/>
              <a:sym typeface="+mn-lt"/>
            </a:endParaRPr>
          </a:p>
        </p:txBody>
      </p:sp>
      <p:sp>
        <p:nvSpPr>
          <p:cNvPr id="14" name="Isosceles Triangle 5"/>
          <p:cNvSpPr/>
          <p:nvPr/>
        </p:nvSpPr>
        <p:spPr>
          <a:xfrm rot="5400000">
            <a:off x="9472555" y="1541090"/>
            <a:ext cx="2953568" cy="2069021"/>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950">
              <a:cs typeface="+mn-ea"/>
              <a:sym typeface="+mn-lt"/>
            </a:endParaRPr>
          </a:p>
        </p:txBody>
      </p:sp>
      <p:grpSp>
        <p:nvGrpSpPr>
          <p:cNvPr id="15" name="Group 6"/>
          <p:cNvGrpSpPr/>
          <p:nvPr/>
        </p:nvGrpSpPr>
        <p:grpSpPr>
          <a:xfrm>
            <a:off x="8412491" y="2199153"/>
            <a:ext cx="2536851" cy="752897"/>
            <a:chOff x="8305802" y="2818812"/>
            <a:chExt cx="2405575" cy="713936"/>
          </a:xfrm>
        </p:grpSpPr>
        <p:sp>
          <p:nvSpPr>
            <p:cNvPr id="36" name="Rectangle 10"/>
            <p:cNvSpPr/>
            <p:nvPr/>
          </p:nvSpPr>
          <p:spPr>
            <a:xfrm>
              <a:off x="8305802" y="2818812"/>
              <a:ext cx="2405575" cy="7139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1600">
                <a:cs typeface="+mn-ea"/>
                <a:sym typeface="+mn-lt"/>
              </a:endParaRPr>
            </a:p>
          </p:txBody>
        </p:sp>
        <p:sp>
          <p:nvSpPr>
            <p:cNvPr id="37" name="TextBox 18"/>
            <p:cNvSpPr txBox="1"/>
            <p:nvPr/>
          </p:nvSpPr>
          <p:spPr>
            <a:xfrm>
              <a:off x="8907408" y="3038502"/>
              <a:ext cx="1537076" cy="343592"/>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a:solidFill>
                    <a:schemeClr val="bg1"/>
                  </a:solidFill>
                  <a:cs typeface="+mn-ea"/>
                  <a:sym typeface="+mn-lt"/>
                </a:rPr>
                <a:t>请替换文字内容</a:t>
              </a:r>
              <a:endParaRPr lang="en-GB" altLang="zh-CN" sz="1600" dirty="0">
                <a:solidFill>
                  <a:schemeClr val="bg1"/>
                </a:solidFill>
                <a:cs typeface="+mn-ea"/>
                <a:sym typeface="+mn-lt"/>
              </a:endParaRPr>
            </a:p>
          </p:txBody>
        </p:sp>
        <p:sp>
          <p:nvSpPr>
            <p:cNvPr id="38" name="Freeform 19"/>
            <p:cNvSpPr>
              <a:spLocks noEditPoints="1"/>
            </p:cNvSpPr>
            <p:nvPr/>
          </p:nvSpPr>
          <p:spPr bwMode="auto">
            <a:xfrm>
              <a:off x="8513920" y="2995442"/>
              <a:ext cx="320594" cy="362576"/>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600">
                <a:solidFill>
                  <a:prstClr val="black"/>
                </a:solidFill>
                <a:cs typeface="+mn-ea"/>
                <a:sym typeface="+mn-lt"/>
              </a:endParaRPr>
            </a:p>
          </p:txBody>
        </p:sp>
      </p:grpSp>
      <p:grpSp>
        <p:nvGrpSpPr>
          <p:cNvPr id="16" name="Group 13"/>
          <p:cNvGrpSpPr/>
          <p:nvPr/>
        </p:nvGrpSpPr>
        <p:grpSpPr>
          <a:xfrm>
            <a:off x="558383" y="2199152"/>
            <a:ext cx="2536851" cy="752897"/>
            <a:chOff x="858128" y="2818811"/>
            <a:chExt cx="2405575" cy="713936"/>
          </a:xfrm>
        </p:grpSpPr>
        <p:sp>
          <p:nvSpPr>
            <p:cNvPr id="33" name="Rectangle 7"/>
            <p:cNvSpPr/>
            <p:nvPr/>
          </p:nvSpPr>
          <p:spPr>
            <a:xfrm>
              <a:off x="858128" y="2818811"/>
              <a:ext cx="2405575" cy="7139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1600">
                <a:cs typeface="+mn-ea"/>
                <a:sym typeface="+mn-lt"/>
              </a:endParaRPr>
            </a:p>
          </p:txBody>
        </p:sp>
        <p:sp>
          <p:nvSpPr>
            <p:cNvPr id="34" name="TextBox 15"/>
            <p:cNvSpPr txBox="1"/>
            <p:nvPr/>
          </p:nvSpPr>
          <p:spPr>
            <a:xfrm>
              <a:off x="1388148" y="3038502"/>
              <a:ext cx="1537076" cy="343592"/>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dirty="0">
                  <a:solidFill>
                    <a:schemeClr val="bg1"/>
                  </a:solidFill>
                  <a:cs typeface="+mn-ea"/>
                  <a:sym typeface="+mn-lt"/>
                </a:rPr>
                <a:t>请替换文字内容</a:t>
              </a:r>
              <a:endParaRPr lang="en-GB" sz="1600" dirty="0">
                <a:solidFill>
                  <a:schemeClr val="bg1"/>
                </a:solidFill>
                <a:cs typeface="+mn-ea"/>
                <a:sym typeface="+mn-lt"/>
              </a:endParaRPr>
            </a:p>
          </p:txBody>
        </p:sp>
        <p:sp>
          <p:nvSpPr>
            <p:cNvPr id="35" name="Freeform 20"/>
            <p:cNvSpPr>
              <a:spLocks noEditPoints="1"/>
            </p:cNvSpPr>
            <p:nvPr/>
          </p:nvSpPr>
          <p:spPr bwMode="auto">
            <a:xfrm>
              <a:off x="1076472" y="2957279"/>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600">
                <a:solidFill>
                  <a:prstClr val="black"/>
                </a:solidFill>
                <a:cs typeface="+mn-ea"/>
                <a:sym typeface="+mn-lt"/>
              </a:endParaRPr>
            </a:p>
          </p:txBody>
        </p:sp>
      </p:grpSp>
      <p:grpSp>
        <p:nvGrpSpPr>
          <p:cNvPr id="17" name="Group 12"/>
          <p:cNvGrpSpPr/>
          <p:nvPr/>
        </p:nvGrpSpPr>
        <p:grpSpPr>
          <a:xfrm>
            <a:off x="3176420" y="2199153"/>
            <a:ext cx="2536851" cy="752897"/>
            <a:chOff x="3340686" y="2818812"/>
            <a:chExt cx="2405575" cy="713936"/>
          </a:xfrm>
        </p:grpSpPr>
        <p:sp>
          <p:nvSpPr>
            <p:cNvPr id="30" name="Rectangle 8"/>
            <p:cNvSpPr/>
            <p:nvPr/>
          </p:nvSpPr>
          <p:spPr>
            <a:xfrm>
              <a:off x="3340686" y="2818812"/>
              <a:ext cx="2405575" cy="7139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1600">
                <a:cs typeface="+mn-ea"/>
                <a:sym typeface="+mn-lt"/>
              </a:endParaRPr>
            </a:p>
          </p:txBody>
        </p:sp>
        <p:sp>
          <p:nvSpPr>
            <p:cNvPr id="31" name="TextBox 16"/>
            <p:cNvSpPr txBox="1"/>
            <p:nvPr/>
          </p:nvSpPr>
          <p:spPr>
            <a:xfrm>
              <a:off x="4026980" y="3066168"/>
              <a:ext cx="1537076" cy="343592"/>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a:solidFill>
                    <a:schemeClr val="bg1"/>
                  </a:solidFill>
                  <a:cs typeface="+mn-ea"/>
                  <a:sym typeface="+mn-lt"/>
                </a:rPr>
                <a:t>请替换文字内容</a:t>
              </a:r>
              <a:endParaRPr lang="en-GB" sz="1600" dirty="0">
                <a:solidFill>
                  <a:schemeClr val="bg1"/>
                </a:solidFill>
                <a:cs typeface="+mn-ea"/>
                <a:sym typeface="+mn-lt"/>
              </a:endParaRPr>
            </a:p>
          </p:txBody>
        </p:sp>
        <p:sp>
          <p:nvSpPr>
            <p:cNvPr id="32" name="Freeform 21"/>
            <p:cNvSpPr>
              <a:spLocks noEditPoints="1"/>
            </p:cNvSpPr>
            <p:nvPr/>
          </p:nvSpPr>
          <p:spPr bwMode="auto">
            <a:xfrm>
              <a:off x="3514700" y="3021208"/>
              <a:ext cx="478982" cy="309144"/>
            </a:xfrm>
            <a:custGeom>
              <a:avLst/>
              <a:gdLst>
                <a:gd name="T0" fmla="*/ 72 w 116"/>
                <a:gd name="T1" fmla="*/ 27 h 75"/>
                <a:gd name="T2" fmla="*/ 69 w 116"/>
                <a:gd name="T3" fmla="*/ 19 h 75"/>
                <a:gd name="T4" fmla="*/ 65 w 116"/>
                <a:gd name="T5" fmla="*/ 19 h 75"/>
                <a:gd name="T6" fmla="*/ 46 w 116"/>
                <a:gd name="T7" fmla="*/ 18 h 75"/>
                <a:gd name="T8" fmla="*/ 46 w 116"/>
                <a:gd name="T9" fmla="*/ 29 h 75"/>
                <a:gd name="T10" fmla="*/ 79 w 116"/>
                <a:gd name="T11" fmla="*/ 9 h 75"/>
                <a:gd name="T12" fmla="*/ 72 w 116"/>
                <a:gd name="T13" fmla="*/ 29 h 75"/>
                <a:gd name="T14" fmla="*/ 8 w 116"/>
                <a:gd name="T15" fmla="*/ 23 h 75"/>
                <a:gd name="T16" fmla="*/ 29 w 116"/>
                <a:gd name="T17" fmla="*/ 35 h 75"/>
                <a:gd name="T18" fmla="*/ 18 w 116"/>
                <a:gd name="T19" fmla="*/ 46 h 75"/>
                <a:gd name="T20" fmla="*/ 11 w 116"/>
                <a:gd name="T21" fmla="*/ 42 h 75"/>
                <a:gd name="T22" fmla="*/ 25 w 116"/>
                <a:gd name="T23" fmla="*/ 46 h 75"/>
                <a:gd name="T24" fmla="*/ 4 w 116"/>
                <a:gd name="T25" fmla="*/ 48 h 75"/>
                <a:gd name="T26" fmla="*/ 3 w 116"/>
                <a:gd name="T27" fmla="*/ 48 h 75"/>
                <a:gd name="T28" fmla="*/ 0 w 116"/>
                <a:gd name="T29" fmla="*/ 61 h 75"/>
                <a:gd name="T30" fmla="*/ 2 w 116"/>
                <a:gd name="T31" fmla="*/ 62 h 75"/>
                <a:gd name="T32" fmla="*/ 26 w 116"/>
                <a:gd name="T33" fmla="*/ 73 h 75"/>
                <a:gd name="T34" fmla="*/ 28 w 116"/>
                <a:gd name="T35" fmla="*/ 75 h 75"/>
                <a:gd name="T36" fmla="*/ 92 w 116"/>
                <a:gd name="T37" fmla="*/ 75 h 75"/>
                <a:gd name="T38" fmla="*/ 93 w 116"/>
                <a:gd name="T39" fmla="*/ 62 h 75"/>
                <a:gd name="T40" fmla="*/ 116 w 116"/>
                <a:gd name="T41" fmla="*/ 62 h 75"/>
                <a:gd name="T42" fmla="*/ 116 w 116"/>
                <a:gd name="T43" fmla="*/ 55 h 75"/>
                <a:gd name="T44" fmla="*/ 113 w 116"/>
                <a:gd name="T45" fmla="*/ 48 h 75"/>
                <a:gd name="T46" fmla="*/ 105 w 116"/>
                <a:gd name="T47" fmla="*/ 46 h 75"/>
                <a:gd name="T48" fmla="*/ 98 w 116"/>
                <a:gd name="T49" fmla="*/ 59 h 75"/>
                <a:gd name="T50" fmla="*/ 91 w 116"/>
                <a:gd name="T51" fmla="*/ 46 h 75"/>
                <a:gd name="T52" fmla="*/ 72 w 116"/>
                <a:gd name="T53" fmla="*/ 45 h 75"/>
                <a:gd name="T54" fmla="*/ 69 w 116"/>
                <a:gd name="T55" fmla="*/ 50 h 75"/>
                <a:gd name="T56" fmla="*/ 64 w 116"/>
                <a:gd name="T57" fmla="*/ 67 h 75"/>
                <a:gd name="T58" fmla="*/ 64 w 116"/>
                <a:gd name="T59" fmla="*/ 52 h 75"/>
                <a:gd name="T60" fmla="*/ 60 w 116"/>
                <a:gd name="T61" fmla="*/ 47 h 75"/>
                <a:gd name="T62" fmla="*/ 56 w 116"/>
                <a:gd name="T63" fmla="*/ 47 h 75"/>
                <a:gd name="T64" fmla="*/ 57 w 116"/>
                <a:gd name="T65" fmla="*/ 54 h 75"/>
                <a:gd name="T66" fmla="*/ 49 w 116"/>
                <a:gd name="T67" fmla="*/ 50 h 75"/>
                <a:gd name="T68" fmla="*/ 47 w 116"/>
                <a:gd name="T69" fmla="*/ 45 h 75"/>
                <a:gd name="T70" fmla="*/ 33 w 116"/>
                <a:gd name="T71" fmla="*/ 48 h 75"/>
                <a:gd name="T72" fmla="*/ 87 w 116"/>
                <a:gd name="T73" fmla="*/ 36 h 75"/>
                <a:gd name="T74" fmla="*/ 109 w 116"/>
                <a:gd name="T75" fmla="*/ 21 h 75"/>
                <a:gd name="T76" fmla="*/ 106 w 116"/>
                <a:gd name="T77" fmla="*/ 42 h 75"/>
                <a:gd name="T78" fmla="*/ 98 w 116"/>
                <a:gd name="T79" fmla="*/ 46 h 75"/>
                <a:gd name="T80" fmla="*/ 87 w 116"/>
                <a:gd name="T81"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6" h="75">
                  <a:moveTo>
                    <a:pt x="72" y="29"/>
                  </a:moveTo>
                  <a:cubicBezTo>
                    <a:pt x="72" y="28"/>
                    <a:pt x="72" y="27"/>
                    <a:pt x="72" y="27"/>
                  </a:cubicBezTo>
                  <a:cubicBezTo>
                    <a:pt x="72" y="19"/>
                    <a:pt x="72" y="19"/>
                    <a:pt x="72" y="19"/>
                  </a:cubicBezTo>
                  <a:cubicBezTo>
                    <a:pt x="71" y="19"/>
                    <a:pt x="70" y="19"/>
                    <a:pt x="69" y="19"/>
                  </a:cubicBezTo>
                  <a:cubicBezTo>
                    <a:pt x="68" y="14"/>
                    <a:pt x="68" y="14"/>
                    <a:pt x="68" y="14"/>
                  </a:cubicBezTo>
                  <a:cubicBezTo>
                    <a:pt x="65" y="19"/>
                    <a:pt x="65" y="19"/>
                    <a:pt x="65" y="19"/>
                  </a:cubicBezTo>
                  <a:cubicBezTo>
                    <a:pt x="60" y="21"/>
                    <a:pt x="56" y="22"/>
                    <a:pt x="47" y="18"/>
                  </a:cubicBezTo>
                  <a:cubicBezTo>
                    <a:pt x="46" y="18"/>
                    <a:pt x="46" y="18"/>
                    <a:pt x="46" y="18"/>
                  </a:cubicBezTo>
                  <a:cubicBezTo>
                    <a:pt x="46" y="27"/>
                    <a:pt x="46" y="27"/>
                    <a:pt x="46" y="27"/>
                  </a:cubicBezTo>
                  <a:cubicBezTo>
                    <a:pt x="46" y="27"/>
                    <a:pt x="46" y="28"/>
                    <a:pt x="46" y="29"/>
                  </a:cubicBezTo>
                  <a:cubicBezTo>
                    <a:pt x="38" y="23"/>
                    <a:pt x="41" y="20"/>
                    <a:pt x="39" y="9"/>
                  </a:cubicBezTo>
                  <a:cubicBezTo>
                    <a:pt x="45" y="0"/>
                    <a:pt x="75" y="0"/>
                    <a:pt x="79" y="9"/>
                  </a:cubicBezTo>
                  <a:cubicBezTo>
                    <a:pt x="78" y="17"/>
                    <a:pt x="79" y="24"/>
                    <a:pt x="73" y="29"/>
                  </a:cubicBezTo>
                  <a:cubicBezTo>
                    <a:pt x="72" y="29"/>
                    <a:pt x="72" y="29"/>
                    <a:pt x="72" y="29"/>
                  </a:cubicBezTo>
                  <a:close/>
                  <a:moveTo>
                    <a:pt x="8" y="36"/>
                  </a:moveTo>
                  <a:cubicBezTo>
                    <a:pt x="7" y="30"/>
                    <a:pt x="7" y="27"/>
                    <a:pt x="8" y="23"/>
                  </a:cubicBezTo>
                  <a:cubicBezTo>
                    <a:pt x="18" y="25"/>
                    <a:pt x="20" y="16"/>
                    <a:pt x="29" y="23"/>
                  </a:cubicBezTo>
                  <a:cubicBezTo>
                    <a:pt x="30" y="27"/>
                    <a:pt x="30" y="32"/>
                    <a:pt x="29" y="35"/>
                  </a:cubicBezTo>
                  <a:cubicBezTo>
                    <a:pt x="29" y="38"/>
                    <a:pt x="28" y="40"/>
                    <a:pt x="26" y="42"/>
                  </a:cubicBezTo>
                  <a:cubicBezTo>
                    <a:pt x="24" y="44"/>
                    <a:pt x="21" y="46"/>
                    <a:pt x="18" y="46"/>
                  </a:cubicBezTo>
                  <a:cubicBezTo>
                    <a:pt x="18" y="46"/>
                    <a:pt x="18" y="46"/>
                    <a:pt x="18" y="46"/>
                  </a:cubicBezTo>
                  <a:cubicBezTo>
                    <a:pt x="15" y="46"/>
                    <a:pt x="13" y="44"/>
                    <a:pt x="11" y="42"/>
                  </a:cubicBezTo>
                  <a:cubicBezTo>
                    <a:pt x="9" y="40"/>
                    <a:pt x="8" y="38"/>
                    <a:pt x="8" y="36"/>
                  </a:cubicBezTo>
                  <a:close/>
                  <a:moveTo>
                    <a:pt x="25" y="46"/>
                  </a:moveTo>
                  <a:cubicBezTo>
                    <a:pt x="22" y="52"/>
                    <a:pt x="14" y="52"/>
                    <a:pt x="12" y="46"/>
                  </a:cubicBezTo>
                  <a:cubicBezTo>
                    <a:pt x="4" y="48"/>
                    <a:pt x="4" y="48"/>
                    <a:pt x="4" y="48"/>
                  </a:cubicBezTo>
                  <a:cubicBezTo>
                    <a:pt x="4" y="48"/>
                    <a:pt x="4" y="48"/>
                    <a:pt x="4" y="48"/>
                  </a:cubicBezTo>
                  <a:cubicBezTo>
                    <a:pt x="3" y="48"/>
                    <a:pt x="3" y="48"/>
                    <a:pt x="3" y="48"/>
                  </a:cubicBezTo>
                  <a:cubicBezTo>
                    <a:pt x="2" y="50"/>
                    <a:pt x="1" y="51"/>
                    <a:pt x="0" y="54"/>
                  </a:cubicBezTo>
                  <a:cubicBezTo>
                    <a:pt x="0" y="56"/>
                    <a:pt x="0" y="58"/>
                    <a:pt x="0" y="61"/>
                  </a:cubicBezTo>
                  <a:cubicBezTo>
                    <a:pt x="1" y="62"/>
                    <a:pt x="1" y="62"/>
                    <a:pt x="1" y="62"/>
                  </a:cubicBezTo>
                  <a:cubicBezTo>
                    <a:pt x="2" y="62"/>
                    <a:pt x="2" y="62"/>
                    <a:pt x="2" y="62"/>
                  </a:cubicBezTo>
                  <a:cubicBezTo>
                    <a:pt x="26" y="62"/>
                    <a:pt x="26" y="62"/>
                    <a:pt x="26" y="62"/>
                  </a:cubicBezTo>
                  <a:cubicBezTo>
                    <a:pt x="25" y="65"/>
                    <a:pt x="26" y="69"/>
                    <a:pt x="26" y="73"/>
                  </a:cubicBezTo>
                  <a:cubicBezTo>
                    <a:pt x="27" y="75"/>
                    <a:pt x="27" y="75"/>
                    <a:pt x="27" y="75"/>
                  </a:cubicBezTo>
                  <a:cubicBezTo>
                    <a:pt x="28" y="75"/>
                    <a:pt x="28" y="75"/>
                    <a:pt x="28" y="75"/>
                  </a:cubicBezTo>
                  <a:cubicBezTo>
                    <a:pt x="90" y="75"/>
                    <a:pt x="90" y="75"/>
                    <a:pt x="90" y="75"/>
                  </a:cubicBezTo>
                  <a:cubicBezTo>
                    <a:pt x="92" y="75"/>
                    <a:pt x="92" y="75"/>
                    <a:pt x="92" y="75"/>
                  </a:cubicBezTo>
                  <a:cubicBezTo>
                    <a:pt x="92" y="73"/>
                    <a:pt x="92" y="73"/>
                    <a:pt x="92" y="73"/>
                  </a:cubicBezTo>
                  <a:cubicBezTo>
                    <a:pt x="93" y="69"/>
                    <a:pt x="93" y="66"/>
                    <a:pt x="93" y="62"/>
                  </a:cubicBezTo>
                  <a:cubicBezTo>
                    <a:pt x="115" y="62"/>
                    <a:pt x="115" y="62"/>
                    <a:pt x="115" y="62"/>
                  </a:cubicBezTo>
                  <a:cubicBezTo>
                    <a:pt x="116" y="62"/>
                    <a:pt x="116" y="62"/>
                    <a:pt x="116" y="62"/>
                  </a:cubicBezTo>
                  <a:cubicBezTo>
                    <a:pt x="116" y="61"/>
                    <a:pt x="116" y="61"/>
                    <a:pt x="116" y="61"/>
                  </a:cubicBezTo>
                  <a:cubicBezTo>
                    <a:pt x="116" y="59"/>
                    <a:pt x="116" y="57"/>
                    <a:pt x="116" y="55"/>
                  </a:cubicBezTo>
                  <a:cubicBezTo>
                    <a:pt x="116" y="52"/>
                    <a:pt x="115" y="50"/>
                    <a:pt x="114" y="49"/>
                  </a:cubicBezTo>
                  <a:cubicBezTo>
                    <a:pt x="113" y="48"/>
                    <a:pt x="113" y="48"/>
                    <a:pt x="113" y="48"/>
                  </a:cubicBezTo>
                  <a:cubicBezTo>
                    <a:pt x="113" y="48"/>
                    <a:pt x="113" y="48"/>
                    <a:pt x="113" y="48"/>
                  </a:cubicBezTo>
                  <a:cubicBezTo>
                    <a:pt x="105" y="46"/>
                    <a:pt x="105" y="46"/>
                    <a:pt x="105" y="46"/>
                  </a:cubicBezTo>
                  <a:cubicBezTo>
                    <a:pt x="103" y="47"/>
                    <a:pt x="103" y="47"/>
                    <a:pt x="103" y="47"/>
                  </a:cubicBezTo>
                  <a:cubicBezTo>
                    <a:pt x="98" y="59"/>
                    <a:pt x="98" y="59"/>
                    <a:pt x="98" y="59"/>
                  </a:cubicBezTo>
                  <a:cubicBezTo>
                    <a:pt x="93" y="47"/>
                    <a:pt x="93" y="47"/>
                    <a:pt x="93" y="47"/>
                  </a:cubicBezTo>
                  <a:cubicBezTo>
                    <a:pt x="91" y="46"/>
                    <a:pt x="91" y="46"/>
                    <a:pt x="91" y="46"/>
                  </a:cubicBezTo>
                  <a:cubicBezTo>
                    <a:pt x="84" y="48"/>
                    <a:pt x="84" y="48"/>
                    <a:pt x="84" y="48"/>
                  </a:cubicBezTo>
                  <a:cubicBezTo>
                    <a:pt x="72" y="45"/>
                    <a:pt x="72" y="45"/>
                    <a:pt x="72" y="45"/>
                  </a:cubicBezTo>
                  <a:cubicBezTo>
                    <a:pt x="69" y="47"/>
                    <a:pt x="69" y="47"/>
                    <a:pt x="69" y="47"/>
                  </a:cubicBezTo>
                  <a:cubicBezTo>
                    <a:pt x="69" y="50"/>
                    <a:pt x="69" y="50"/>
                    <a:pt x="69" y="50"/>
                  </a:cubicBezTo>
                  <a:cubicBezTo>
                    <a:pt x="64" y="67"/>
                    <a:pt x="64" y="67"/>
                    <a:pt x="64" y="67"/>
                  </a:cubicBezTo>
                  <a:cubicBezTo>
                    <a:pt x="64" y="67"/>
                    <a:pt x="64" y="67"/>
                    <a:pt x="64" y="67"/>
                  </a:cubicBezTo>
                  <a:cubicBezTo>
                    <a:pt x="62" y="54"/>
                    <a:pt x="62" y="54"/>
                    <a:pt x="62" y="54"/>
                  </a:cubicBezTo>
                  <a:cubicBezTo>
                    <a:pt x="64" y="52"/>
                    <a:pt x="64" y="52"/>
                    <a:pt x="64" y="52"/>
                  </a:cubicBezTo>
                  <a:cubicBezTo>
                    <a:pt x="63" y="47"/>
                    <a:pt x="63" y="47"/>
                    <a:pt x="63" y="47"/>
                  </a:cubicBezTo>
                  <a:cubicBezTo>
                    <a:pt x="60" y="47"/>
                    <a:pt x="60" y="47"/>
                    <a:pt x="60" y="47"/>
                  </a:cubicBezTo>
                  <a:cubicBezTo>
                    <a:pt x="59" y="47"/>
                    <a:pt x="59" y="47"/>
                    <a:pt x="59" y="47"/>
                  </a:cubicBezTo>
                  <a:cubicBezTo>
                    <a:pt x="56" y="47"/>
                    <a:pt x="56" y="47"/>
                    <a:pt x="56" y="47"/>
                  </a:cubicBezTo>
                  <a:cubicBezTo>
                    <a:pt x="55" y="52"/>
                    <a:pt x="55" y="52"/>
                    <a:pt x="55" y="52"/>
                  </a:cubicBezTo>
                  <a:cubicBezTo>
                    <a:pt x="57" y="54"/>
                    <a:pt x="57" y="54"/>
                    <a:pt x="57" y="54"/>
                  </a:cubicBezTo>
                  <a:cubicBezTo>
                    <a:pt x="54" y="67"/>
                    <a:pt x="54" y="67"/>
                    <a:pt x="54" y="67"/>
                  </a:cubicBezTo>
                  <a:cubicBezTo>
                    <a:pt x="49" y="50"/>
                    <a:pt x="49" y="50"/>
                    <a:pt x="49" y="50"/>
                  </a:cubicBezTo>
                  <a:cubicBezTo>
                    <a:pt x="49" y="47"/>
                    <a:pt x="49" y="47"/>
                    <a:pt x="49" y="47"/>
                  </a:cubicBezTo>
                  <a:cubicBezTo>
                    <a:pt x="47" y="45"/>
                    <a:pt x="47" y="45"/>
                    <a:pt x="47" y="45"/>
                  </a:cubicBezTo>
                  <a:cubicBezTo>
                    <a:pt x="33" y="48"/>
                    <a:pt x="33" y="48"/>
                    <a:pt x="33" y="48"/>
                  </a:cubicBezTo>
                  <a:cubicBezTo>
                    <a:pt x="33" y="48"/>
                    <a:pt x="33" y="48"/>
                    <a:pt x="33" y="48"/>
                  </a:cubicBezTo>
                  <a:cubicBezTo>
                    <a:pt x="25" y="46"/>
                    <a:pt x="25" y="46"/>
                    <a:pt x="25" y="46"/>
                  </a:cubicBezTo>
                  <a:close/>
                  <a:moveTo>
                    <a:pt x="87" y="36"/>
                  </a:moveTo>
                  <a:cubicBezTo>
                    <a:pt x="87" y="30"/>
                    <a:pt x="86" y="25"/>
                    <a:pt x="87" y="21"/>
                  </a:cubicBezTo>
                  <a:cubicBezTo>
                    <a:pt x="91" y="18"/>
                    <a:pt x="106" y="18"/>
                    <a:pt x="109" y="21"/>
                  </a:cubicBezTo>
                  <a:cubicBezTo>
                    <a:pt x="109" y="26"/>
                    <a:pt x="109" y="32"/>
                    <a:pt x="109" y="35"/>
                  </a:cubicBezTo>
                  <a:cubicBezTo>
                    <a:pt x="108" y="38"/>
                    <a:pt x="107" y="40"/>
                    <a:pt x="106" y="42"/>
                  </a:cubicBezTo>
                  <a:cubicBezTo>
                    <a:pt x="104" y="44"/>
                    <a:pt x="101" y="46"/>
                    <a:pt x="98" y="46"/>
                  </a:cubicBezTo>
                  <a:cubicBezTo>
                    <a:pt x="98" y="46"/>
                    <a:pt x="98" y="46"/>
                    <a:pt x="98" y="46"/>
                  </a:cubicBezTo>
                  <a:cubicBezTo>
                    <a:pt x="95" y="46"/>
                    <a:pt x="92" y="44"/>
                    <a:pt x="90" y="42"/>
                  </a:cubicBezTo>
                  <a:cubicBezTo>
                    <a:pt x="89" y="40"/>
                    <a:pt x="88" y="38"/>
                    <a:pt x="87" y="36"/>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600">
                <a:solidFill>
                  <a:prstClr val="black"/>
                </a:solidFill>
                <a:cs typeface="+mn-ea"/>
                <a:sym typeface="+mn-lt"/>
              </a:endParaRPr>
            </a:p>
          </p:txBody>
        </p:sp>
      </p:grpSp>
      <p:grpSp>
        <p:nvGrpSpPr>
          <p:cNvPr id="18" name="Group 11"/>
          <p:cNvGrpSpPr/>
          <p:nvPr/>
        </p:nvGrpSpPr>
        <p:grpSpPr>
          <a:xfrm>
            <a:off x="5794455" y="2199153"/>
            <a:ext cx="2536851" cy="752897"/>
            <a:chOff x="5823244" y="2818812"/>
            <a:chExt cx="2405575" cy="713936"/>
          </a:xfrm>
        </p:grpSpPr>
        <p:sp>
          <p:nvSpPr>
            <p:cNvPr id="27" name="Rectangle 9"/>
            <p:cNvSpPr/>
            <p:nvPr/>
          </p:nvSpPr>
          <p:spPr>
            <a:xfrm>
              <a:off x="5823244" y="2818812"/>
              <a:ext cx="2405575" cy="713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just">
                <a:lnSpc>
                  <a:spcPct val="120000"/>
                </a:lnSpc>
              </a:pPr>
              <a:endParaRPr lang="en-GB" sz="1600">
                <a:cs typeface="+mn-ea"/>
                <a:sym typeface="+mn-lt"/>
              </a:endParaRPr>
            </a:p>
          </p:txBody>
        </p:sp>
        <p:sp>
          <p:nvSpPr>
            <p:cNvPr id="28" name="TextBox 17"/>
            <p:cNvSpPr txBox="1"/>
            <p:nvPr/>
          </p:nvSpPr>
          <p:spPr>
            <a:xfrm>
              <a:off x="6337979" y="3058814"/>
              <a:ext cx="1537076" cy="343592"/>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a:solidFill>
                    <a:schemeClr val="bg1"/>
                  </a:solidFill>
                  <a:cs typeface="+mn-ea"/>
                  <a:sym typeface="+mn-lt"/>
                </a:rPr>
                <a:t>请替换文字内容</a:t>
              </a:r>
              <a:endParaRPr lang="en-GB" altLang="zh-CN" sz="1600" dirty="0">
                <a:solidFill>
                  <a:schemeClr val="bg1"/>
                </a:solidFill>
                <a:cs typeface="+mn-ea"/>
                <a:sym typeface="+mn-lt"/>
              </a:endParaRPr>
            </a:p>
          </p:txBody>
        </p:sp>
        <p:sp>
          <p:nvSpPr>
            <p:cNvPr id="29" name="Freeform 22"/>
            <p:cNvSpPr>
              <a:spLocks noEditPoints="1"/>
            </p:cNvSpPr>
            <p:nvPr/>
          </p:nvSpPr>
          <p:spPr bwMode="auto">
            <a:xfrm>
              <a:off x="5973742" y="2983041"/>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1600">
                <a:solidFill>
                  <a:prstClr val="black"/>
                </a:solidFill>
                <a:cs typeface="+mn-ea"/>
                <a:sym typeface="+mn-lt"/>
              </a:endParaRPr>
            </a:p>
          </p:txBody>
        </p:sp>
      </p:grpSp>
      <p:grpSp>
        <p:nvGrpSpPr>
          <p:cNvPr id="3" name="组合 2"/>
          <p:cNvGrpSpPr/>
          <p:nvPr/>
        </p:nvGrpSpPr>
        <p:grpSpPr>
          <a:xfrm>
            <a:off x="619302" y="3887616"/>
            <a:ext cx="1899415" cy="1825375"/>
            <a:chOff x="619302" y="3887616"/>
            <a:chExt cx="1899415" cy="1825375"/>
          </a:xfrm>
        </p:grpSpPr>
        <p:sp>
          <p:nvSpPr>
            <p:cNvPr id="19" name="Rectangle 23"/>
            <p:cNvSpPr/>
            <p:nvPr/>
          </p:nvSpPr>
          <p:spPr>
            <a:xfrm>
              <a:off x="619302" y="4309850"/>
              <a:ext cx="1899415" cy="1403141"/>
            </a:xfrm>
            <a:prstGeom prst="rect">
              <a:avLst/>
            </a:prstGeom>
          </p:spPr>
          <p:txBody>
            <a:bodyPr wrap="squar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a:lnSpc>
                  <a:spcPct val="120000"/>
                </a:lnSpc>
              </a:pPr>
              <a:r>
                <a:rPr lang="en-US" altLang="zh-CN" sz="1200" dirty="0">
                  <a:solidFill>
                    <a:schemeClr val="tx1">
                      <a:lumMod val="65000"/>
                      <a:lumOff val="35000"/>
                    </a:schemeClr>
                  </a:solidFill>
                  <a:cs typeface="+mn-ea"/>
                  <a:sym typeface="+mn-lt"/>
                </a:rPr>
                <a:t>Please replace text, click add relevant headline, modify the text content, also can copy your content to this directly.</a:t>
              </a:r>
              <a:endParaRPr lang="en-GB" sz="1200" dirty="0">
                <a:solidFill>
                  <a:schemeClr val="tx1">
                    <a:lumMod val="65000"/>
                    <a:lumOff val="35000"/>
                  </a:schemeClr>
                </a:solidFill>
                <a:cs typeface="+mn-ea"/>
                <a:sym typeface="+mn-lt"/>
              </a:endParaRPr>
            </a:p>
          </p:txBody>
        </p:sp>
        <p:sp>
          <p:nvSpPr>
            <p:cNvPr id="23" name="TextBox 27"/>
            <p:cNvSpPr txBox="1"/>
            <p:nvPr/>
          </p:nvSpPr>
          <p:spPr>
            <a:xfrm>
              <a:off x="619302" y="3887616"/>
              <a:ext cx="1620957" cy="362343"/>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dirty="0">
                  <a:solidFill>
                    <a:schemeClr val="accent5"/>
                  </a:solidFill>
                  <a:cs typeface="+mn-ea"/>
                  <a:sym typeface="+mn-lt"/>
                </a:rPr>
                <a:t>请替换文字内容</a:t>
              </a:r>
              <a:endParaRPr lang="en-GB" sz="1600" dirty="0">
                <a:solidFill>
                  <a:schemeClr val="accent5"/>
                </a:solidFill>
                <a:cs typeface="+mn-ea"/>
                <a:sym typeface="+mn-lt"/>
              </a:endParaRPr>
            </a:p>
          </p:txBody>
        </p:sp>
      </p:grpSp>
      <p:grpSp>
        <p:nvGrpSpPr>
          <p:cNvPr id="4" name="组合 3"/>
          <p:cNvGrpSpPr/>
          <p:nvPr/>
        </p:nvGrpSpPr>
        <p:grpSpPr>
          <a:xfrm>
            <a:off x="3237337" y="3887616"/>
            <a:ext cx="1899415" cy="1825375"/>
            <a:chOff x="3237337" y="3887616"/>
            <a:chExt cx="1899415" cy="1825375"/>
          </a:xfrm>
        </p:grpSpPr>
        <p:sp>
          <p:nvSpPr>
            <p:cNvPr id="20" name="Rectangle 24"/>
            <p:cNvSpPr/>
            <p:nvPr/>
          </p:nvSpPr>
          <p:spPr>
            <a:xfrm>
              <a:off x="3237337" y="4309850"/>
              <a:ext cx="1899415" cy="1403141"/>
            </a:xfrm>
            <a:prstGeom prst="rect">
              <a:avLst/>
            </a:prstGeom>
          </p:spPr>
          <p:txBody>
            <a:bodyPr wrap="squar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a:lnSpc>
                  <a:spcPct val="120000"/>
                </a:lnSpc>
              </a:pPr>
              <a:r>
                <a:rPr lang="en-US" altLang="zh-CN" sz="1200" dirty="0">
                  <a:solidFill>
                    <a:schemeClr val="tx1">
                      <a:lumMod val="65000"/>
                      <a:lumOff val="35000"/>
                    </a:schemeClr>
                  </a:solidFill>
                  <a:cs typeface="+mn-ea"/>
                  <a:sym typeface="+mn-lt"/>
                </a:rPr>
                <a:t>Please replace text, click add relevant headline, modify the text content, also can copy your content to this directly.</a:t>
              </a:r>
              <a:endParaRPr lang="en-GB" sz="1200" dirty="0">
                <a:solidFill>
                  <a:schemeClr val="tx1">
                    <a:lumMod val="65000"/>
                    <a:lumOff val="35000"/>
                  </a:schemeClr>
                </a:solidFill>
                <a:cs typeface="+mn-ea"/>
                <a:sym typeface="+mn-lt"/>
              </a:endParaRPr>
            </a:p>
          </p:txBody>
        </p:sp>
        <p:sp>
          <p:nvSpPr>
            <p:cNvPr id="24" name="TextBox 28"/>
            <p:cNvSpPr txBox="1"/>
            <p:nvPr/>
          </p:nvSpPr>
          <p:spPr>
            <a:xfrm>
              <a:off x="3237338" y="3887616"/>
              <a:ext cx="1620957" cy="362343"/>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a:solidFill>
                    <a:schemeClr val="accent5"/>
                  </a:solidFill>
                  <a:cs typeface="+mn-ea"/>
                  <a:sym typeface="+mn-lt"/>
                </a:rPr>
                <a:t>请替换文字内容</a:t>
              </a:r>
              <a:endParaRPr lang="en-GB" sz="1600" dirty="0">
                <a:solidFill>
                  <a:schemeClr val="accent5"/>
                </a:solidFill>
                <a:cs typeface="+mn-ea"/>
                <a:sym typeface="+mn-lt"/>
              </a:endParaRPr>
            </a:p>
          </p:txBody>
        </p:sp>
      </p:grpSp>
      <p:grpSp>
        <p:nvGrpSpPr>
          <p:cNvPr id="5" name="组合 4"/>
          <p:cNvGrpSpPr/>
          <p:nvPr/>
        </p:nvGrpSpPr>
        <p:grpSpPr>
          <a:xfrm>
            <a:off x="5855372" y="3887616"/>
            <a:ext cx="1899415" cy="1825375"/>
            <a:chOff x="5855372" y="3887616"/>
            <a:chExt cx="1899415" cy="1825375"/>
          </a:xfrm>
        </p:grpSpPr>
        <p:sp>
          <p:nvSpPr>
            <p:cNvPr id="21" name="Rectangle 25"/>
            <p:cNvSpPr/>
            <p:nvPr/>
          </p:nvSpPr>
          <p:spPr>
            <a:xfrm>
              <a:off x="5855372" y="4309850"/>
              <a:ext cx="1899415" cy="1403141"/>
            </a:xfrm>
            <a:prstGeom prst="rect">
              <a:avLst/>
            </a:prstGeom>
          </p:spPr>
          <p:txBody>
            <a:bodyPr wrap="squar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a:lnSpc>
                  <a:spcPct val="120000"/>
                </a:lnSpc>
              </a:pPr>
              <a:r>
                <a:rPr lang="en-US" altLang="zh-CN" sz="1200" dirty="0">
                  <a:solidFill>
                    <a:schemeClr val="tx1">
                      <a:lumMod val="65000"/>
                      <a:lumOff val="35000"/>
                    </a:schemeClr>
                  </a:solidFill>
                  <a:cs typeface="+mn-ea"/>
                  <a:sym typeface="+mn-lt"/>
                </a:rPr>
                <a:t>Please replace text, click add relevant headline, modify the text content, also can copy your content to this directly.</a:t>
              </a:r>
              <a:endParaRPr lang="en-GB" sz="1200" dirty="0">
                <a:solidFill>
                  <a:schemeClr val="tx1">
                    <a:lumMod val="65000"/>
                    <a:lumOff val="35000"/>
                  </a:schemeClr>
                </a:solidFill>
                <a:cs typeface="+mn-ea"/>
                <a:sym typeface="+mn-lt"/>
              </a:endParaRPr>
            </a:p>
          </p:txBody>
        </p:sp>
        <p:sp>
          <p:nvSpPr>
            <p:cNvPr id="25" name="TextBox 29"/>
            <p:cNvSpPr txBox="1"/>
            <p:nvPr/>
          </p:nvSpPr>
          <p:spPr>
            <a:xfrm>
              <a:off x="5855373" y="3887616"/>
              <a:ext cx="1620957" cy="362343"/>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a:solidFill>
                    <a:schemeClr val="accent5"/>
                  </a:solidFill>
                  <a:cs typeface="+mn-ea"/>
                  <a:sym typeface="+mn-lt"/>
                </a:rPr>
                <a:t>请替换文字内容</a:t>
              </a:r>
              <a:endParaRPr lang="en-GB" sz="1600" dirty="0">
                <a:solidFill>
                  <a:schemeClr val="accent5"/>
                </a:solidFill>
                <a:cs typeface="+mn-ea"/>
                <a:sym typeface="+mn-lt"/>
              </a:endParaRPr>
            </a:p>
          </p:txBody>
        </p:sp>
      </p:grpSp>
      <p:grpSp>
        <p:nvGrpSpPr>
          <p:cNvPr id="6" name="组合 5"/>
          <p:cNvGrpSpPr/>
          <p:nvPr/>
        </p:nvGrpSpPr>
        <p:grpSpPr>
          <a:xfrm>
            <a:off x="8473407" y="3887616"/>
            <a:ext cx="1899415" cy="1825375"/>
            <a:chOff x="8473407" y="3887616"/>
            <a:chExt cx="1899415" cy="1825375"/>
          </a:xfrm>
        </p:grpSpPr>
        <p:sp>
          <p:nvSpPr>
            <p:cNvPr id="22" name="Rectangle 26"/>
            <p:cNvSpPr/>
            <p:nvPr/>
          </p:nvSpPr>
          <p:spPr>
            <a:xfrm>
              <a:off x="8473407" y="4309850"/>
              <a:ext cx="1899415" cy="1403141"/>
            </a:xfrm>
            <a:prstGeom prst="rect">
              <a:avLst/>
            </a:prstGeom>
          </p:spPr>
          <p:txBody>
            <a:bodyPr wrap="squar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just">
                <a:lnSpc>
                  <a:spcPct val="120000"/>
                </a:lnSpc>
              </a:pPr>
              <a:r>
                <a:rPr lang="en-US" altLang="zh-CN" sz="1200" dirty="0">
                  <a:solidFill>
                    <a:schemeClr val="tx1">
                      <a:lumMod val="65000"/>
                      <a:lumOff val="35000"/>
                    </a:schemeClr>
                  </a:solidFill>
                  <a:cs typeface="+mn-ea"/>
                  <a:sym typeface="+mn-lt"/>
                </a:rPr>
                <a:t>Please replace text, click add relevant headline, modify the text content, also can copy your content to this directly.</a:t>
              </a:r>
              <a:endParaRPr lang="en-GB" sz="1200" dirty="0">
                <a:solidFill>
                  <a:schemeClr val="tx1">
                    <a:lumMod val="65000"/>
                    <a:lumOff val="35000"/>
                  </a:schemeClr>
                </a:solidFill>
                <a:cs typeface="+mn-ea"/>
                <a:sym typeface="+mn-lt"/>
              </a:endParaRPr>
            </a:p>
          </p:txBody>
        </p:sp>
        <p:sp>
          <p:nvSpPr>
            <p:cNvPr id="26" name="TextBox 30"/>
            <p:cNvSpPr txBox="1"/>
            <p:nvPr/>
          </p:nvSpPr>
          <p:spPr>
            <a:xfrm>
              <a:off x="8473408" y="3887616"/>
              <a:ext cx="1620957" cy="362343"/>
            </a:xfrm>
            <a:prstGeom prst="rect">
              <a:avLst/>
            </a:prstGeom>
            <a:noFill/>
          </p:spPr>
          <p:txBody>
            <a:bodyPr wrap="none" rtlCol="0">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r>
                <a:rPr lang="zh-CN" altLang="en-US" sz="1600" dirty="0">
                  <a:solidFill>
                    <a:schemeClr val="accent5"/>
                  </a:solidFill>
                  <a:cs typeface="+mn-ea"/>
                  <a:sym typeface="+mn-lt"/>
                </a:rPr>
                <a:t>请替换文字内容</a:t>
              </a:r>
              <a:endParaRPr lang="en-GB" sz="1600" dirty="0">
                <a:solidFill>
                  <a:schemeClr val="accent5"/>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000"/>
                            </p:stCondLst>
                            <p:childTnLst>
                              <p:par>
                                <p:cTn id="37" presetID="42" presetClass="entr" presetSubtype="0"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anim calcmode="lin" valueType="num">
                                      <p:cBhvr>
                                        <p:cTn id="40" dur="500" fill="hold"/>
                                        <p:tgtEl>
                                          <p:spTgt spid="3"/>
                                        </p:tgtEl>
                                        <p:attrNameLst>
                                          <p:attrName>ppt_x</p:attrName>
                                        </p:attrNameLst>
                                      </p:cBhvr>
                                      <p:tavLst>
                                        <p:tav tm="0">
                                          <p:val>
                                            <p:strVal val="#ppt_x"/>
                                          </p:val>
                                        </p:tav>
                                        <p:tav tm="100000">
                                          <p:val>
                                            <p:strVal val="#ppt_x"/>
                                          </p:val>
                                        </p:tav>
                                      </p:tavLst>
                                    </p:anim>
                                    <p:anim calcmode="lin" valueType="num">
                                      <p:cBhvr>
                                        <p:cTn id="41" dur="500" fill="hold"/>
                                        <p:tgtEl>
                                          <p:spTgt spid="3"/>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anim calcmode="lin" valueType="num">
                                      <p:cBhvr>
                                        <p:cTn id="46" dur="500" fill="hold"/>
                                        <p:tgtEl>
                                          <p:spTgt spid="4"/>
                                        </p:tgtEl>
                                        <p:attrNameLst>
                                          <p:attrName>ppt_x</p:attrName>
                                        </p:attrNameLst>
                                      </p:cBhvr>
                                      <p:tavLst>
                                        <p:tav tm="0">
                                          <p:val>
                                            <p:strVal val="#ppt_x"/>
                                          </p:val>
                                        </p:tav>
                                        <p:tav tm="100000">
                                          <p:val>
                                            <p:strVal val="#ppt_x"/>
                                          </p:val>
                                        </p:tav>
                                      </p:tavLst>
                                    </p:anim>
                                    <p:anim calcmode="lin" valueType="num">
                                      <p:cBhvr>
                                        <p:cTn id="47" dur="500" fill="hold"/>
                                        <p:tgtEl>
                                          <p:spTgt spid="4"/>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anim calcmode="lin" valueType="num">
                                      <p:cBhvr>
                                        <p:cTn id="52" dur="500" fill="hold"/>
                                        <p:tgtEl>
                                          <p:spTgt spid="5"/>
                                        </p:tgtEl>
                                        <p:attrNameLst>
                                          <p:attrName>ppt_x</p:attrName>
                                        </p:attrNameLst>
                                      </p:cBhvr>
                                      <p:tavLst>
                                        <p:tav tm="0">
                                          <p:val>
                                            <p:strVal val="#ppt_x"/>
                                          </p:val>
                                        </p:tav>
                                        <p:tav tm="100000">
                                          <p:val>
                                            <p:strVal val="#ppt_x"/>
                                          </p:val>
                                        </p:tav>
                                      </p:tavLst>
                                    </p:anim>
                                    <p:anim calcmode="lin" valueType="num">
                                      <p:cBhvr>
                                        <p:cTn id="53" dur="500" fill="hold"/>
                                        <p:tgtEl>
                                          <p:spTgt spid="5"/>
                                        </p:tgtEl>
                                        <p:attrNameLst>
                                          <p:attrName>ppt_y</p:attrName>
                                        </p:attrNameLst>
                                      </p:cBhvr>
                                      <p:tavLst>
                                        <p:tav tm="0">
                                          <p:val>
                                            <p:strVal val="#ppt_y+.1"/>
                                          </p:val>
                                        </p:tav>
                                        <p:tav tm="100000">
                                          <p:val>
                                            <p:strVal val="#ppt_y"/>
                                          </p:val>
                                        </p:tav>
                                      </p:tavLst>
                                    </p:anim>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anim calcmode="lin" valueType="num">
                                      <p:cBhvr>
                                        <p:cTn id="58" dur="500" fill="hold"/>
                                        <p:tgtEl>
                                          <p:spTgt spid="6"/>
                                        </p:tgtEl>
                                        <p:attrNameLst>
                                          <p:attrName>ppt_x</p:attrName>
                                        </p:attrNameLst>
                                      </p:cBhvr>
                                      <p:tavLst>
                                        <p:tav tm="0">
                                          <p:val>
                                            <p:strVal val="#ppt_x"/>
                                          </p:val>
                                        </p:tav>
                                        <p:tav tm="100000">
                                          <p:val>
                                            <p:strVal val="#ppt_x"/>
                                          </p:val>
                                        </p:tav>
                                      </p:tavLst>
                                    </p:anim>
                                    <p:anim calcmode="lin" valueType="num">
                                      <p:cBhvr>
                                        <p:cTn id="5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39" name="Shape 1787"/>
          <p:cNvSpPr/>
          <p:nvPr/>
        </p:nvSpPr>
        <p:spPr>
          <a:xfrm>
            <a:off x="6196052" y="2083235"/>
            <a:ext cx="1" cy="1472551"/>
          </a:xfrm>
          <a:prstGeom prst="line">
            <a:avLst/>
          </a:prstGeom>
          <a:ln w="12700">
            <a:solidFill>
              <a:srgbClr val="A6AAA9"/>
            </a:solidFill>
            <a:miter lim="400000"/>
          </a:ln>
        </p:spPr>
        <p:txBody>
          <a:bodyPr lIns="0" tIns="0" rIns="0" bIns="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1200">
                <a:solidFill>
                  <a:srgbClr val="000000"/>
                </a:solidFill>
                <a:latin typeface="Helvetica"/>
                <a:ea typeface="Helvetica"/>
                <a:cs typeface="Helvetica"/>
                <a:sym typeface="Helvetica"/>
              </a:defRPr>
            </a:pPr>
            <a:endParaRPr sz="665">
              <a:cs typeface="+mn-ea"/>
              <a:sym typeface="+mn-lt"/>
            </a:endParaRPr>
          </a:p>
        </p:txBody>
      </p:sp>
      <p:sp>
        <p:nvSpPr>
          <p:cNvPr id="40" name="Shape 1785"/>
          <p:cNvSpPr/>
          <p:nvPr/>
        </p:nvSpPr>
        <p:spPr>
          <a:xfrm>
            <a:off x="6196052" y="2083236"/>
            <a:ext cx="4469249" cy="1464601"/>
          </a:xfrm>
          <a:prstGeom prst="line">
            <a:avLst/>
          </a:prstGeom>
          <a:ln w="12700">
            <a:solidFill>
              <a:srgbClr val="A6AAA9"/>
            </a:solidFill>
            <a:miter lim="400000"/>
          </a:ln>
        </p:spPr>
        <p:txBody>
          <a:bodyPr lIns="0" tIns="0" rIns="0" bIns="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1200">
                <a:solidFill>
                  <a:srgbClr val="000000"/>
                </a:solidFill>
                <a:latin typeface="Helvetica"/>
                <a:ea typeface="Helvetica"/>
                <a:cs typeface="Helvetica"/>
                <a:sym typeface="Helvetica"/>
              </a:defRPr>
            </a:pPr>
            <a:endParaRPr sz="665">
              <a:cs typeface="+mn-ea"/>
              <a:sym typeface="+mn-lt"/>
            </a:endParaRPr>
          </a:p>
        </p:txBody>
      </p:sp>
      <p:sp>
        <p:nvSpPr>
          <p:cNvPr id="41" name="Shape 1786"/>
          <p:cNvSpPr/>
          <p:nvPr/>
        </p:nvSpPr>
        <p:spPr>
          <a:xfrm>
            <a:off x="6202459" y="2083233"/>
            <a:ext cx="2248086" cy="1464603"/>
          </a:xfrm>
          <a:prstGeom prst="line">
            <a:avLst/>
          </a:prstGeom>
          <a:ln w="12700">
            <a:solidFill>
              <a:srgbClr val="A6AAA9"/>
            </a:solidFill>
            <a:miter lim="400000"/>
          </a:ln>
        </p:spPr>
        <p:txBody>
          <a:bodyPr lIns="0" tIns="0" rIns="0" bIns="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1200">
                <a:solidFill>
                  <a:srgbClr val="000000"/>
                </a:solidFill>
                <a:latin typeface="Helvetica"/>
                <a:ea typeface="Helvetica"/>
                <a:cs typeface="Helvetica"/>
                <a:sym typeface="Helvetica"/>
              </a:defRPr>
            </a:pPr>
            <a:endParaRPr sz="665">
              <a:cs typeface="+mn-ea"/>
              <a:sym typeface="+mn-lt"/>
            </a:endParaRPr>
          </a:p>
        </p:txBody>
      </p:sp>
      <p:sp>
        <p:nvSpPr>
          <p:cNvPr id="42" name="Shape 1788"/>
          <p:cNvSpPr/>
          <p:nvPr/>
        </p:nvSpPr>
        <p:spPr>
          <a:xfrm flipH="1">
            <a:off x="3957451" y="2083235"/>
            <a:ext cx="2239421" cy="1456653"/>
          </a:xfrm>
          <a:prstGeom prst="line">
            <a:avLst/>
          </a:prstGeom>
          <a:ln w="12700">
            <a:solidFill>
              <a:srgbClr val="A6AAA9"/>
            </a:solidFill>
            <a:miter lim="400000"/>
          </a:ln>
        </p:spPr>
        <p:txBody>
          <a:bodyPr lIns="0" tIns="0" rIns="0" bIns="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1200">
                <a:solidFill>
                  <a:srgbClr val="000000"/>
                </a:solidFill>
                <a:latin typeface="Helvetica"/>
                <a:ea typeface="Helvetica"/>
                <a:cs typeface="Helvetica"/>
                <a:sym typeface="Helvetica"/>
              </a:defRPr>
            </a:pPr>
            <a:endParaRPr sz="665">
              <a:cs typeface="+mn-ea"/>
              <a:sym typeface="+mn-lt"/>
            </a:endParaRPr>
          </a:p>
        </p:txBody>
      </p:sp>
      <p:sp>
        <p:nvSpPr>
          <p:cNvPr id="43" name="Shape 1789"/>
          <p:cNvSpPr/>
          <p:nvPr/>
        </p:nvSpPr>
        <p:spPr>
          <a:xfrm flipH="1">
            <a:off x="1718855" y="2083235"/>
            <a:ext cx="4477197" cy="1472551"/>
          </a:xfrm>
          <a:prstGeom prst="line">
            <a:avLst/>
          </a:prstGeom>
          <a:ln w="12700">
            <a:solidFill>
              <a:srgbClr val="A6AAA9"/>
            </a:solidFill>
            <a:miter lim="400000"/>
          </a:ln>
        </p:spPr>
        <p:txBody>
          <a:bodyPr lIns="0" tIns="0" rIns="0" bIns="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1200">
                <a:solidFill>
                  <a:srgbClr val="000000"/>
                </a:solidFill>
                <a:latin typeface="Helvetica"/>
                <a:ea typeface="Helvetica"/>
                <a:cs typeface="Helvetica"/>
                <a:sym typeface="Helvetica"/>
              </a:defRPr>
            </a:pPr>
            <a:endParaRPr sz="665">
              <a:cs typeface="+mn-ea"/>
              <a:sym typeface="+mn-lt"/>
            </a:endParaRPr>
          </a:p>
        </p:txBody>
      </p:sp>
      <p:grpSp>
        <p:nvGrpSpPr>
          <p:cNvPr id="44" name="Group 33"/>
          <p:cNvGrpSpPr/>
          <p:nvPr/>
        </p:nvGrpSpPr>
        <p:grpSpPr>
          <a:xfrm>
            <a:off x="5546012" y="1488464"/>
            <a:ext cx="1286364" cy="1286364"/>
            <a:chOff x="5526407" y="1696816"/>
            <a:chExt cx="1191141" cy="1191141"/>
          </a:xfrm>
        </p:grpSpPr>
        <p:sp>
          <p:nvSpPr>
            <p:cNvPr id="45"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a:miter lim="400000"/>
            </a:ln>
          </p:spPr>
          <p:txBody>
            <a:bodyPr lIns="25400" tIns="25400" rIns="25400" bIns="254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sz="1735">
                <a:cs typeface="+mn-ea"/>
                <a:sym typeface="+mn-lt"/>
              </a:endParaRPr>
            </a:p>
          </p:txBody>
        </p:sp>
        <p:sp>
          <p:nvSpPr>
            <p:cNvPr id="46"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sz="1735">
                <a:cs typeface="+mn-ea"/>
                <a:sym typeface="+mn-lt"/>
              </a:endParaRPr>
            </a:p>
          </p:txBody>
        </p:sp>
      </p:grpSp>
      <p:grpSp>
        <p:nvGrpSpPr>
          <p:cNvPr id="47" name="组合 46"/>
          <p:cNvGrpSpPr/>
          <p:nvPr/>
        </p:nvGrpSpPr>
        <p:grpSpPr>
          <a:xfrm>
            <a:off x="2009076" y="4368031"/>
            <a:ext cx="8360234" cy="1458836"/>
            <a:chOff x="2009076" y="4368031"/>
            <a:chExt cx="8360234" cy="1458836"/>
          </a:xfrm>
        </p:grpSpPr>
        <p:sp>
          <p:nvSpPr>
            <p:cNvPr id="48" name="Shape 1805"/>
            <p:cNvSpPr/>
            <p:nvPr/>
          </p:nvSpPr>
          <p:spPr>
            <a:xfrm>
              <a:off x="2009076" y="4368031"/>
              <a:ext cx="8360234" cy="1458836"/>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45708" tIns="22853" rIns="45708" bIns="22853"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400">
                <a:cs typeface="+mn-ea"/>
                <a:sym typeface="+mn-lt"/>
              </a:endParaRPr>
            </a:p>
          </p:txBody>
        </p:sp>
        <p:sp>
          <p:nvSpPr>
            <p:cNvPr id="49" name="Text Placeholder 3"/>
            <p:cNvSpPr txBox="1"/>
            <p:nvPr/>
          </p:nvSpPr>
          <p:spPr>
            <a:xfrm>
              <a:off x="2697370" y="4688790"/>
              <a:ext cx="6907278" cy="817322"/>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400" dirty="0">
                  <a:solidFill>
                    <a:schemeClr val="bg1"/>
                  </a:solidFill>
                  <a:latin typeface="+mn-lt"/>
                  <a:ea typeface="+mn-ea"/>
                  <a:cs typeface="+mn-ea"/>
                  <a:sym typeface="+mn-lt"/>
                </a:rPr>
                <a:t>详写内容</a:t>
              </a:r>
              <a:r>
                <a:rPr lang="en-US" altLang="zh-CN" sz="1400" dirty="0">
                  <a:solidFill>
                    <a:schemeClr val="bg1"/>
                  </a:solidFill>
                  <a:latin typeface="+mn-lt"/>
                  <a:ea typeface="+mn-ea"/>
                  <a:cs typeface="+mn-ea"/>
                  <a:sym typeface="+mn-lt"/>
                </a:rPr>
                <a:t>……</a:t>
              </a:r>
              <a:r>
                <a:rPr lang="zh-CN" altLang="en-US" sz="1400" dirty="0">
                  <a:solidFill>
                    <a:schemeClr val="bg1"/>
                  </a:solidFill>
                  <a:latin typeface="+mn-lt"/>
                  <a:ea typeface="+mn-ea"/>
                  <a:cs typeface="+mn-ea"/>
                  <a:sym typeface="+mn-lt"/>
                </a:rPr>
                <a:t>点击输入本栏的具体文字，简明扼要的说明分项内容，此为概念图解，请根据您的具体内容酌情修改。详写内容</a:t>
              </a:r>
              <a:r>
                <a:rPr lang="en-US" altLang="zh-CN" sz="1400" dirty="0">
                  <a:solidFill>
                    <a:schemeClr val="bg1"/>
                  </a:solidFill>
                  <a:latin typeface="+mn-lt"/>
                  <a:ea typeface="+mn-ea"/>
                  <a:cs typeface="+mn-ea"/>
                  <a:sym typeface="+mn-lt"/>
                </a:rPr>
                <a:t>……</a:t>
              </a:r>
              <a:r>
                <a:rPr lang="zh-CN" altLang="en-US" sz="1400" dirty="0">
                  <a:solidFill>
                    <a:schemeClr val="bg1"/>
                  </a:solidFill>
                  <a:latin typeface="+mn-lt"/>
                  <a:ea typeface="+mn-ea"/>
                  <a:cs typeface="+mn-ea"/>
                  <a:sym typeface="+mn-lt"/>
                </a:rPr>
                <a:t>点击输入本栏的具体文字，简明扼要的说明分项内容，此为概念图解，请根据您的具体内容酌情修改。</a:t>
              </a:r>
              <a:endParaRPr lang="en-US" altLang="zh-CN" sz="1400" dirty="0">
                <a:solidFill>
                  <a:schemeClr val="bg1"/>
                </a:solidFill>
                <a:latin typeface="+mn-lt"/>
                <a:ea typeface="+mn-ea"/>
                <a:cs typeface="+mn-ea"/>
                <a:sym typeface="+mn-lt"/>
              </a:endParaRPr>
            </a:p>
          </p:txBody>
        </p:sp>
      </p:grpSp>
      <p:grpSp>
        <p:nvGrpSpPr>
          <p:cNvPr id="50" name="组合 49"/>
          <p:cNvGrpSpPr/>
          <p:nvPr/>
        </p:nvGrpSpPr>
        <p:grpSpPr>
          <a:xfrm>
            <a:off x="5149352" y="3279588"/>
            <a:ext cx="2043395" cy="636089"/>
            <a:chOff x="5149352" y="3279588"/>
            <a:chExt cx="2043395" cy="636089"/>
          </a:xfrm>
        </p:grpSpPr>
        <p:sp>
          <p:nvSpPr>
            <p:cNvPr id="51" name="Shape 1798"/>
            <p:cNvSpPr/>
            <p:nvPr/>
          </p:nvSpPr>
          <p:spPr>
            <a:xfrm>
              <a:off x="5149352" y="3279588"/>
              <a:ext cx="2043395" cy="636089"/>
            </a:xfrm>
            <a:prstGeom prst="roundRect">
              <a:avLst>
                <a:gd name="adj" fmla="val 50000"/>
              </a:avLst>
            </a:prstGeom>
            <a:solidFill>
              <a:schemeClr val="accent2"/>
            </a:solidFill>
            <a:ln w="12700">
              <a:miter lim="400000"/>
            </a:ln>
          </p:spPr>
          <p:txBody>
            <a:bodyPr lIns="19051" tIns="19051" rIns="19051" bIns="1905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sz="1735">
                <a:cs typeface="+mn-ea"/>
                <a:sym typeface="+mn-lt"/>
              </a:endParaRPr>
            </a:p>
          </p:txBody>
        </p:sp>
        <p:sp>
          <p:nvSpPr>
            <p:cNvPr id="52" name="Text Placeholder 3"/>
            <p:cNvSpPr txBox="1"/>
            <p:nvPr/>
          </p:nvSpPr>
          <p:spPr>
            <a:xfrm>
              <a:off x="5157723" y="3376923"/>
              <a:ext cx="2026648" cy="44142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b="1" dirty="0">
                  <a:solidFill>
                    <a:schemeClr val="bg1"/>
                  </a:solidFill>
                  <a:latin typeface="+mn-lt"/>
                  <a:ea typeface="+mn-ea"/>
                  <a:cs typeface="+mn-ea"/>
                  <a:sym typeface="+mn-lt"/>
                </a:rPr>
                <a:t>点击输入内容</a:t>
              </a:r>
              <a:endParaRPr lang="en-GB" altLang="zh-CN" sz="1600" b="1" dirty="0">
                <a:solidFill>
                  <a:schemeClr val="bg1"/>
                </a:solidFill>
                <a:latin typeface="+mn-lt"/>
                <a:ea typeface="+mn-ea"/>
                <a:cs typeface="+mn-ea"/>
                <a:sym typeface="+mn-lt"/>
              </a:endParaRPr>
            </a:p>
          </p:txBody>
        </p:sp>
      </p:grpSp>
      <p:grpSp>
        <p:nvGrpSpPr>
          <p:cNvPr id="53" name="组合 52"/>
          <p:cNvGrpSpPr/>
          <p:nvPr/>
        </p:nvGrpSpPr>
        <p:grpSpPr>
          <a:xfrm>
            <a:off x="7333050" y="3279588"/>
            <a:ext cx="2043395" cy="636089"/>
            <a:chOff x="7333050" y="3279588"/>
            <a:chExt cx="2043395" cy="636089"/>
          </a:xfrm>
        </p:grpSpPr>
        <p:sp>
          <p:nvSpPr>
            <p:cNvPr id="54" name="Shape 1800"/>
            <p:cNvSpPr/>
            <p:nvPr/>
          </p:nvSpPr>
          <p:spPr>
            <a:xfrm>
              <a:off x="7333050" y="3279588"/>
              <a:ext cx="2043395" cy="636089"/>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45708" tIns="22853" rIns="45708" bIns="22853"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400">
                <a:cs typeface="+mn-ea"/>
                <a:sym typeface="+mn-lt"/>
              </a:endParaRPr>
            </a:p>
          </p:txBody>
        </p:sp>
        <p:sp>
          <p:nvSpPr>
            <p:cNvPr id="57" name="Text Placeholder 3"/>
            <p:cNvSpPr txBox="1"/>
            <p:nvPr/>
          </p:nvSpPr>
          <p:spPr>
            <a:xfrm>
              <a:off x="7341422" y="3376923"/>
              <a:ext cx="2026648" cy="44142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b="1" dirty="0">
                  <a:solidFill>
                    <a:schemeClr val="bg1"/>
                  </a:solidFill>
                  <a:latin typeface="+mn-lt"/>
                  <a:ea typeface="+mn-ea"/>
                  <a:cs typeface="+mn-ea"/>
                  <a:sym typeface="+mn-lt"/>
                </a:rPr>
                <a:t>点击输入内容</a:t>
              </a:r>
              <a:endParaRPr lang="en-GB" altLang="zh-CN" sz="1600" b="1" dirty="0">
                <a:solidFill>
                  <a:schemeClr val="bg1"/>
                </a:solidFill>
                <a:latin typeface="+mn-lt"/>
                <a:ea typeface="+mn-ea"/>
                <a:cs typeface="+mn-ea"/>
                <a:sym typeface="+mn-lt"/>
              </a:endParaRPr>
            </a:p>
          </p:txBody>
        </p:sp>
      </p:grpSp>
      <p:grpSp>
        <p:nvGrpSpPr>
          <p:cNvPr id="58" name="组合 57"/>
          <p:cNvGrpSpPr/>
          <p:nvPr/>
        </p:nvGrpSpPr>
        <p:grpSpPr>
          <a:xfrm>
            <a:off x="2937618" y="3279588"/>
            <a:ext cx="2043395" cy="636089"/>
            <a:chOff x="2937618" y="3279588"/>
            <a:chExt cx="2043395" cy="636089"/>
          </a:xfrm>
        </p:grpSpPr>
        <p:sp>
          <p:nvSpPr>
            <p:cNvPr id="59" name="Shape 1796"/>
            <p:cNvSpPr/>
            <p:nvPr/>
          </p:nvSpPr>
          <p:spPr>
            <a:xfrm>
              <a:off x="2937618" y="3279588"/>
              <a:ext cx="2043395" cy="636089"/>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45708" tIns="22853" rIns="45708" bIns="22853"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400">
                <a:cs typeface="+mn-ea"/>
                <a:sym typeface="+mn-lt"/>
              </a:endParaRPr>
            </a:p>
          </p:txBody>
        </p:sp>
        <p:sp>
          <p:nvSpPr>
            <p:cNvPr id="60" name="Text Placeholder 3"/>
            <p:cNvSpPr txBox="1"/>
            <p:nvPr/>
          </p:nvSpPr>
          <p:spPr>
            <a:xfrm>
              <a:off x="2945989" y="3376923"/>
              <a:ext cx="2026648" cy="441421"/>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点击输入内容</a:t>
              </a:r>
              <a:endParaRPr lang="en-GB" altLang="zh-CN" sz="1600" b="1" dirty="0">
                <a:solidFill>
                  <a:schemeClr val="bg1"/>
                </a:solidFill>
                <a:cs typeface="+mn-ea"/>
                <a:sym typeface="+mn-lt"/>
              </a:endParaRPr>
            </a:p>
          </p:txBody>
        </p:sp>
      </p:grpSp>
      <p:grpSp>
        <p:nvGrpSpPr>
          <p:cNvPr id="61" name="组合 60"/>
          <p:cNvGrpSpPr/>
          <p:nvPr/>
        </p:nvGrpSpPr>
        <p:grpSpPr>
          <a:xfrm>
            <a:off x="710222" y="3279588"/>
            <a:ext cx="2051977" cy="636089"/>
            <a:chOff x="710222" y="3279588"/>
            <a:chExt cx="2051977" cy="636089"/>
          </a:xfrm>
        </p:grpSpPr>
        <p:sp>
          <p:nvSpPr>
            <p:cNvPr id="62" name="Shape 1794"/>
            <p:cNvSpPr/>
            <p:nvPr/>
          </p:nvSpPr>
          <p:spPr>
            <a:xfrm>
              <a:off x="710222" y="3279588"/>
              <a:ext cx="2043395" cy="636089"/>
            </a:xfrm>
            <a:prstGeom prst="roundRect">
              <a:avLst>
                <a:gd name="adj" fmla="val 50000"/>
              </a:avLst>
            </a:prstGeom>
            <a:solidFill>
              <a:schemeClr val="accent2"/>
            </a:solidFill>
            <a:ln w="12700">
              <a:miter lim="400000"/>
            </a:ln>
          </p:spPr>
          <p:txBody>
            <a:bodyPr lIns="19051" tIns="19051" rIns="19051" bIns="1905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sz="1735">
                <a:cs typeface="+mn-ea"/>
                <a:sym typeface="+mn-lt"/>
              </a:endParaRPr>
            </a:p>
          </p:txBody>
        </p:sp>
        <p:sp>
          <p:nvSpPr>
            <p:cNvPr id="63" name="Text Placeholder 3"/>
            <p:cNvSpPr txBox="1"/>
            <p:nvPr/>
          </p:nvSpPr>
          <p:spPr>
            <a:xfrm>
              <a:off x="735551" y="3376923"/>
              <a:ext cx="2026648" cy="44142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b="1" dirty="0">
                  <a:solidFill>
                    <a:schemeClr val="bg1"/>
                  </a:solidFill>
                  <a:latin typeface="+mn-lt"/>
                  <a:ea typeface="+mn-ea"/>
                  <a:cs typeface="+mn-ea"/>
                  <a:sym typeface="+mn-lt"/>
                </a:rPr>
                <a:t>点击输入内容</a:t>
              </a:r>
              <a:endParaRPr lang="en-GB" altLang="zh-CN" sz="1600" b="1" dirty="0">
                <a:solidFill>
                  <a:schemeClr val="bg1"/>
                </a:solidFill>
                <a:latin typeface="+mn-lt"/>
                <a:ea typeface="+mn-ea"/>
                <a:cs typeface="+mn-ea"/>
                <a:sym typeface="+mn-lt"/>
              </a:endParaRPr>
            </a:p>
          </p:txBody>
        </p:sp>
      </p:grpSp>
      <p:grpSp>
        <p:nvGrpSpPr>
          <p:cNvPr id="64" name="组合 63"/>
          <p:cNvGrpSpPr/>
          <p:nvPr/>
        </p:nvGrpSpPr>
        <p:grpSpPr>
          <a:xfrm>
            <a:off x="9543096" y="3279588"/>
            <a:ext cx="2043395" cy="636089"/>
            <a:chOff x="9543096" y="3279588"/>
            <a:chExt cx="2043395" cy="636089"/>
          </a:xfrm>
        </p:grpSpPr>
        <p:sp>
          <p:nvSpPr>
            <p:cNvPr id="65" name="Shape 1802"/>
            <p:cNvSpPr/>
            <p:nvPr/>
          </p:nvSpPr>
          <p:spPr>
            <a:xfrm>
              <a:off x="9543096" y="3279588"/>
              <a:ext cx="2043395" cy="636089"/>
            </a:xfrm>
            <a:prstGeom prst="roundRect">
              <a:avLst>
                <a:gd name="adj" fmla="val 50000"/>
              </a:avLst>
            </a:prstGeom>
            <a:solidFill>
              <a:schemeClr val="accent2"/>
            </a:solidFill>
            <a:ln w="12700">
              <a:miter lim="400000"/>
            </a:ln>
          </p:spPr>
          <p:txBody>
            <a:bodyPr lIns="19051" tIns="19051" rIns="19051" bIns="1905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sz="1735">
                <a:cs typeface="+mn-ea"/>
                <a:sym typeface="+mn-lt"/>
              </a:endParaRPr>
            </a:p>
          </p:txBody>
        </p:sp>
        <p:sp>
          <p:nvSpPr>
            <p:cNvPr id="66" name="Text Placeholder 3"/>
            <p:cNvSpPr txBox="1"/>
            <p:nvPr/>
          </p:nvSpPr>
          <p:spPr>
            <a:xfrm>
              <a:off x="9558325" y="3375887"/>
              <a:ext cx="2026648" cy="44142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b="1" dirty="0">
                  <a:solidFill>
                    <a:schemeClr val="bg1"/>
                  </a:solidFill>
                  <a:latin typeface="+mn-lt"/>
                  <a:ea typeface="+mn-ea"/>
                  <a:cs typeface="+mn-ea"/>
                  <a:sym typeface="+mn-lt"/>
                </a:rPr>
                <a:t>点击输入内容</a:t>
              </a:r>
              <a:endParaRPr lang="en-GB" altLang="zh-CN" sz="1600" b="1" dirty="0">
                <a:solidFill>
                  <a:schemeClr val="bg1"/>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up)">
                                      <p:cBhvr>
                                        <p:cTn id="13" dur="500"/>
                                        <p:tgtEl>
                                          <p:spTgt spid="42"/>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up)">
                                      <p:cBhvr>
                                        <p:cTn id="16" dur="500"/>
                                        <p:tgtEl>
                                          <p:spTgt spid="43"/>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up)">
                                      <p:cBhvr>
                                        <p:cTn id="19" dur="500"/>
                                        <p:tgtEl>
                                          <p:spTgt spid="39"/>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up)">
                                      <p:cBhvr>
                                        <p:cTn id="25" dur="500"/>
                                        <p:tgtEl>
                                          <p:spTgt spid="40"/>
                                        </p:tgtEl>
                                      </p:cBhvr>
                                    </p:animEffect>
                                  </p:childTnLst>
                                </p:cTn>
                              </p:par>
                            </p:childTnLst>
                          </p:cTn>
                        </p:par>
                        <p:par>
                          <p:cTn id="26" fill="hold">
                            <p:stCondLst>
                              <p:cond delay="1000"/>
                            </p:stCondLst>
                            <p:childTnLst>
                              <p:par>
                                <p:cTn id="27" presetID="53" presetClass="entr" presetSubtype="16" fill="hold" nodeType="afterEffect">
                                  <p:stCondLst>
                                    <p:cond delay="0"/>
                                  </p:stCondLst>
                                  <p:childTnLst>
                                    <p:set>
                                      <p:cBhvr>
                                        <p:cTn id="28" dur="1" fill="hold">
                                          <p:stCondLst>
                                            <p:cond delay="0"/>
                                          </p:stCondLst>
                                        </p:cTn>
                                        <p:tgtEl>
                                          <p:spTgt spid="61"/>
                                        </p:tgtEl>
                                        <p:attrNameLst>
                                          <p:attrName>style.visibility</p:attrName>
                                        </p:attrNameLst>
                                      </p:cBhvr>
                                      <p:to>
                                        <p:strVal val="visible"/>
                                      </p:to>
                                    </p:set>
                                    <p:anim calcmode="lin" valueType="num">
                                      <p:cBhvr>
                                        <p:cTn id="29" dur="250" fill="hold"/>
                                        <p:tgtEl>
                                          <p:spTgt spid="61"/>
                                        </p:tgtEl>
                                        <p:attrNameLst>
                                          <p:attrName>ppt_w</p:attrName>
                                        </p:attrNameLst>
                                      </p:cBhvr>
                                      <p:tavLst>
                                        <p:tav tm="0">
                                          <p:val>
                                            <p:fltVal val="0"/>
                                          </p:val>
                                        </p:tav>
                                        <p:tav tm="100000">
                                          <p:val>
                                            <p:strVal val="#ppt_w"/>
                                          </p:val>
                                        </p:tav>
                                      </p:tavLst>
                                    </p:anim>
                                    <p:anim calcmode="lin" valueType="num">
                                      <p:cBhvr>
                                        <p:cTn id="30" dur="250" fill="hold"/>
                                        <p:tgtEl>
                                          <p:spTgt spid="61"/>
                                        </p:tgtEl>
                                        <p:attrNameLst>
                                          <p:attrName>ppt_h</p:attrName>
                                        </p:attrNameLst>
                                      </p:cBhvr>
                                      <p:tavLst>
                                        <p:tav tm="0">
                                          <p:val>
                                            <p:fltVal val="0"/>
                                          </p:val>
                                        </p:tav>
                                        <p:tav tm="100000">
                                          <p:val>
                                            <p:strVal val="#ppt_h"/>
                                          </p:val>
                                        </p:tav>
                                      </p:tavLst>
                                    </p:anim>
                                    <p:animEffect transition="in" filter="fade">
                                      <p:cBhvr>
                                        <p:cTn id="31" dur="250"/>
                                        <p:tgtEl>
                                          <p:spTgt spid="61"/>
                                        </p:tgtEl>
                                      </p:cBhvr>
                                    </p:animEffect>
                                  </p:childTnLst>
                                </p:cTn>
                              </p:par>
                              <p:par>
                                <p:cTn id="32" presetID="53" presetClass="entr" presetSubtype="16" fill="hold" nodeType="with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250" fill="hold"/>
                                        <p:tgtEl>
                                          <p:spTgt spid="58"/>
                                        </p:tgtEl>
                                        <p:attrNameLst>
                                          <p:attrName>ppt_w</p:attrName>
                                        </p:attrNameLst>
                                      </p:cBhvr>
                                      <p:tavLst>
                                        <p:tav tm="0">
                                          <p:val>
                                            <p:fltVal val="0"/>
                                          </p:val>
                                        </p:tav>
                                        <p:tav tm="100000">
                                          <p:val>
                                            <p:strVal val="#ppt_w"/>
                                          </p:val>
                                        </p:tav>
                                      </p:tavLst>
                                    </p:anim>
                                    <p:anim calcmode="lin" valueType="num">
                                      <p:cBhvr>
                                        <p:cTn id="35" dur="250" fill="hold"/>
                                        <p:tgtEl>
                                          <p:spTgt spid="58"/>
                                        </p:tgtEl>
                                        <p:attrNameLst>
                                          <p:attrName>ppt_h</p:attrName>
                                        </p:attrNameLst>
                                      </p:cBhvr>
                                      <p:tavLst>
                                        <p:tav tm="0">
                                          <p:val>
                                            <p:fltVal val="0"/>
                                          </p:val>
                                        </p:tav>
                                        <p:tav tm="100000">
                                          <p:val>
                                            <p:strVal val="#ppt_h"/>
                                          </p:val>
                                        </p:tav>
                                      </p:tavLst>
                                    </p:anim>
                                    <p:animEffect transition="in" filter="fade">
                                      <p:cBhvr>
                                        <p:cTn id="36" dur="250"/>
                                        <p:tgtEl>
                                          <p:spTgt spid="58"/>
                                        </p:tgtEl>
                                      </p:cBhvr>
                                    </p:animEffect>
                                  </p:childTnLst>
                                </p:cTn>
                              </p:par>
                              <p:par>
                                <p:cTn id="37" presetID="53" presetClass="entr" presetSubtype="16" fill="hold"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p:cTn id="39" dur="250" fill="hold"/>
                                        <p:tgtEl>
                                          <p:spTgt spid="50"/>
                                        </p:tgtEl>
                                        <p:attrNameLst>
                                          <p:attrName>ppt_w</p:attrName>
                                        </p:attrNameLst>
                                      </p:cBhvr>
                                      <p:tavLst>
                                        <p:tav tm="0">
                                          <p:val>
                                            <p:fltVal val="0"/>
                                          </p:val>
                                        </p:tav>
                                        <p:tav tm="100000">
                                          <p:val>
                                            <p:strVal val="#ppt_w"/>
                                          </p:val>
                                        </p:tav>
                                      </p:tavLst>
                                    </p:anim>
                                    <p:anim calcmode="lin" valueType="num">
                                      <p:cBhvr>
                                        <p:cTn id="40" dur="250" fill="hold"/>
                                        <p:tgtEl>
                                          <p:spTgt spid="50"/>
                                        </p:tgtEl>
                                        <p:attrNameLst>
                                          <p:attrName>ppt_h</p:attrName>
                                        </p:attrNameLst>
                                      </p:cBhvr>
                                      <p:tavLst>
                                        <p:tav tm="0">
                                          <p:val>
                                            <p:fltVal val="0"/>
                                          </p:val>
                                        </p:tav>
                                        <p:tav tm="100000">
                                          <p:val>
                                            <p:strVal val="#ppt_h"/>
                                          </p:val>
                                        </p:tav>
                                      </p:tavLst>
                                    </p:anim>
                                    <p:animEffect transition="in" filter="fade">
                                      <p:cBhvr>
                                        <p:cTn id="41" dur="250"/>
                                        <p:tgtEl>
                                          <p:spTgt spid="50"/>
                                        </p:tgtEl>
                                      </p:cBhvr>
                                    </p:animEffect>
                                  </p:childTnLst>
                                </p:cTn>
                              </p:par>
                              <p:par>
                                <p:cTn id="42" presetID="53" presetClass="entr" presetSubtype="16" fill="hold" nodeType="withEffect">
                                  <p:stCondLst>
                                    <p:cond delay="0"/>
                                  </p:stCondLst>
                                  <p:childTnLst>
                                    <p:set>
                                      <p:cBhvr>
                                        <p:cTn id="43" dur="1" fill="hold">
                                          <p:stCondLst>
                                            <p:cond delay="0"/>
                                          </p:stCondLst>
                                        </p:cTn>
                                        <p:tgtEl>
                                          <p:spTgt spid="53"/>
                                        </p:tgtEl>
                                        <p:attrNameLst>
                                          <p:attrName>style.visibility</p:attrName>
                                        </p:attrNameLst>
                                      </p:cBhvr>
                                      <p:to>
                                        <p:strVal val="visible"/>
                                      </p:to>
                                    </p:set>
                                    <p:anim calcmode="lin" valueType="num">
                                      <p:cBhvr>
                                        <p:cTn id="44" dur="250" fill="hold"/>
                                        <p:tgtEl>
                                          <p:spTgt spid="53"/>
                                        </p:tgtEl>
                                        <p:attrNameLst>
                                          <p:attrName>ppt_w</p:attrName>
                                        </p:attrNameLst>
                                      </p:cBhvr>
                                      <p:tavLst>
                                        <p:tav tm="0">
                                          <p:val>
                                            <p:fltVal val="0"/>
                                          </p:val>
                                        </p:tav>
                                        <p:tav tm="100000">
                                          <p:val>
                                            <p:strVal val="#ppt_w"/>
                                          </p:val>
                                        </p:tav>
                                      </p:tavLst>
                                    </p:anim>
                                    <p:anim calcmode="lin" valueType="num">
                                      <p:cBhvr>
                                        <p:cTn id="45" dur="250" fill="hold"/>
                                        <p:tgtEl>
                                          <p:spTgt spid="53"/>
                                        </p:tgtEl>
                                        <p:attrNameLst>
                                          <p:attrName>ppt_h</p:attrName>
                                        </p:attrNameLst>
                                      </p:cBhvr>
                                      <p:tavLst>
                                        <p:tav tm="0">
                                          <p:val>
                                            <p:fltVal val="0"/>
                                          </p:val>
                                        </p:tav>
                                        <p:tav tm="100000">
                                          <p:val>
                                            <p:strVal val="#ppt_h"/>
                                          </p:val>
                                        </p:tav>
                                      </p:tavLst>
                                    </p:anim>
                                    <p:animEffect transition="in" filter="fade">
                                      <p:cBhvr>
                                        <p:cTn id="46" dur="250"/>
                                        <p:tgtEl>
                                          <p:spTgt spid="53"/>
                                        </p:tgtEl>
                                      </p:cBhvr>
                                    </p:animEffect>
                                  </p:childTnLst>
                                </p:cTn>
                              </p:par>
                              <p:par>
                                <p:cTn id="47" presetID="53" presetClass="entr" presetSubtype="16" fill="hold" nodeType="withEffect">
                                  <p:stCondLst>
                                    <p:cond delay="0"/>
                                  </p:stCondLst>
                                  <p:childTnLst>
                                    <p:set>
                                      <p:cBhvr>
                                        <p:cTn id="48" dur="1" fill="hold">
                                          <p:stCondLst>
                                            <p:cond delay="0"/>
                                          </p:stCondLst>
                                        </p:cTn>
                                        <p:tgtEl>
                                          <p:spTgt spid="64"/>
                                        </p:tgtEl>
                                        <p:attrNameLst>
                                          <p:attrName>style.visibility</p:attrName>
                                        </p:attrNameLst>
                                      </p:cBhvr>
                                      <p:to>
                                        <p:strVal val="visible"/>
                                      </p:to>
                                    </p:set>
                                    <p:anim calcmode="lin" valueType="num">
                                      <p:cBhvr>
                                        <p:cTn id="49" dur="250" fill="hold"/>
                                        <p:tgtEl>
                                          <p:spTgt spid="64"/>
                                        </p:tgtEl>
                                        <p:attrNameLst>
                                          <p:attrName>ppt_w</p:attrName>
                                        </p:attrNameLst>
                                      </p:cBhvr>
                                      <p:tavLst>
                                        <p:tav tm="0">
                                          <p:val>
                                            <p:fltVal val="0"/>
                                          </p:val>
                                        </p:tav>
                                        <p:tav tm="100000">
                                          <p:val>
                                            <p:strVal val="#ppt_w"/>
                                          </p:val>
                                        </p:tav>
                                      </p:tavLst>
                                    </p:anim>
                                    <p:anim calcmode="lin" valueType="num">
                                      <p:cBhvr>
                                        <p:cTn id="50" dur="250" fill="hold"/>
                                        <p:tgtEl>
                                          <p:spTgt spid="64"/>
                                        </p:tgtEl>
                                        <p:attrNameLst>
                                          <p:attrName>ppt_h</p:attrName>
                                        </p:attrNameLst>
                                      </p:cBhvr>
                                      <p:tavLst>
                                        <p:tav tm="0">
                                          <p:val>
                                            <p:fltVal val="0"/>
                                          </p:val>
                                        </p:tav>
                                        <p:tav tm="100000">
                                          <p:val>
                                            <p:strVal val="#ppt_h"/>
                                          </p:val>
                                        </p:tav>
                                      </p:tavLst>
                                    </p:anim>
                                    <p:animEffect transition="in" filter="fade">
                                      <p:cBhvr>
                                        <p:cTn id="51" dur="250"/>
                                        <p:tgtEl>
                                          <p:spTgt spid="64"/>
                                        </p:tgtEl>
                                      </p:cBhvr>
                                    </p:animEffect>
                                  </p:childTnLst>
                                </p:cTn>
                              </p:par>
                            </p:childTnLst>
                          </p:cTn>
                        </p:par>
                        <p:par>
                          <p:cTn id="52" fill="hold">
                            <p:stCondLst>
                              <p:cond delay="1500"/>
                            </p:stCondLst>
                            <p:childTnLst>
                              <p:par>
                                <p:cTn id="53" presetID="42" presetClass="entr" presetSubtype="0" fill="hold"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500"/>
                                        <p:tgtEl>
                                          <p:spTgt spid="47"/>
                                        </p:tgtEl>
                                      </p:cBhvr>
                                    </p:animEffect>
                                    <p:anim calcmode="lin" valueType="num">
                                      <p:cBhvr>
                                        <p:cTn id="56" dur="500" fill="hold"/>
                                        <p:tgtEl>
                                          <p:spTgt spid="47"/>
                                        </p:tgtEl>
                                        <p:attrNameLst>
                                          <p:attrName>ppt_x</p:attrName>
                                        </p:attrNameLst>
                                      </p:cBhvr>
                                      <p:tavLst>
                                        <p:tav tm="0">
                                          <p:val>
                                            <p:strVal val="#ppt_x"/>
                                          </p:val>
                                        </p:tav>
                                        <p:tav tm="100000">
                                          <p:val>
                                            <p:strVal val="#ppt_x"/>
                                          </p:val>
                                        </p:tav>
                                      </p:tavLst>
                                    </p:anim>
                                    <p:anim calcmode="lin" valueType="num">
                                      <p:cBhvr>
                                        <p:cTn id="57"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sp>
        <p:nvSpPr>
          <p:cNvPr id="36" name="Left-Right Arrow 61"/>
          <p:cNvSpPr/>
          <p:nvPr/>
        </p:nvSpPr>
        <p:spPr>
          <a:xfrm>
            <a:off x="5614958" y="1798199"/>
            <a:ext cx="1018682" cy="403231"/>
          </a:xfrm>
          <a:prstGeom prst="leftRightArrow">
            <a:avLst>
              <a:gd name="adj1" fmla="val 50000"/>
              <a:gd name="adj2" fmla="val 6508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20000"/>
              </a:lnSpc>
            </a:pPr>
            <a:endParaRPr lang="en-US" sz="800" dirty="0">
              <a:cs typeface="+mn-ea"/>
              <a:sym typeface="+mn-lt"/>
            </a:endParaRPr>
          </a:p>
        </p:txBody>
      </p:sp>
      <p:sp>
        <p:nvSpPr>
          <p:cNvPr id="37" name="Left-Right Arrow 65"/>
          <p:cNvSpPr/>
          <p:nvPr/>
        </p:nvSpPr>
        <p:spPr>
          <a:xfrm>
            <a:off x="5614958" y="3223289"/>
            <a:ext cx="1018682" cy="403231"/>
          </a:xfrm>
          <a:prstGeom prst="leftRightArrow">
            <a:avLst>
              <a:gd name="adj1" fmla="val 50000"/>
              <a:gd name="adj2" fmla="val 6508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20000"/>
              </a:lnSpc>
            </a:pPr>
            <a:endParaRPr lang="en-US" sz="800" dirty="0">
              <a:cs typeface="+mn-ea"/>
              <a:sym typeface="+mn-lt"/>
            </a:endParaRPr>
          </a:p>
        </p:txBody>
      </p:sp>
      <p:sp>
        <p:nvSpPr>
          <p:cNvPr id="38" name="Left-Right Arrow 66"/>
          <p:cNvSpPr/>
          <p:nvPr/>
        </p:nvSpPr>
        <p:spPr>
          <a:xfrm>
            <a:off x="5614958" y="4648379"/>
            <a:ext cx="1018682" cy="403231"/>
          </a:xfrm>
          <a:prstGeom prst="leftRightArrow">
            <a:avLst>
              <a:gd name="adj1" fmla="val 50000"/>
              <a:gd name="adj2" fmla="val 6508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a:lnSpc>
                <a:spcPct val="120000"/>
              </a:lnSpc>
            </a:pPr>
            <a:endParaRPr lang="en-US" sz="800" dirty="0">
              <a:cs typeface="+mn-ea"/>
              <a:sym typeface="+mn-lt"/>
            </a:endParaRPr>
          </a:p>
        </p:txBody>
      </p:sp>
      <p:grpSp>
        <p:nvGrpSpPr>
          <p:cNvPr id="2" name="组合 1"/>
          <p:cNvGrpSpPr/>
          <p:nvPr/>
        </p:nvGrpSpPr>
        <p:grpSpPr>
          <a:xfrm>
            <a:off x="631331" y="1365495"/>
            <a:ext cx="4821767" cy="1276830"/>
            <a:chOff x="631331" y="1365495"/>
            <a:chExt cx="4821767" cy="1276830"/>
          </a:xfrm>
        </p:grpSpPr>
        <p:sp>
          <p:nvSpPr>
            <p:cNvPr id="30" name="Freeform 68"/>
            <p:cNvSpPr/>
            <p:nvPr/>
          </p:nvSpPr>
          <p:spPr>
            <a:xfrm>
              <a:off x="2051829" y="144497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4" rIns="73814" bIns="73816"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67" name="Text Placeholder 3"/>
            <p:cNvSpPr txBox="1"/>
            <p:nvPr/>
          </p:nvSpPr>
          <p:spPr>
            <a:xfrm>
              <a:off x="2768855" y="1649544"/>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240">
                <a:lnSpc>
                  <a:spcPct val="120000"/>
                </a:lnSpc>
                <a:spcBef>
                  <a:spcPct val="20000"/>
                </a:spcBef>
                <a:defRPr/>
              </a:pPr>
              <a:r>
                <a:rPr lang="zh-CN" altLang="en-US" sz="1400" dirty="0">
                  <a:solidFill>
                    <a:schemeClr val="bg1">
                      <a:lumMod val="65000"/>
                    </a:schemeClr>
                  </a:solidFill>
                  <a:cs typeface="+mn-ea"/>
                  <a:sym typeface="+mn-lt"/>
                </a:rPr>
                <a:t>请替换文字内容</a:t>
              </a:r>
              <a:r>
                <a:rPr lang="en-US" sz="800" dirty="0">
                  <a:solidFill>
                    <a:schemeClr val="bg1">
                      <a:lumMod val="65000"/>
                    </a:schemeClr>
                  </a:solidFill>
                  <a:cs typeface="+mn-ea"/>
                  <a:sym typeface="+mn-lt"/>
                </a:rPr>
                <a:t/>
              </a:r>
              <a:br>
                <a:rPr lang="en-US" sz="8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a:t>
              </a:r>
              <a:r>
                <a:rPr lang="en-US" sz="800" dirty="0">
                  <a:solidFill>
                    <a:schemeClr val="bg1">
                      <a:lumMod val="65000"/>
                    </a:schemeClr>
                  </a:solidFill>
                  <a:cs typeface="+mn-ea"/>
                  <a:sym typeface="+mn-lt"/>
                </a:rPr>
                <a:t> </a:t>
              </a:r>
            </a:p>
          </p:txBody>
        </p:sp>
        <p:sp>
          <p:nvSpPr>
            <p:cNvPr id="68" name="Freeform 45"/>
            <p:cNvSpPr>
              <a:spLocks noEditPoints="1"/>
            </p:cNvSpPr>
            <p:nvPr/>
          </p:nvSpPr>
          <p:spPr bwMode="auto">
            <a:xfrm>
              <a:off x="2211802" y="1816931"/>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79" name="Rounded Rectangle 67"/>
            <p:cNvSpPr/>
            <p:nvPr/>
          </p:nvSpPr>
          <p:spPr>
            <a:xfrm>
              <a:off x="631331" y="1365495"/>
              <a:ext cx="1431664" cy="1276830"/>
            </a:xfrm>
            <a:prstGeom prst="roundRect">
              <a:avLst/>
            </a:prstGeom>
            <a:solidFill>
              <a:schemeClr val="accent1"/>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01</a:t>
              </a:r>
            </a:p>
          </p:txBody>
        </p:sp>
      </p:grpSp>
      <p:grpSp>
        <p:nvGrpSpPr>
          <p:cNvPr id="3" name="组合 2"/>
          <p:cNvGrpSpPr/>
          <p:nvPr/>
        </p:nvGrpSpPr>
        <p:grpSpPr>
          <a:xfrm>
            <a:off x="631331" y="2790588"/>
            <a:ext cx="4821767" cy="1276827"/>
            <a:chOff x="631331" y="2790588"/>
            <a:chExt cx="4821767" cy="1276827"/>
          </a:xfrm>
        </p:grpSpPr>
        <p:sp>
          <p:nvSpPr>
            <p:cNvPr id="31" name="Freeform 70"/>
            <p:cNvSpPr/>
            <p:nvPr/>
          </p:nvSpPr>
          <p:spPr>
            <a:xfrm>
              <a:off x="2051829" y="287006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6" rIns="73814" bIns="73814"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69" name="Text Placeholder 3"/>
            <p:cNvSpPr txBox="1"/>
            <p:nvPr/>
          </p:nvSpPr>
          <p:spPr>
            <a:xfrm>
              <a:off x="2768855" y="3070017"/>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240">
                <a:lnSpc>
                  <a:spcPct val="120000"/>
                </a:lnSpc>
                <a:spcBef>
                  <a:spcPct val="20000"/>
                </a:spcBef>
                <a:defRPr/>
              </a:pPr>
              <a:r>
                <a:rPr lang="zh-CN" altLang="en-US" sz="1400" dirty="0">
                  <a:solidFill>
                    <a:schemeClr val="bg1">
                      <a:lumMod val="65000"/>
                    </a:schemeClr>
                  </a:solidFill>
                  <a:cs typeface="+mn-ea"/>
                  <a:sym typeface="+mn-lt"/>
                </a:rPr>
                <a:t>请替换文字内容</a:t>
              </a:r>
              <a:r>
                <a:rPr lang="en-US" sz="800" dirty="0">
                  <a:solidFill>
                    <a:schemeClr val="bg1">
                      <a:lumMod val="65000"/>
                    </a:schemeClr>
                  </a:solidFill>
                  <a:cs typeface="+mn-ea"/>
                  <a:sym typeface="+mn-lt"/>
                </a:rPr>
                <a:t/>
              </a:r>
              <a:br>
                <a:rPr lang="en-US" sz="8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 </a:t>
              </a:r>
            </a:p>
          </p:txBody>
        </p:sp>
        <p:sp>
          <p:nvSpPr>
            <p:cNvPr id="70" name="Freeform 45"/>
            <p:cNvSpPr>
              <a:spLocks noEditPoints="1"/>
            </p:cNvSpPr>
            <p:nvPr/>
          </p:nvSpPr>
          <p:spPr bwMode="auto">
            <a:xfrm>
              <a:off x="2211802" y="3237404"/>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80" name="Rounded Rectangle 69"/>
            <p:cNvSpPr/>
            <p:nvPr/>
          </p:nvSpPr>
          <p:spPr>
            <a:xfrm>
              <a:off x="631331" y="2790588"/>
              <a:ext cx="1431664" cy="1276827"/>
            </a:xfrm>
            <a:prstGeom prst="roundRect">
              <a:avLst/>
            </a:prstGeom>
            <a:solidFill>
              <a:schemeClr val="accent2"/>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02</a:t>
              </a:r>
            </a:p>
          </p:txBody>
        </p:sp>
      </p:grpSp>
      <p:grpSp>
        <p:nvGrpSpPr>
          <p:cNvPr id="4" name="组合 3"/>
          <p:cNvGrpSpPr/>
          <p:nvPr/>
        </p:nvGrpSpPr>
        <p:grpSpPr>
          <a:xfrm>
            <a:off x="631331" y="4215679"/>
            <a:ext cx="4821767" cy="1276827"/>
            <a:chOff x="631331" y="4215679"/>
            <a:chExt cx="4821767" cy="1276827"/>
          </a:xfrm>
        </p:grpSpPr>
        <p:sp>
          <p:nvSpPr>
            <p:cNvPr id="32" name="Freeform 72"/>
            <p:cNvSpPr/>
            <p:nvPr/>
          </p:nvSpPr>
          <p:spPr>
            <a:xfrm>
              <a:off x="2051829" y="429515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6" rIns="73814" bIns="73814"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71" name="Text Placeholder 3"/>
            <p:cNvSpPr txBox="1"/>
            <p:nvPr/>
          </p:nvSpPr>
          <p:spPr>
            <a:xfrm>
              <a:off x="2768855" y="4507269"/>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240">
                <a:lnSpc>
                  <a:spcPct val="120000"/>
                </a:lnSpc>
                <a:spcBef>
                  <a:spcPct val="20000"/>
                </a:spcBef>
                <a:defRPr/>
              </a:pPr>
              <a:r>
                <a:rPr lang="zh-CN" altLang="en-US" sz="1400" dirty="0">
                  <a:solidFill>
                    <a:schemeClr val="bg1">
                      <a:lumMod val="65000"/>
                    </a:schemeClr>
                  </a:solidFill>
                  <a:cs typeface="+mn-ea"/>
                  <a:sym typeface="+mn-lt"/>
                </a:rPr>
                <a:t>请替换文字内容</a:t>
              </a:r>
              <a:r>
                <a:rPr lang="en-US" sz="800" dirty="0">
                  <a:solidFill>
                    <a:schemeClr val="bg1">
                      <a:lumMod val="65000"/>
                    </a:schemeClr>
                  </a:solidFill>
                  <a:cs typeface="+mn-ea"/>
                  <a:sym typeface="+mn-lt"/>
                </a:rPr>
                <a:t/>
              </a:r>
              <a:br>
                <a:rPr lang="en-US" sz="8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 </a:t>
              </a:r>
            </a:p>
          </p:txBody>
        </p:sp>
        <p:sp>
          <p:nvSpPr>
            <p:cNvPr id="72" name="Freeform 45"/>
            <p:cNvSpPr>
              <a:spLocks noEditPoints="1"/>
            </p:cNvSpPr>
            <p:nvPr/>
          </p:nvSpPr>
          <p:spPr bwMode="auto">
            <a:xfrm>
              <a:off x="2211802" y="4674656"/>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81" name="Rounded Rectangle 71"/>
            <p:cNvSpPr/>
            <p:nvPr/>
          </p:nvSpPr>
          <p:spPr>
            <a:xfrm>
              <a:off x="631331" y="4215679"/>
              <a:ext cx="1431664" cy="1276827"/>
            </a:xfrm>
            <a:prstGeom prst="roundRect">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03</a:t>
              </a:r>
            </a:p>
          </p:txBody>
        </p:sp>
      </p:grpSp>
      <p:grpSp>
        <p:nvGrpSpPr>
          <p:cNvPr id="7" name="组合 6"/>
          <p:cNvGrpSpPr/>
          <p:nvPr/>
        </p:nvGrpSpPr>
        <p:grpSpPr>
          <a:xfrm>
            <a:off x="6738903" y="1365495"/>
            <a:ext cx="4821766" cy="1276830"/>
            <a:chOff x="6738903" y="1365495"/>
            <a:chExt cx="4821766" cy="1276830"/>
          </a:xfrm>
        </p:grpSpPr>
        <p:sp>
          <p:nvSpPr>
            <p:cNvPr id="33" name="Freeform 45"/>
            <p:cNvSpPr/>
            <p:nvPr/>
          </p:nvSpPr>
          <p:spPr>
            <a:xfrm flipH="1">
              <a:off x="6738903" y="144497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4" rIns="73814" bIns="73816"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73" name="Freeform 45"/>
            <p:cNvSpPr>
              <a:spLocks noEditPoints="1"/>
            </p:cNvSpPr>
            <p:nvPr/>
          </p:nvSpPr>
          <p:spPr bwMode="auto">
            <a:xfrm>
              <a:off x="9516138" y="1816931"/>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74" name="Text Placeholder 3"/>
            <p:cNvSpPr txBox="1"/>
            <p:nvPr/>
          </p:nvSpPr>
          <p:spPr>
            <a:xfrm>
              <a:off x="7054868" y="1649544"/>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85240">
                <a:lnSpc>
                  <a:spcPct val="120000"/>
                </a:lnSpc>
                <a:spcBef>
                  <a:spcPct val="20000"/>
                </a:spcBef>
                <a:defRPr/>
              </a:pPr>
              <a:r>
                <a:rPr lang="zh-CN" altLang="en-US" sz="1400" b="1" dirty="0">
                  <a:solidFill>
                    <a:schemeClr val="bg1">
                      <a:lumMod val="65000"/>
                    </a:schemeClr>
                  </a:solidFill>
                  <a:cs typeface="+mn-ea"/>
                  <a:sym typeface="+mn-lt"/>
                </a:rPr>
                <a:t>请替换文字内容</a:t>
              </a:r>
              <a:r>
                <a:rPr lang="en-US" sz="1400" dirty="0">
                  <a:solidFill>
                    <a:schemeClr val="bg1">
                      <a:lumMod val="65000"/>
                    </a:schemeClr>
                  </a:solidFill>
                  <a:cs typeface="+mn-ea"/>
                  <a:sym typeface="+mn-lt"/>
                </a:rPr>
                <a:t/>
              </a:r>
              <a:br>
                <a:rPr lang="en-US" sz="14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 </a:t>
              </a:r>
            </a:p>
          </p:txBody>
        </p:sp>
        <p:sp>
          <p:nvSpPr>
            <p:cNvPr id="82" name="Rounded Rectangle 44"/>
            <p:cNvSpPr/>
            <p:nvPr/>
          </p:nvSpPr>
          <p:spPr>
            <a:xfrm flipH="1">
              <a:off x="10129005" y="1365495"/>
              <a:ext cx="1431664" cy="1276830"/>
            </a:xfrm>
            <a:prstGeom prst="roundRect">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04</a:t>
              </a:r>
            </a:p>
          </p:txBody>
        </p:sp>
      </p:grpSp>
      <p:grpSp>
        <p:nvGrpSpPr>
          <p:cNvPr id="6" name="组合 5"/>
          <p:cNvGrpSpPr/>
          <p:nvPr/>
        </p:nvGrpSpPr>
        <p:grpSpPr>
          <a:xfrm>
            <a:off x="6738903" y="2790588"/>
            <a:ext cx="4821766" cy="1276827"/>
            <a:chOff x="6738903" y="2790588"/>
            <a:chExt cx="4821766" cy="1276827"/>
          </a:xfrm>
        </p:grpSpPr>
        <p:sp>
          <p:nvSpPr>
            <p:cNvPr id="34" name="Freeform 62"/>
            <p:cNvSpPr/>
            <p:nvPr/>
          </p:nvSpPr>
          <p:spPr>
            <a:xfrm flipH="1">
              <a:off x="6738903" y="287006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6" rIns="73814" bIns="73814"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75" name="Freeform 45"/>
            <p:cNvSpPr>
              <a:spLocks noEditPoints="1"/>
            </p:cNvSpPr>
            <p:nvPr/>
          </p:nvSpPr>
          <p:spPr bwMode="auto">
            <a:xfrm>
              <a:off x="9516138" y="3237404"/>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5"/>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76" name="Text Placeholder 3"/>
            <p:cNvSpPr txBox="1"/>
            <p:nvPr/>
          </p:nvSpPr>
          <p:spPr>
            <a:xfrm>
              <a:off x="7054868" y="3070017"/>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85240">
                <a:lnSpc>
                  <a:spcPct val="120000"/>
                </a:lnSpc>
                <a:spcBef>
                  <a:spcPct val="20000"/>
                </a:spcBef>
                <a:defRPr/>
              </a:pPr>
              <a:r>
                <a:rPr lang="zh-CN" altLang="en-US" sz="1400" b="1" dirty="0">
                  <a:solidFill>
                    <a:schemeClr val="bg1">
                      <a:lumMod val="65000"/>
                    </a:schemeClr>
                  </a:solidFill>
                  <a:cs typeface="+mn-ea"/>
                  <a:sym typeface="+mn-lt"/>
                </a:rPr>
                <a:t>请替换文字内容</a:t>
              </a:r>
              <a:r>
                <a:rPr lang="en-US" sz="1400" dirty="0">
                  <a:solidFill>
                    <a:schemeClr val="bg1">
                      <a:lumMod val="65000"/>
                    </a:schemeClr>
                  </a:solidFill>
                  <a:cs typeface="+mn-ea"/>
                  <a:sym typeface="+mn-lt"/>
                </a:rPr>
                <a:t/>
              </a:r>
              <a:br>
                <a:rPr lang="en-US" sz="14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 </a:t>
              </a:r>
            </a:p>
          </p:txBody>
        </p:sp>
        <p:sp>
          <p:nvSpPr>
            <p:cNvPr id="83" name="Rounded Rectangle 47"/>
            <p:cNvSpPr/>
            <p:nvPr/>
          </p:nvSpPr>
          <p:spPr>
            <a:xfrm flipH="1">
              <a:off x="10129005" y="2790588"/>
              <a:ext cx="1431664" cy="1276827"/>
            </a:xfrm>
            <a:prstGeom prst="roundRect">
              <a:avLst/>
            </a:prstGeom>
            <a:solidFill>
              <a:schemeClr val="accent5"/>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05</a:t>
              </a:r>
            </a:p>
          </p:txBody>
        </p:sp>
      </p:grpSp>
      <p:grpSp>
        <p:nvGrpSpPr>
          <p:cNvPr id="5" name="组合 4"/>
          <p:cNvGrpSpPr/>
          <p:nvPr/>
        </p:nvGrpSpPr>
        <p:grpSpPr>
          <a:xfrm>
            <a:off x="6738903" y="4215679"/>
            <a:ext cx="4821766" cy="1276827"/>
            <a:chOff x="6738903" y="4215679"/>
            <a:chExt cx="4821766" cy="1276827"/>
          </a:xfrm>
        </p:grpSpPr>
        <p:sp>
          <p:nvSpPr>
            <p:cNvPr id="35" name="Freeform 64"/>
            <p:cNvSpPr/>
            <p:nvPr/>
          </p:nvSpPr>
          <p:spPr>
            <a:xfrm flipH="1">
              <a:off x="6738903" y="4295158"/>
              <a:ext cx="3401269" cy="1109677"/>
            </a:xfrm>
            <a:custGeom>
              <a:avLst/>
              <a:gdLst>
                <a:gd name="connsiteX0" fmla="*/ 131527 w 789146"/>
                <a:gd name="connsiteY0" fmla="*/ 0 h 2110763"/>
                <a:gd name="connsiteX1" fmla="*/ 657619 w 789146"/>
                <a:gd name="connsiteY1" fmla="*/ 0 h 2110763"/>
                <a:gd name="connsiteX2" fmla="*/ 750623 w 789146"/>
                <a:gd name="connsiteY2" fmla="*/ 38524 h 2110763"/>
                <a:gd name="connsiteX3" fmla="*/ 789146 w 789146"/>
                <a:gd name="connsiteY3" fmla="*/ 131528 h 2110763"/>
                <a:gd name="connsiteX4" fmla="*/ 789146 w 789146"/>
                <a:gd name="connsiteY4" fmla="*/ 2110763 h 2110763"/>
                <a:gd name="connsiteX5" fmla="*/ 789146 w 789146"/>
                <a:gd name="connsiteY5" fmla="*/ 2110763 h 2110763"/>
                <a:gd name="connsiteX6" fmla="*/ 789146 w 789146"/>
                <a:gd name="connsiteY6" fmla="*/ 2110763 h 2110763"/>
                <a:gd name="connsiteX7" fmla="*/ 0 w 789146"/>
                <a:gd name="connsiteY7" fmla="*/ 2110763 h 2110763"/>
                <a:gd name="connsiteX8" fmla="*/ 0 w 789146"/>
                <a:gd name="connsiteY8" fmla="*/ 2110763 h 2110763"/>
                <a:gd name="connsiteX9" fmla="*/ 0 w 789146"/>
                <a:gd name="connsiteY9" fmla="*/ 2110763 h 2110763"/>
                <a:gd name="connsiteX10" fmla="*/ 0 w 789146"/>
                <a:gd name="connsiteY10" fmla="*/ 131527 h 2110763"/>
                <a:gd name="connsiteX11" fmla="*/ 38524 w 789146"/>
                <a:gd name="connsiteY11" fmla="*/ 38523 h 2110763"/>
                <a:gd name="connsiteX12" fmla="*/ 131528 w 789146"/>
                <a:gd name="connsiteY12" fmla="*/ 0 h 2110763"/>
                <a:gd name="connsiteX13" fmla="*/ 131527 w 789146"/>
                <a:gd name="connsiteY13" fmla="*/ 0 h 211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146" h="2110763">
                  <a:moveTo>
                    <a:pt x="789146" y="351802"/>
                  </a:moveTo>
                  <a:lnTo>
                    <a:pt x="789146" y="1758961"/>
                  </a:lnTo>
                  <a:cubicBezTo>
                    <a:pt x="789146" y="1852264"/>
                    <a:pt x="783965" y="1941748"/>
                    <a:pt x="774743" y="2007723"/>
                  </a:cubicBezTo>
                  <a:cubicBezTo>
                    <a:pt x="765521" y="2073698"/>
                    <a:pt x="753013" y="2110762"/>
                    <a:pt x="739972" y="2110762"/>
                  </a:cubicBezTo>
                  <a:lnTo>
                    <a:pt x="0" y="2110762"/>
                  </a:lnTo>
                  <a:lnTo>
                    <a:pt x="0" y="2110762"/>
                  </a:lnTo>
                  <a:lnTo>
                    <a:pt x="0" y="2110762"/>
                  </a:lnTo>
                  <a:lnTo>
                    <a:pt x="0" y="1"/>
                  </a:lnTo>
                  <a:lnTo>
                    <a:pt x="0" y="1"/>
                  </a:lnTo>
                  <a:lnTo>
                    <a:pt x="0" y="1"/>
                  </a:lnTo>
                  <a:lnTo>
                    <a:pt x="739972" y="1"/>
                  </a:lnTo>
                  <a:cubicBezTo>
                    <a:pt x="753014" y="1"/>
                    <a:pt x="765522" y="37065"/>
                    <a:pt x="774743" y="103043"/>
                  </a:cubicBezTo>
                  <a:cubicBezTo>
                    <a:pt x="783965" y="169018"/>
                    <a:pt x="789146" y="258502"/>
                    <a:pt x="789146" y="351805"/>
                  </a:cubicBezTo>
                  <a:lnTo>
                    <a:pt x="789146" y="351802"/>
                  </a:lnTo>
                  <a:close/>
                </a:path>
              </a:pathLst>
            </a:custGeom>
            <a:solidFill>
              <a:schemeClr val="tx1">
                <a:lumMod val="10000"/>
                <a:lumOff val="90000"/>
                <a:alpha val="90000"/>
              </a:schemeClr>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0017" tIns="73816" rIns="73814" bIns="73814" numCol="1" spcCol="1270" anchor="ctr" anchorCtr="0">
              <a:noAutofit/>
            </a:bodyPr>
            <a:lstStyle>
              <a:defPPr>
                <a:defRPr lang="en-US">
                  <a:solidFill>
                    <a:schemeClr val="dk1">
                      <a:hueOff val="0"/>
                      <a:satOff val="0"/>
                      <a:lumOff val="0"/>
                      <a:alphaOff val="0"/>
                    </a:schemeClr>
                  </a:solidFill>
                </a:defRPr>
              </a:defPPr>
              <a:lvl1pPr marL="0" algn="l" defTabSz="963930" rtl="0" eaLnBrk="1" latinLnBrk="0" hangingPunct="1">
                <a:defRPr sz="1900" kern="1200">
                  <a:solidFill>
                    <a:schemeClr val="dk1">
                      <a:hueOff val="0"/>
                      <a:satOff val="0"/>
                      <a:lumOff val="0"/>
                      <a:alphaOff val="0"/>
                    </a:schemeClr>
                  </a:solidFill>
                  <a:latin typeface="+mn-lt"/>
                  <a:ea typeface="+mn-ea"/>
                  <a:cs typeface="+mn-cs"/>
                </a:defRPr>
              </a:lvl1pPr>
              <a:lvl2pPr marL="481965" algn="l" defTabSz="963930" rtl="0" eaLnBrk="1" latinLnBrk="0" hangingPunct="1">
                <a:defRPr sz="1900" kern="1200">
                  <a:solidFill>
                    <a:schemeClr val="dk1">
                      <a:hueOff val="0"/>
                      <a:satOff val="0"/>
                      <a:lumOff val="0"/>
                      <a:alphaOff val="0"/>
                    </a:schemeClr>
                  </a:solidFill>
                  <a:latin typeface="+mn-lt"/>
                  <a:ea typeface="+mn-ea"/>
                  <a:cs typeface="+mn-cs"/>
                </a:defRPr>
              </a:lvl2pPr>
              <a:lvl3pPr marL="964565" algn="l" defTabSz="963930" rtl="0" eaLnBrk="1" latinLnBrk="0" hangingPunct="1">
                <a:defRPr sz="1900" kern="1200">
                  <a:solidFill>
                    <a:schemeClr val="dk1">
                      <a:hueOff val="0"/>
                      <a:satOff val="0"/>
                      <a:lumOff val="0"/>
                      <a:alphaOff val="0"/>
                    </a:schemeClr>
                  </a:solidFill>
                  <a:latin typeface="+mn-lt"/>
                  <a:ea typeface="+mn-ea"/>
                  <a:cs typeface="+mn-cs"/>
                </a:defRPr>
              </a:lvl3pPr>
              <a:lvl4pPr marL="1446530" algn="l" defTabSz="963930" rtl="0" eaLnBrk="1" latinLnBrk="0" hangingPunct="1">
                <a:defRPr sz="1900" kern="1200">
                  <a:solidFill>
                    <a:schemeClr val="dk1">
                      <a:hueOff val="0"/>
                      <a:satOff val="0"/>
                      <a:lumOff val="0"/>
                      <a:alphaOff val="0"/>
                    </a:schemeClr>
                  </a:solidFill>
                  <a:latin typeface="+mn-lt"/>
                  <a:ea typeface="+mn-ea"/>
                  <a:cs typeface="+mn-cs"/>
                </a:defRPr>
              </a:lvl4pPr>
              <a:lvl5pPr marL="1928495" algn="l" defTabSz="963930" rtl="0" eaLnBrk="1" latinLnBrk="0" hangingPunct="1">
                <a:defRPr sz="1900" kern="1200">
                  <a:solidFill>
                    <a:schemeClr val="dk1">
                      <a:hueOff val="0"/>
                      <a:satOff val="0"/>
                      <a:lumOff val="0"/>
                      <a:alphaOff val="0"/>
                    </a:schemeClr>
                  </a:solidFill>
                  <a:latin typeface="+mn-lt"/>
                  <a:ea typeface="+mn-ea"/>
                  <a:cs typeface="+mn-cs"/>
                </a:defRPr>
              </a:lvl5pPr>
              <a:lvl6pPr marL="2411095" algn="l" defTabSz="963930" rtl="0" eaLnBrk="1" latinLnBrk="0" hangingPunct="1">
                <a:defRPr sz="1900" kern="1200">
                  <a:solidFill>
                    <a:schemeClr val="dk1">
                      <a:hueOff val="0"/>
                      <a:satOff val="0"/>
                      <a:lumOff val="0"/>
                      <a:alphaOff val="0"/>
                    </a:schemeClr>
                  </a:solidFill>
                  <a:latin typeface="+mn-lt"/>
                  <a:ea typeface="+mn-ea"/>
                  <a:cs typeface="+mn-cs"/>
                </a:defRPr>
              </a:lvl6pPr>
              <a:lvl7pPr marL="2893060" algn="l" defTabSz="963930" rtl="0" eaLnBrk="1" latinLnBrk="0" hangingPunct="1">
                <a:defRPr sz="1900" kern="1200">
                  <a:solidFill>
                    <a:schemeClr val="dk1">
                      <a:hueOff val="0"/>
                      <a:satOff val="0"/>
                      <a:lumOff val="0"/>
                      <a:alphaOff val="0"/>
                    </a:schemeClr>
                  </a:solidFill>
                  <a:latin typeface="+mn-lt"/>
                  <a:ea typeface="+mn-ea"/>
                  <a:cs typeface="+mn-cs"/>
                </a:defRPr>
              </a:lvl7pPr>
              <a:lvl8pPr marL="3375025" algn="l" defTabSz="963930" rtl="0" eaLnBrk="1" latinLnBrk="0" hangingPunct="1">
                <a:defRPr sz="1900" kern="1200">
                  <a:solidFill>
                    <a:schemeClr val="dk1">
                      <a:hueOff val="0"/>
                      <a:satOff val="0"/>
                      <a:lumOff val="0"/>
                      <a:alphaOff val="0"/>
                    </a:schemeClr>
                  </a:solidFill>
                  <a:latin typeface="+mn-lt"/>
                  <a:ea typeface="+mn-ea"/>
                  <a:cs typeface="+mn-cs"/>
                </a:defRPr>
              </a:lvl8pPr>
              <a:lvl9pPr marL="3856990" algn="l" defTabSz="963930" rtl="0" eaLnBrk="1" latinLnBrk="0" hangingPunct="1">
                <a:defRPr sz="1900" kern="1200">
                  <a:solidFill>
                    <a:schemeClr val="dk1">
                      <a:hueOff val="0"/>
                      <a:satOff val="0"/>
                      <a:lumOff val="0"/>
                      <a:alphaOff val="0"/>
                    </a:schemeClr>
                  </a:solidFill>
                  <a:latin typeface="+mn-lt"/>
                  <a:ea typeface="+mn-ea"/>
                  <a:cs typeface="+mn-cs"/>
                </a:defRPr>
              </a:lvl9pPr>
            </a:lstStyle>
            <a:p>
              <a:pPr marL="321310" lvl="1" indent="-321310" defTabSz="1374775">
                <a:lnSpc>
                  <a:spcPct val="120000"/>
                </a:lnSpc>
                <a:spcAft>
                  <a:spcPct val="15000"/>
                </a:spcAft>
                <a:buChar char="•"/>
              </a:pPr>
              <a:endParaRPr lang="en-US" sz="800" dirty="0">
                <a:cs typeface="+mn-ea"/>
                <a:sym typeface="+mn-lt"/>
              </a:endParaRPr>
            </a:p>
            <a:p>
              <a:pPr marL="321310" lvl="1" indent="-321310" defTabSz="1374775">
                <a:lnSpc>
                  <a:spcPct val="120000"/>
                </a:lnSpc>
                <a:spcAft>
                  <a:spcPct val="15000"/>
                </a:spcAft>
                <a:buChar char="•"/>
              </a:pPr>
              <a:endParaRPr lang="en-US" sz="800" dirty="0">
                <a:cs typeface="+mn-ea"/>
                <a:sym typeface="+mn-lt"/>
              </a:endParaRPr>
            </a:p>
          </p:txBody>
        </p:sp>
        <p:sp>
          <p:nvSpPr>
            <p:cNvPr id="77" name="Freeform 45"/>
            <p:cNvSpPr>
              <a:spLocks noEditPoints="1"/>
            </p:cNvSpPr>
            <p:nvPr/>
          </p:nvSpPr>
          <p:spPr bwMode="auto">
            <a:xfrm>
              <a:off x="9516138" y="4687468"/>
              <a:ext cx="437275" cy="43727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ln>
          </p:spPr>
          <p:txBody>
            <a:bodyPr vert="horz" wrap="square" lIns="128580" tIns="64290" rIns="128580" bIns="6429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nSpc>
                  <a:spcPct val="120000"/>
                </a:lnSpc>
              </a:pPr>
              <a:endParaRPr lang="en-US" sz="800" dirty="0">
                <a:cs typeface="+mn-ea"/>
                <a:sym typeface="+mn-lt"/>
              </a:endParaRPr>
            </a:p>
          </p:txBody>
        </p:sp>
        <p:sp>
          <p:nvSpPr>
            <p:cNvPr id="78" name="Text Placeholder 3"/>
            <p:cNvSpPr txBox="1"/>
            <p:nvPr/>
          </p:nvSpPr>
          <p:spPr>
            <a:xfrm>
              <a:off x="7054868" y="4520081"/>
              <a:ext cx="2362794"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85240">
                <a:lnSpc>
                  <a:spcPct val="120000"/>
                </a:lnSpc>
                <a:spcBef>
                  <a:spcPct val="20000"/>
                </a:spcBef>
                <a:defRPr/>
              </a:pPr>
              <a:r>
                <a:rPr lang="zh-CN" altLang="en-US" sz="1400" b="1" dirty="0">
                  <a:solidFill>
                    <a:schemeClr val="bg1">
                      <a:lumMod val="65000"/>
                    </a:schemeClr>
                  </a:solidFill>
                  <a:cs typeface="+mn-ea"/>
                  <a:sym typeface="+mn-lt"/>
                </a:rPr>
                <a:t>请替换文字内容</a:t>
              </a:r>
              <a:r>
                <a:rPr lang="en-US" sz="1400" dirty="0">
                  <a:solidFill>
                    <a:schemeClr val="bg1">
                      <a:lumMod val="65000"/>
                    </a:schemeClr>
                  </a:solidFill>
                  <a:cs typeface="+mn-ea"/>
                  <a:sym typeface="+mn-lt"/>
                </a:rPr>
                <a:t/>
              </a:r>
              <a:br>
                <a:rPr lang="en-US" sz="1400" dirty="0">
                  <a:solidFill>
                    <a:schemeClr val="bg1">
                      <a:lumMod val="65000"/>
                    </a:schemeClr>
                  </a:solidFill>
                  <a:cs typeface="+mn-ea"/>
                  <a:sym typeface="+mn-lt"/>
                </a:rPr>
              </a:br>
              <a:r>
                <a:rPr lang="en-US" altLang="zh-CN" sz="800" dirty="0">
                  <a:solidFill>
                    <a:schemeClr val="bg1">
                      <a:lumMod val="65000"/>
                    </a:schemeClr>
                  </a:solidFill>
                  <a:cs typeface="+mn-ea"/>
                  <a:sym typeface="+mn-lt"/>
                </a:rPr>
                <a:t>Please replace text, click add relevant headline, modify the text content, also can copy your content to this directly. </a:t>
              </a:r>
            </a:p>
          </p:txBody>
        </p:sp>
        <p:sp>
          <p:nvSpPr>
            <p:cNvPr id="84" name="Rounded Rectangle 63"/>
            <p:cNvSpPr/>
            <p:nvPr/>
          </p:nvSpPr>
          <p:spPr>
            <a:xfrm flipH="1">
              <a:off x="10129005" y="4215679"/>
              <a:ext cx="1431664" cy="1276827"/>
            </a:xfrm>
            <a:prstGeom prst="roundRect">
              <a:avLst/>
            </a:prstGeom>
            <a:solidFill>
              <a:schemeClr val="accent6"/>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defPPr>
                <a:defRPr lang="en-US">
                  <a:solidFill>
                    <a:schemeClr val="lt1"/>
                  </a:solidFill>
                </a:defRPr>
              </a:defPPr>
              <a:lvl1pPr marL="0" algn="l" defTabSz="963930" rtl="0" eaLnBrk="1" latinLnBrk="0" hangingPunct="1">
                <a:defRPr sz="1900" kern="1200">
                  <a:solidFill>
                    <a:schemeClr val="lt1"/>
                  </a:solidFill>
                  <a:latin typeface="+mn-lt"/>
                  <a:ea typeface="+mn-ea"/>
                  <a:cs typeface="+mn-cs"/>
                </a:defRPr>
              </a:lvl1pPr>
              <a:lvl2pPr marL="481965" algn="l" defTabSz="963930" rtl="0" eaLnBrk="1" latinLnBrk="0" hangingPunct="1">
                <a:defRPr sz="1900" kern="1200">
                  <a:solidFill>
                    <a:schemeClr val="lt1"/>
                  </a:solidFill>
                  <a:latin typeface="+mn-lt"/>
                  <a:ea typeface="+mn-ea"/>
                  <a:cs typeface="+mn-cs"/>
                </a:defRPr>
              </a:lvl2pPr>
              <a:lvl3pPr marL="964565" algn="l" defTabSz="963930" rtl="0" eaLnBrk="1" latinLnBrk="0" hangingPunct="1">
                <a:defRPr sz="1900" kern="1200">
                  <a:solidFill>
                    <a:schemeClr val="lt1"/>
                  </a:solidFill>
                  <a:latin typeface="+mn-lt"/>
                  <a:ea typeface="+mn-ea"/>
                  <a:cs typeface="+mn-cs"/>
                </a:defRPr>
              </a:lvl3pPr>
              <a:lvl4pPr marL="1446530" algn="l" defTabSz="963930" rtl="0" eaLnBrk="1" latinLnBrk="0" hangingPunct="1">
                <a:defRPr sz="1900" kern="1200">
                  <a:solidFill>
                    <a:schemeClr val="lt1"/>
                  </a:solidFill>
                  <a:latin typeface="+mn-lt"/>
                  <a:ea typeface="+mn-ea"/>
                  <a:cs typeface="+mn-cs"/>
                </a:defRPr>
              </a:lvl4pPr>
              <a:lvl5pPr marL="1928495" algn="l" defTabSz="963930" rtl="0" eaLnBrk="1" latinLnBrk="0" hangingPunct="1">
                <a:defRPr sz="1900" kern="1200">
                  <a:solidFill>
                    <a:schemeClr val="lt1"/>
                  </a:solidFill>
                  <a:latin typeface="+mn-lt"/>
                  <a:ea typeface="+mn-ea"/>
                  <a:cs typeface="+mn-cs"/>
                </a:defRPr>
              </a:lvl5pPr>
              <a:lvl6pPr marL="2411095" algn="l" defTabSz="963930" rtl="0" eaLnBrk="1" latinLnBrk="0" hangingPunct="1">
                <a:defRPr sz="1900" kern="1200">
                  <a:solidFill>
                    <a:schemeClr val="lt1"/>
                  </a:solidFill>
                  <a:latin typeface="+mn-lt"/>
                  <a:ea typeface="+mn-ea"/>
                  <a:cs typeface="+mn-cs"/>
                </a:defRPr>
              </a:lvl6pPr>
              <a:lvl7pPr marL="2893060" algn="l" defTabSz="963930" rtl="0" eaLnBrk="1" latinLnBrk="0" hangingPunct="1">
                <a:defRPr sz="1900" kern="1200">
                  <a:solidFill>
                    <a:schemeClr val="lt1"/>
                  </a:solidFill>
                  <a:latin typeface="+mn-lt"/>
                  <a:ea typeface="+mn-ea"/>
                  <a:cs typeface="+mn-cs"/>
                </a:defRPr>
              </a:lvl7pPr>
              <a:lvl8pPr marL="3375025" algn="l" defTabSz="963930" rtl="0" eaLnBrk="1" latinLnBrk="0" hangingPunct="1">
                <a:defRPr sz="1900" kern="1200">
                  <a:solidFill>
                    <a:schemeClr val="lt1"/>
                  </a:solidFill>
                  <a:latin typeface="+mn-lt"/>
                  <a:ea typeface="+mn-ea"/>
                  <a:cs typeface="+mn-cs"/>
                </a:defRPr>
              </a:lvl8pPr>
              <a:lvl9pPr marL="3856990" algn="l" defTabSz="963930" rtl="0" eaLnBrk="1" latinLnBrk="0" hangingPunct="1">
                <a:defRPr sz="1900" kern="1200">
                  <a:solidFill>
                    <a:schemeClr val="lt1"/>
                  </a:solidFill>
                  <a:latin typeface="+mn-lt"/>
                  <a:ea typeface="+mn-ea"/>
                  <a:cs typeface="+mn-cs"/>
                </a:defRPr>
              </a:lvl9pPr>
            </a:lstStyle>
            <a:p>
              <a:pPr algn="ctr" defTabSz="1437005">
                <a:lnSpc>
                  <a:spcPct val="120000"/>
                </a:lnSpc>
                <a:spcAft>
                  <a:spcPct val="35000"/>
                </a:spcAft>
              </a:pPr>
              <a:r>
                <a:rPr lang="en-US" sz="3200" b="1" dirty="0">
                  <a:cs typeface="+mn-ea"/>
                  <a:sym typeface="+mn-lt"/>
                </a:rPr>
                <a:t>06</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left)">
                                      <p:cBhvr>
                                        <p:cTn id="12" dur="500"/>
                                        <p:tgtEl>
                                          <p:spTgt spid="36"/>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childTnLst>
                          </p:cTn>
                        </p:par>
                        <p:par>
                          <p:cTn id="27" fill="hold">
                            <p:stCondLst>
                              <p:cond delay="2500"/>
                            </p:stCondLst>
                            <p:childTnLst>
                              <p:par>
                                <p:cTn id="28" presetID="2" presetClass="entr" presetSubtype="2"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 presetClass="entr" presetSubtype="8"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0-#ppt_w/2"/>
                                          </p:val>
                                        </p:tav>
                                        <p:tav tm="100000">
                                          <p:val>
                                            <p:strVal val="#ppt_x"/>
                                          </p:val>
                                        </p:tav>
                                      </p:tavLst>
                                    </p:anim>
                                    <p:anim calcmode="lin" valueType="num">
                                      <p:cBhvr additive="base">
                                        <p:cTn id="36" dur="500" fill="hold"/>
                                        <p:tgtEl>
                                          <p:spTgt spid="4"/>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left)">
                                      <p:cBhvr>
                                        <p:cTn id="40" dur="500"/>
                                        <p:tgtEl>
                                          <p:spTgt spid="38"/>
                                        </p:tgtEl>
                                      </p:cBhvr>
                                    </p:animEffect>
                                  </p:childTnLst>
                                </p:cTn>
                              </p:par>
                            </p:childTnLst>
                          </p:cTn>
                        </p:par>
                        <p:par>
                          <p:cTn id="41" fill="hold">
                            <p:stCondLst>
                              <p:cond delay="4000"/>
                            </p:stCondLst>
                            <p:childTnLst>
                              <p:par>
                                <p:cTn id="42" presetID="2" presetClass="entr" presetSubtype="2"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1+#ppt_w/2"/>
                                          </p:val>
                                        </p:tav>
                                        <p:tav tm="100000">
                                          <p:val>
                                            <p:strVal val="#ppt_x"/>
                                          </p:val>
                                        </p:tav>
                                      </p:tavLst>
                                    </p:anim>
                                    <p:anim calcmode="lin" valueType="num">
                                      <p:cBhvr additive="base">
                                        <p:cTn id="4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3772961" y="1185863"/>
            <a:ext cx="4947348" cy="4181475"/>
            <a:chOff x="3772961" y="1185863"/>
            <a:chExt cx="4947348" cy="4181475"/>
          </a:xfrm>
        </p:grpSpPr>
        <p:sp>
          <p:nvSpPr>
            <p:cNvPr id="22" name="Text Box 3"/>
            <p:cNvSpPr>
              <a:spLocks noChangeArrowheads="1"/>
            </p:cNvSpPr>
            <p:nvPr/>
          </p:nvSpPr>
          <p:spPr bwMode="auto">
            <a:xfrm>
              <a:off x="3772961" y="3458796"/>
              <a:ext cx="48013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zh-CN" altLang="en-US" sz="6000" b="1" dirty="0">
                  <a:solidFill>
                    <a:schemeClr val="accent1"/>
                  </a:solidFill>
                  <a:cs typeface="+mn-ea"/>
                  <a:sym typeface="+mn-lt"/>
                </a:rPr>
                <a:t>第二部分内容</a:t>
              </a:r>
            </a:p>
          </p:txBody>
        </p:sp>
        <p:sp>
          <p:nvSpPr>
            <p:cNvPr id="24" name="矩形 23"/>
            <p:cNvSpPr>
              <a:spLocks noChangeArrowheads="1"/>
            </p:cNvSpPr>
            <p:nvPr/>
          </p:nvSpPr>
          <p:spPr bwMode="auto">
            <a:xfrm>
              <a:off x="3934191" y="3181351"/>
              <a:ext cx="47861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r>
                <a:rPr lang="en-US" sz="2000" dirty="0">
                  <a:solidFill>
                    <a:schemeClr val="accent1"/>
                  </a:solidFill>
                  <a:cs typeface="+mn-ea"/>
                  <a:sym typeface="+mn-lt"/>
                </a:rPr>
                <a:t>Add You Text Here Add You Text Here</a:t>
              </a:r>
            </a:p>
          </p:txBody>
        </p:sp>
        <p:sp>
          <p:nvSpPr>
            <p:cNvPr id="26" name="Text Box 3"/>
            <p:cNvSpPr>
              <a:spLocks noChangeArrowheads="1"/>
            </p:cNvSpPr>
            <p:nvPr/>
          </p:nvSpPr>
          <p:spPr bwMode="auto">
            <a:xfrm>
              <a:off x="5002043" y="1534447"/>
              <a:ext cx="234315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chor="ctr">
              <a:spAutoFit/>
            </a:bodyPr>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pPr algn="ctr"/>
              <a:r>
                <a:rPr lang="en-US" sz="11500" dirty="0">
                  <a:solidFill>
                    <a:schemeClr val="accent1"/>
                  </a:solidFill>
                  <a:cs typeface="+mn-ea"/>
                  <a:sym typeface="+mn-lt"/>
                </a:rPr>
                <a:t>02</a:t>
              </a:r>
              <a:endParaRPr lang="zh-CN" altLang="en-US" sz="11500" b="1" dirty="0">
                <a:solidFill>
                  <a:schemeClr val="accent1"/>
                </a:solidFill>
                <a:cs typeface="+mn-ea"/>
                <a:sym typeface="+mn-lt"/>
              </a:endParaRPr>
            </a:p>
          </p:txBody>
        </p:sp>
        <p:sp>
          <p:nvSpPr>
            <p:cNvPr id="30" name="Freeform 5"/>
            <p:cNvSpPr/>
            <p:nvPr/>
          </p:nvSpPr>
          <p:spPr bwMode="auto">
            <a:xfrm>
              <a:off x="4755981" y="1185863"/>
              <a:ext cx="2835275" cy="796925"/>
            </a:xfrm>
            <a:custGeom>
              <a:avLst/>
              <a:gdLst>
                <a:gd name="T0" fmla="*/ 1786 w 1786"/>
                <a:gd name="T1" fmla="*/ 502 h 502"/>
                <a:gd name="T2" fmla="*/ 1786 w 1786"/>
                <a:gd name="T3" fmla="*/ 0 h 502"/>
                <a:gd name="T4" fmla="*/ 0 w 1786"/>
                <a:gd name="T5" fmla="*/ 0 h 502"/>
                <a:gd name="T6" fmla="*/ 0 w 1786"/>
                <a:gd name="T7" fmla="*/ 502 h 502"/>
              </a:gdLst>
              <a:ahLst/>
              <a:cxnLst>
                <a:cxn ang="0">
                  <a:pos x="T0" y="T1"/>
                </a:cxn>
                <a:cxn ang="0">
                  <a:pos x="T2" y="T3"/>
                </a:cxn>
                <a:cxn ang="0">
                  <a:pos x="T4" y="T5"/>
                </a:cxn>
                <a:cxn ang="0">
                  <a:pos x="T6" y="T7"/>
                </a:cxn>
              </a:cxnLst>
              <a:rect l="0" t="0" r="r" b="b"/>
              <a:pathLst>
                <a:path w="1786" h="502">
                  <a:moveTo>
                    <a:pt x="1786" y="502"/>
                  </a:moveTo>
                  <a:lnTo>
                    <a:pt x="1786" y="0"/>
                  </a:lnTo>
                  <a:lnTo>
                    <a:pt x="0" y="0"/>
                  </a:lnTo>
                  <a:lnTo>
                    <a:pt x="0" y="502"/>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sp>
          <p:nvSpPr>
            <p:cNvPr id="31" name="Freeform 6"/>
            <p:cNvSpPr/>
            <p:nvPr/>
          </p:nvSpPr>
          <p:spPr bwMode="auto">
            <a:xfrm>
              <a:off x="4755981" y="4573588"/>
              <a:ext cx="2835275" cy="793750"/>
            </a:xfrm>
            <a:custGeom>
              <a:avLst/>
              <a:gdLst>
                <a:gd name="T0" fmla="*/ 0 w 1786"/>
                <a:gd name="T1" fmla="*/ 0 h 500"/>
                <a:gd name="T2" fmla="*/ 0 w 1786"/>
                <a:gd name="T3" fmla="*/ 500 h 500"/>
                <a:gd name="T4" fmla="*/ 1786 w 1786"/>
                <a:gd name="T5" fmla="*/ 500 h 500"/>
                <a:gd name="T6" fmla="*/ 1786 w 1786"/>
                <a:gd name="T7" fmla="*/ 0 h 500"/>
              </a:gdLst>
              <a:ahLst/>
              <a:cxnLst>
                <a:cxn ang="0">
                  <a:pos x="T0" y="T1"/>
                </a:cxn>
                <a:cxn ang="0">
                  <a:pos x="T2" y="T3"/>
                </a:cxn>
                <a:cxn ang="0">
                  <a:pos x="T4" y="T5"/>
                </a:cxn>
                <a:cxn ang="0">
                  <a:pos x="T6" y="T7"/>
                </a:cxn>
              </a:cxnLst>
              <a:rect l="0" t="0" r="r" b="b"/>
              <a:pathLst>
                <a:path w="1786" h="500">
                  <a:moveTo>
                    <a:pt x="0" y="0"/>
                  </a:moveTo>
                  <a:lnTo>
                    <a:pt x="0" y="500"/>
                  </a:lnTo>
                  <a:lnTo>
                    <a:pt x="1786" y="500"/>
                  </a:lnTo>
                  <a:lnTo>
                    <a:pt x="1786" y="0"/>
                  </a:lnTo>
                </a:path>
              </a:pathLst>
            </a:custGeom>
            <a:noFill/>
            <a:ln w="90488"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en-US"/>
              </a:defPPr>
              <a:lvl1pPr marL="0" algn="l" defTabSz="963930" rtl="0" eaLnBrk="1" latinLnBrk="0" hangingPunct="1">
                <a:defRPr sz="1900" kern="1200">
                  <a:solidFill>
                    <a:schemeClr val="tx1"/>
                  </a:solidFill>
                  <a:latin typeface="+mn-lt"/>
                  <a:ea typeface="+mn-ea"/>
                  <a:cs typeface="+mn-cs"/>
                </a:defRPr>
              </a:lvl1pPr>
              <a:lvl2pPr marL="481965" algn="l" defTabSz="963930" rtl="0" eaLnBrk="1" latinLnBrk="0" hangingPunct="1">
                <a:defRPr sz="1900" kern="1200">
                  <a:solidFill>
                    <a:schemeClr val="tx1"/>
                  </a:solidFill>
                  <a:latin typeface="+mn-lt"/>
                  <a:ea typeface="+mn-ea"/>
                  <a:cs typeface="+mn-cs"/>
                </a:defRPr>
              </a:lvl2pPr>
              <a:lvl3pPr marL="964565" algn="l" defTabSz="963930" rtl="0" eaLnBrk="1" latinLnBrk="0" hangingPunct="1">
                <a:defRPr sz="1900" kern="1200">
                  <a:solidFill>
                    <a:schemeClr val="tx1"/>
                  </a:solidFill>
                  <a:latin typeface="+mn-lt"/>
                  <a:ea typeface="+mn-ea"/>
                  <a:cs typeface="+mn-cs"/>
                </a:defRPr>
              </a:lvl3pPr>
              <a:lvl4pPr marL="1446530" algn="l" defTabSz="963930" rtl="0" eaLnBrk="1" latinLnBrk="0" hangingPunct="1">
                <a:defRPr sz="1900" kern="1200">
                  <a:solidFill>
                    <a:schemeClr val="tx1"/>
                  </a:solidFill>
                  <a:latin typeface="+mn-lt"/>
                  <a:ea typeface="+mn-ea"/>
                  <a:cs typeface="+mn-cs"/>
                </a:defRPr>
              </a:lvl4pPr>
              <a:lvl5pPr marL="1928495" algn="l" defTabSz="963930" rtl="0" eaLnBrk="1" latinLnBrk="0" hangingPunct="1">
                <a:defRPr sz="1900" kern="1200">
                  <a:solidFill>
                    <a:schemeClr val="tx1"/>
                  </a:solidFill>
                  <a:latin typeface="+mn-lt"/>
                  <a:ea typeface="+mn-ea"/>
                  <a:cs typeface="+mn-cs"/>
                </a:defRPr>
              </a:lvl5pPr>
              <a:lvl6pPr marL="2411095" algn="l" defTabSz="963930" rtl="0" eaLnBrk="1" latinLnBrk="0" hangingPunct="1">
                <a:defRPr sz="1900" kern="1200">
                  <a:solidFill>
                    <a:schemeClr val="tx1"/>
                  </a:solidFill>
                  <a:latin typeface="+mn-lt"/>
                  <a:ea typeface="+mn-ea"/>
                  <a:cs typeface="+mn-cs"/>
                </a:defRPr>
              </a:lvl6pPr>
              <a:lvl7pPr marL="2893060" algn="l" defTabSz="963930" rtl="0" eaLnBrk="1" latinLnBrk="0" hangingPunct="1">
                <a:defRPr sz="1900" kern="1200">
                  <a:solidFill>
                    <a:schemeClr val="tx1"/>
                  </a:solidFill>
                  <a:latin typeface="+mn-lt"/>
                  <a:ea typeface="+mn-ea"/>
                  <a:cs typeface="+mn-cs"/>
                </a:defRPr>
              </a:lvl7pPr>
              <a:lvl8pPr marL="3375025" algn="l" defTabSz="963930" rtl="0" eaLnBrk="1" latinLnBrk="0" hangingPunct="1">
                <a:defRPr sz="1900" kern="1200">
                  <a:solidFill>
                    <a:schemeClr val="tx1"/>
                  </a:solidFill>
                  <a:latin typeface="+mn-lt"/>
                  <a:ea typeface="+mn-ea"/>
                  <a:cs typeface="+mn-cs"/>
                </a:defRPr>
              </a:lvl8pPr>
              <a:lvl9pPr marL="3856990" algn="l" defTabSz="963930" rtl="0" eaLnBrk="1" latinLnBrk="0" hangingPunct="1">
                <a:defRPr sz="1900" kern="1200">
                  <a:solidFill>
                    <a:schemeClr val="tx1"/>
                  </a:solidFill>
                  <a:latin typeface="+mn-lt"/>
                  <a:ea typeface="+mn-ea"/>
                  <a:cs typeface="+mn-cs"/>
                </a:defRPr>
              </a:lvl9p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sp>
        <p:nvSpPr>
          <p:cNvPr id="55" name="TextBox 76"/>
          <p:cNvSpPr txBox="1"/>
          <p:nvPr/>
        </p:nvSpPr>
        <p:spPr>
          <a:xfrm>
            <a:off x="5128201" y="347153"/>
            <a:ext cx="1882801" cy="398780"/>
          </a:xfrm>
          <a:prstGeom prst="rect">
            <a:avLst/>
          </a:prstGeom>
          <a:noFill/>
        </p:spPr>
        <p:txBody>
          <a:bodyPr wrap="square" rtlCol="0">
            <a:spAutoFit/>
          </a:bodyPr>
          <a:lstStyle/>
          <a:p>
            <a:pPr algn="ctr"/>
            <a:r>
              <a:rPr lang="zh-CN" altLang="en-US" sz="2000" b="1" dirty="0">
                <a:solidFill>
                  <a:srgbClr val="FF0067"/>
                </a:solidFill>
                <a:cs typeface="+mn-ea"/>
                <a:sym typeface="+mn-lt"/>
              </a:rPr>
              <a:t>此处添加标题</a:t>
            </a:r>
          </a:p>
        </p:txBody>
      </p:sp>
      <p:sp>
        <p:nvSpPr>
          <p:cNvPr id="56" name="文本框 55"/>
          <p:cNvSpPr txBox="1"/>
          <p:nvPr/>
        </p:nvSpPr>
        <p:spPr>
          <a:xfrm>
            <a:off x="4462659" y="648388"/>
            <a:ext cx="3053327" cy="308995"/>
          </a:xfrm>
          <a:prstGeom prst="rect">
            <a:avLst/>
          </a:prstGeom>
          <a:noFill/>
        </p:spPr>
        <p:txBody>
          <a:bodyPr wrap="square" rtlCol="0">
            <a:spAutoFit/>
          </a:bodyPr>
          <a:lstStyle/>
          <a:p>
            <a:pPr algn="ctr">
              <a:lnSpc>
                <a:spcPct val="130000"/>
              </a:lnSpc>
            </a:pPr>
            <a:r>
              <a:rPr lang="en-US" altLang="zh-CN" sz="1200" dirty="0">
                <a:solidFill>
                  <a:schemeClr val="tx1">
                    <a:lumMod val="65000"/>
                    <a:lumOff val="35000"/>
                  </a:schemeClr>
                </a:solidFill>
                <a:cs typeface="+mn-ea"/>
                <a:sym typeface="+mn-lt"/>
              </a:rPr>
              <a:t>Add You Text Here Add You Text Here</a:t>
            </a:r>
          </a:p>
        </p:txBody>
      </p:sp>
      <p:grpSp>
        <p:nvGrpSpPr>
          <p:cNvPr id="2" name="组合 1"/>
          <p:cNvGrpSpPr/>
          <p:nvPr/>
        </p:nvGrpSpPr>
        <p:grpSpPr>
          <a:xfrm>
            <a:off x="0" y="1980254"/>
            <a:ext cx="12194004" cy="3099276"/>
            <a:chOff x="1522412" y="2282007"/>
            <a:chExt cx="9147175" cy="2324882"/>
          </a:xfrm>
        </p:grpSpPr>
        <p:sp>
          <p:nvSpPr>
            <p:cNvPr id="52" name="Freeform 7"/>
            <p:cNvSpPr/>
            <p:nvPr/>
          </p:nvSpPr>
          <p:spPr bwMode="auto">
            <a:xfrm>
              <a:off x="3709583" y="3111318"/>
              <a:ext cx="955215" cy="352246"/>
            </a:xfrm>
            <a:custGeom>
              <a:avLst/>
              <a:gdLst/>
              <a:ahLst/>
              <a:cxnLst/>
              <a:rect l="l" t="t" r="r" b="b"/>
              <a:pathLst>
                <a:path w="955215" h="352246">
                  <a:moveTo>
                    <a:pt x="663851" y="0"/>
                  </a:moveTo>
                  <a:lnTo>
                    <a:pt x="955215" y="352246"/>
                  </a:lnTo>
                  <a:lnTo>
                    <a:pt x="0" y="352246"/>
                  </a:lnTo>
                  <a:lnTo>
                    <a:pt x="292650" y="1066"/>
                  </a:lnTo>
                  <a:cubicBezTo>
                    <a:pt x="342213" y="44099"/>
                    <a:pt x="406973" y="69351"/>
                    <a:pt x="477607" y="69351"/>
                  </a:cubicBezTo>
                  <a:cubicBezTo>
                    <a:pt x="548844" y="69351"/>
                    <a:pt x="614106" y="43666"/>
                    <a:pt x="663851" y="0"/>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53" name="Oval 8"/>
            <p:cNvSpPr>
              <a:spLocks noChangeArrowheads="1"/>
            </p:cNvSpPr>
            <p:nvPr/>
          </p:nvSpPr>
          <p:spPr bwMode="auto">
            <a:xfrm>
              <a:off x="3939822" y="2638148"/>
              <a:ext cx="498288" cy="500312"/>
            </a:xfrm>
            <a:prstGeom prst="ellipse">
              <a:avLst/>
            </a:prstGeom>
            <a:solidFill>
              <a:schemeClr val="accent2">
                <a:alpha val="70000"/>
              </a:scheme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54" name="Freeform 13"/>
            <p:cNvSpPr/>
            <p:nvPr/>
          </p:nvSpPr>
          <p:spPr bwMode="auto">
            <a:xfrm>
              <a:off x="5617646" y="3111610"/>
              <a:ext cx="954031" cy="351955"/>
            </a:xfrm>
            <a:custGeom>
              <a:avLst/>
              <a:gdLst/>
              <a:ahLst/>
              <a:cxnLst/>
              <a:rect l="l" t="t" r="r" b="b"/>
              <a:pathLst>
                <a:path w="954031" h="351955">
                  <a:moveTo>
                    <a:pt x="291123" y="0"/>
                  </a:moveTo>
                  <a:cubicBezTo>
                    <a:pt x="340818" y="43494"/>
                    <a:pt x="405943" y="69060"/>
                    <a:pt x="477015" y="69060"/>
                  </a:cubicBezTo>
                  <a:cubicBezTo>
                    <a:pt x="547686" y="69060"/>
                    <a:pt x="612477" y="43781"/>
                    <a:pt x="662050" y="710"/>
                  </a:cubicBezTo>
                  <a:lnTo>
                    <a:pt x="954031" y="351955"/>
                  </a:lnTo>
                  <a:lnTo>
                    <a:pt x="0" y="351955"/>
                  </a:ln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57" name="Oval 14"/>
            <p:cNvSpPr>
              <a:spLocks noChangeArrowheads="1"/>
            </p:cNvSpPr>
            <p:nvPr/>
          </p:nvSpPr>
          <p:spPr bwMode="auto">
            <a:xfrm>
              <a:off x="5844334" y="2638148"/>
              <a:ext cx="498288" cy="500312"/>
            </a:xfrm>
            <a:prstGeom prst="ellipse">
              <a:avLst/>
            </a:prstGeom>
            <a:solidFill>
              <a:schemeClr val="accent4">
                <a:alpha val="70000"/>
              </a:scheme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58" name="Freeform 19"/>
            <p:cNvSpPr/>
            <p:nvPr/>
          </p:nvSpPr>
          <p:spPr bwMode="auto">
            <a:xfrm>
              <a:off x="7524525" y="3111966"/>
              <a:ext cx="952848" cy="351599"/>
            </a:xfrm>
            <a:custGeom>
              <a:avLst/>
              <a:gdLst/>
              <a:ahLst/>
              <a:cxnLst/>
              <a:rect l="l" t="t" r="r" b="b"/>
              <a:pathLst>
                <a:path w="952848" h="351599">
                  <a:moveTo>
                    <a:pt x="661296" y="0"/>
                  </a:moveTo>
                  <a:lnTo>
                    <a:pt x="952848" y="351599"/>
                  </a:lnTo>
                  <a:lnTo>
                    <a:pt x="0" y="351599"/>
                  </a:lnTo>
                  <a:lnTo>
                    <a:pt x="290642" y="226"/>
                  </a:lnTo>
                  <a:cubicBezTo>
                    <a:pt x="340238" y="43373"/>
                    <a:pt x="405089" y="68704"/>
                    <a:pt x="475832" y="68704"/>
                  </a:cubicBezTo>
                  <a:cubicBezTo>
                    <a:pt x="546704" y="68704"/>
                    <a:pt x="611661" y="43282"/>
                    <a:pt x="661296" y="0"/>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59" name="Oval 20"/>
            <p:cNvSpPr>
              <a:spLocks noChangeArrowheads="1"/>
            </p:cNvSpPr>
            <p:nvPr/>
          </p:nvSpPr>
          <p:spPr bwMode="auto">
            <a:xfrm>
              <a:off x="7751213" y="2638148"/>
              <a:ext cx="498288" cy="500312"/>
            </a:xfrm>
            <a:prstGeom prst="ellipse">
              <a:avLst/>
            </a:prstGeom>
            <a:solidFill>
              <a:srgbClr val="F2809A">
                <a:alpha val="70000"/>
              </a:srgb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60" name="Rectangle 6"/>
            <p:cNvSpPr>
              <a:spLocks noChangeArrowheads="1"/>
            </p:cNvSpPr>
            <p:nvPr/>
          </p:nvSpPr>
          <p:spPr bwMode="auto">
            <a:xfrm>
              <a:off x="1522412" y="3406748"/>
              <a:ext cx="9147175" cy="56816"/>
            </a:xfrm>
            <a:prstGeom prst="rect">
              <a:avLst/>
            </a:prstGeom>
            <a:solidFill>
              <a:schemeClr val="tx1">
                <a:lumMod val="25000"/>
                <a:lumOff val="75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61" name="Freeform 9"/>
            <p:cNvSpPr/>
            <p:nvPr/>
          </p:nvSpPr>
          <p:spPr bwMode="auto">
            <a:xfrm>
              <a:off x="2757919" y="3406749"/>
              <a:ext cx="951664" cy="351373"/>
            </a:xfrm>
            <a:custGeom>
              <a:avLst/>
              <a:gdLst/>
              <a:ahLst/>
              <a:cxnLst/>
              <a:rect l="l" t="t" r="r" b="b"/>
              <a:pathLst>
                <a:path w="951664" h="351373">
                  <a:moveTo>
                    <a:pt x="0" y="0"/>
                  </a:moveTo>
                  <a:lnTo>
                    <a:pt x="951664" y="0"/>
                  </a:lnTo>
                  <a:lnTo>
                    <a:pt x="661022" y="351373"/>
                  </a:lnTo>
                  <a:cubicBezTo>
                    <a:pt x="611427" y="308226"/>
                    <a:pt x="546576" y="282895"/>
                    <a:pt x="475832" y="282895"/>
                  </a:cubicBezTo>
                  <a:cubicBezTo>
                    <a:pt x="405089" y="282895"/>
                    <a:pt x="340238" y="308226"/>
                    <a:pt x="290642" y="351373"/>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62" name="Oval 10"/>
            <p:cNvSpPr>
              <a:spLocks noChangeArrowheads="1"/>
            </p:cNvSpPr>
            <p:nvPr/>
          </p:nvSpPr>
          <p:spPr bwMode="auto">
            <a:xfrm>
              <a:off x="2984607" y="3731852"/>
              <a:ext cx="498288" cy="500312"/>
            </a:xfrm>
            <a:prstGeom prst="ellipse">
              <a:avLst/>
            </a:prstGeom>
            <a:solidFill>
              <a:schemeClr val="accent1">
                <a:alpha val="70000"/>
              </a:scheme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63" name="Freeform 15"/>
            <p:cNvSpPr/>
            <p:nvPr/>
          </p:nvSpPr>
          <p:spPr bwMode="auto">
            <a:xfrm>
              <a:off x="4664798" y="3406749"/>
              <a:ext cx="952848" cy="351415"/>
            </a:xfrm>
            <a:custGeom>
              <a:avLst/>
              <a:gdLst/>
              <a:ahLst/>
              <a:cxnLst/>
              <a:rect l="l" t="t" r="r" b="b"/>
              <a:pathLst>
                <a:path w="952848" h="351415">
                  <a:moveTo>
                    <a:pt x="0" y="0"/>
                  </a:moveTo>
                  <a:lnTo>
                    <a:pt x="952848" y="0"/>
                  </a:lnTo>
                  <a:lnTo>
                    <a:pt x="661449" y="351415"/>
                  </a:lnTo>
                  <a:cubicBezTo>
                    <a:pt x="611744" y="308242"/>
                    <a:pt x="546742" y="282895"/>
                    <a:pt x="475832" y="282895"/>
                  </a:cubicBezTo>
                  <a:cubicBezTo>
                    <a:pt x="405050" y="282895"/>
                    <a:pt x="340156" y="308150"/>
                    <a:pt x="290489" y="351188"/>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64" name="Oval 16"/>
            <p:cNvSpPr>
              <a:spLocks noChangeArrowheads="1"/>
            </p:cNvSpPr>
            <p:nvPr/>
          </p:nvSpPr>
          <p:spPr bwMode="auto">
            <a:xfrm>
              <a:off x="4891572" y="3731852"/>
              <a:ext cx="499300" cy="500312"/>
            </a:xfrm>
            <a:prstGeom prst="ellipse">
              <a:avLst/>
            </a:prstGeom>
            <a:solidFill>
              <a:schemeClr val="accent3">
                <a:alpha val="70000"/>
              </a:scheme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65" name="Freeform 21"/>
            <p:cNvSpPr/>
            <p:nvPr/>
          </p:nvSpPr>
          <p:spPr bwMode="auto">
            <a:xfrm>
              <a:off x="6571677" y="3406749"/>
              <a:ext cx="952848" cy="351415"/>
            </a:xfrm>
            <a:custGeom>
              <a:avLst/>
              <a:gdLst/>
              <a:ahLst/>
              <a:cxnLst/>
              <a:rect l="l" t="t" r="r" b="b"/>
              <a:pathLst>
                <a:path w="952848" h="351415">
                  <a:moveTo>
                    <a:pt x="0" y="0"/>
                  </a:moveTo>
                  <a:lnTo>
                    <a:pt x="952848" y="0"/>
                  </a:lnTo>
                  <a:lnTo>
                    <a:pt x="662359" y="351188"/>
                  </a:lnTo>
                  <a:cubicBezTo>
                    <a:pt x="612693" y="308150"/>
                    <a:pt x="547798" y="282895"/>
                    <a:pt x="477016" y="282895"/>
                  </a:cubicBezTo>
                  <a:cubicBezTo>
                    <a:pt x="406106" y="282895"/>
                    <a:pt x="341105" y="308242"/>
                    <a:pt x="291400" y="351415"/>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66" name="Oval 22"/>
            <p:cNvSpPr>
              <a:spLocks noChangeArrowheads="1"/>
            </p:cNvSpPr>
            <p:nvPr/>
          </p:nvSpPr>
          <p:spPr bwMode="auto">
            <a:xfrm>
              <a:off x="6798452" y="3731852"/>
              <a:ext cx="499300" cy="500312"/>
            </a:xfrm>
            <a:prstGeom prst="ellipse">
              <a:avLst/>
            </a:prstGeom>
            <a:solidFill>
              <a:schemeClr val="accent5">
                <a:alpha val="70000"/>
              </a:scheme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85" name="Freeform 25"/>
            <p:cNvSpPr/>
            <p:nvPr/>
          </p:nvSpPr>
          <p:spPr bwMode="auto">
            <a:xfrm>
              <a:off x="8477373" y="3406749"/>
              <a:ext cx="954031" cy="351955"/>
            </a:xfrm>
            <a:custGeom>
              <a:avLst/>
              <a:gdLst/>
              <a:ahLst/>
              <a:cxnLst/>
              <a:rect l="l" t="t" r="r" b="b"/>
              <a:pathLst>
                <a:path w="954031" h="351955">
                  <a:moveTo>
                    <a:pt x="0" y="0"/>
                  </a:moveTo>
                  <a:lnTo>
                    <a:pt x="954031" y="0"/>
                  </a:lnTo>
                  <a:lnTo>
                    <a:pt x="662908" y="351955"/>
                  </a:lnTo>
                  <a:cubicBezTo>
                    <a:pt x="613213" y="308462"/>
                    <a:pt x="548088" y="282895"/>
                    <a:pt x="477015" y="282895"/>
                  </a:cubicBezTo>
                  <a:cubicBezTo>
                    <a:pt x="406345" y="282895"/>
                    <a:pt x="341554" y="308174"/>
                    <a:pt x="291981" y="351244"/>
                  </a:cubicBezTo>
                  <a:close/>
                </a:path>
              </a:pathLst>
            </a:custGeom>
            <a:solidFill>
              <a:schemeClr val="tx1">
                <a:lumMod val="10000"/>
                <a:lumOff val="90000"/>
              </a:schemeClr>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86" name="Oval 26"/>
            <p:cNvSpPr>
              <a:spLocks noChangeArrowheads="1"/>
            </p:cNvSpPr>
            <p:nvPr/>
          </p:nvSpPr>
          <p:spPr bwMode="auto">
            <a:xfrm>
              <a:off x="8706428" y="3731852"/>
              <a:ext cx="498288" cy="500312"/>
            </a:xfrm>
            <a:prstGeom prst="ellipse">
              <a:avLst/>
            </a:prstGeom>
            <a:solidFill>
              <a:srgbClr val="F2809A">
                <a:alpha val="70000"/>
              </a:srgbClr>
            </a:solidFill>
            <a:ln>
              <a:noFill/>
            </a:ln>
          </p:spPr>
          <p:txBody>
            <a:bodyPr vert="horz" wrap="square" lIns="91440" tIns="45720" rIns="91440" bIns="45720" numCol="1" anchor="ctr"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400">
                <a:solidFill>
                  <a:schemeClr val="bg1"/>
                </a:solidFill>
                <a:cs typeface="+mn-ea"/>
                <a:sym typeface="+mn-lt"/>
              </a:endParaRPr>
            </a:p>
          </p:txBody>
        </p:sp>
        <p:sp>
          <p:nvSpPr>
            <p:cNvPr id="87" name="Line 12"/>
            <p:cNvSpPr>
              <a:spLocks noChangeShapeType="1"/>
            </p:cNvSpPr>
            <p:nvPr/>
          </p:nvSpPr>
          <p:spPr bwMode="auto">
            <a:xfrm>
              <a:off x="4188966" y="3463564"/>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88" name="Line 18"/>
            <p:cNvSpPr>
              <a:spLocks noChangeShapeType="1"/>
            </p:cNvSpPr>
            <p:nvPr/>
          </p:nvSpPr>
          <p:spPr bwMode="auto">
            <a:xfrm>
              <a:off x="6093478" y="3463564"/>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89" name="Line 24"/>
            <p:cNvSpPr>
              <a:spLocks noChangeShapeType="1"/>
            </p:cNvSpPr>
            <p:nvPr/>
          </p:nvSpPr>
          <p:spPr bwMode="auto">
            <a:xfrm>
              <a:off x="8000357" y="3463564"/>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90" name="Line 11"/>
            <p:cNvSpPr>
              <a:spLocks noChangeShapeType="1"/>
            </p:cNvSpPr>
            <p:nvPr/>
          </p:nvSpPr>
          <p:spPr bwMode="auto">
            <a:xfrm flipV="1">
              <a:off x="3233751" y="2978548"/>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91" name="Line 17"/>
            <p:cNvSpPr>
              <a:spLocks noChangeShapeType="1"/>
            </p:cNvSpPr>
            <p:nvPr/>
          </p:nvSpPr>
          <p:spPr bwMode="auto">
            <a:xfrm flipV="1">
              <a:off x="5140630" y="2978548"/>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92" name="Line 23"/>
            <p:cNvSpPr>
              <a:spLocks noChangeShapeType="1"/>
            </p:cNvSpPr>
            <p:nvPr/>
          </p:nvSpPr>
          <p:spPr bwMode="auto">
            <a:xfrm flipV="1">
              <a:off x="7048693" y="2978548"/>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93" name="Line 27"/>
            <p:cNvSpPr>
              <a:spLocks noChangeShapeType="1"/>
            </p:cNvSpPr>
            <p:nvPr/>
          </p:nvSpPr>
          <p:spPr bwMode="auto">
            <a:xfrm flipV="1">
              <a:off x="8955572" y="2978548"/>
              <a:ext cx="0" cy="428200"/>
            </a:xfrm>
            <a:prstGeom prst="line">
              <a:avLst/>
            </a:prstGeom>
            <a:noFill/>
            <a:ln w="6350" cap="flat">
              <a:solidFill>
                <a:schemeClr val="bg1">
                  <a:lumMod val="50000"/>
                </a:schemeClr>
              </a:solidFill>
              <a:prstDash val="solid"/>
              <a:miter lim="800000"/>
              <a:headEnd type="none"/>
              <a:tailEnd type="oval"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cs typeface="+mn-ea"/>
                <a:sym typeface="+mn-lt"/>
              </a:endParaRPr>
            </a:p>
          </p:txBody>
        </p:sp>
        <p:sp>
          <p:nvSpPr>
            <p:cNvPr id="94" name="Rectangle 25"/>
            <p:cNvSpPr>
              <a:spLocks noChangeArrowheads="1"/>
            </p:cNvSpPr>
            <p:nvPr/>
          </p:nvSpPr>
          <p:spPr bwMode="auto">
            <a:xfrm>
              <a:off x="2659076" y="2282007"/>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95" name="Rectangle 25"/>
            <p:cNvSpPr>
              <a:spLocks noChangeArrowheads="1"/>
            </p:cNvSpPr>
            <p:nvPr/>
          </p:nvSpPr>
          <p:spPr bwMode="auto">
            <a:xfrm>
              <a:off x="4565955" y="2282007"/>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96" name="Rectangle 25"/>
            <p:cNvSpPr>
              <a:spLocks noChangeArrowheads="1"/>
            </p:cNvSpPr>
            <p:nvPr/>
          </p:nvSpPr>
          <p:spPr bwMode="auto">
            <a:xfrm>
              <a:off x="6474018" y="2282007"/>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97" name="Rectangle 25"/>
            <p:cNvSpPr>
              <a:spLocks noChangeArrowheads="1"/>
            </p:cNvSpPr>
            <p:nvPr/>
          </p:nvSpPr>
          <p:spPr bwMode="auto">
            <a:xfrm>
              <a:off x="8379713" y="2282007"/>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98" name="Rectangle 25"/>
            <p:cNvSpPr>
              <a:spLocks noChangeArrowheads="1"/>
            </p:cNvSpPr>
            <p:nvPr/>
          </p:nvSpPr>
          <p:spPr bwMode="auto">
            <a:xfrm>
              <a:off x="3615435" y="3960440"/>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99" name="Rectangle 25"/>
            <p:cNvSpPr>
              <a:spLocks noChangeArrowheads="1"/>
            </p:cNvSpPr>
            <p:nvPr/>
          </p:nvSpPr>
          <p:spPr bwMode="auto">
            <a:xfrm>
              <a:off x="5522314" y="3960440"/>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100" name="Rectangle 25"/>
            <p:cNvSpPr>
              <a:spLocks noChangeArrowheads="1"/>
            </p:cNvSpPr>
            <p:nvPr/>
          </p:nvSpPr>
          <p:spPr bwMode="auto">
            <a:xfrm>
              <a:off x="7430377" y="3960440"/>
              <a:ext cx="1149350" cy="64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zh-CN" altLang="en-US" sz="1400" dirty="0">
                  <a:solidFill>
                    <a:schemeClr val="bg1">
                      <a:lumMod val="50000"/>
                    </a:schemeClr>
                  </a:solidFill>
                  <a:cs typeface="+mn-ea"/>
                  <a:sym typeface="+mn-lt"/>
                </a:rPr>
                <a:t>请添加文本内容，请添加文本内容。请添加文本内容，请添加文本内容。</a:t>
              </a:r>
            </a:p>
          </p:txBody>
        </p:sp>
        <p:sp>
          <p:nvSpPr>
            <p:cNvPr id="101" name="Freeform 18"/>
            <p:cNvSpPr>
              <a:spLocks noEditPoints="1"/>
            </p:cNvSpPr>
            <p:nvPr/>
          </p:nvSpPr>
          <p:spPr bwMode="auto">
            <a:xfrm>
              <a:off x="5033665" y="3919210"/>
              <a:ext cx="213930" cy="150240"/>
            </a:xfrm>
            <a:custGeom>
              <a:avLst/>
              <a:gdLst>
                <a:gd name="T0" fmla="*/ 16 w 128"/>
                <a:gd name="T1" fmla="*/ 0 h 90"/>
                <a:gd name="T2" fmla="*/ 116 w 128"/>
                <a:gd name="T3" fmla="*/ 4 h 90"/>
                <a:gd name="T4" fmla="*/ 116 w 128"/>
                <a:gd name="T5" fmla="*/ 74 h 90"/>
                <a:gd name="T6" fmla="*/ 112 w 128"/>
                <a:gd name="T7" fmla="*/ 78 h 90"/>
                <a:gd name="T8" fmla="*/ 12 w 128"/>
                <a:gd name="T9" fmla="*/ 74 h 90"/>
                <a:gd name="T10" fmla="*/ 12 w 128"/>
                <a:gd name="T11" fmla="*/ 4 h 90"/>
                <a:gd name="T12" fmla="*/ 30 w 128"/>
                <a:gd name="T13" fmla="*/ 51 h 90"/>
                <a:gd name="T14" fmla="*/ 30 w 128"/>
                <a:gd name="T15" fmla="*/ 51 h 90"/>
                <a:gd name="T16" fmla="*/ 43 w 128"/>
                <a:gd name="T17" fmla="*/ 53 h 90"/>
                <a:gd name="T18" fmla="*/ 43 w 128"/>
                <a:gd name="T19" fmla="*/ 64 h 90"/>
                <a:gd name="T20" fmla="*/ 41 w 128"/>
                <a:gd name="T21" fmla="*/ 66 h 90"/>
                <a:gd name="T22" fmla="*/ 28 w 128"/>
                <a:gd name="T23" fmla="*/ 64 h 90"/>
                <a:gd name="T24" fmla="*/ 28 w 128"/>
                <a:gd name="T25" fmla="*/ 53 h 90"/>
                <a:gd name="T26" fmla="*/ 49 w 128"/>
                <a:gd name="T27" fmla="*/ 40 h 90"/>
                <a:gd name="T28" fmla="*/ 49 w 128"/>
                <a:gd name="T29" fmla="*/ 40 h 90"/>
                <a:gd name="T30" fmla="*/ 62 w 128"/>
                <a:gd name="T31" fmla="*/ 43 h 90"/>
                <a:gd name="T32" fmla="*/ 62 w 128"/>
                <a:gd name="T33" fmla="*/ 64 h 90"/>
                <a:gd name="T34" fmla="*/ 59 w 128"/>
                <a:gd name="T35" fmla="*/ 66 h 90"/>
                <a:gd name="T36" fmla="*/ 47 w 128"/>
                <a:gd name="T37" fmla="*/ 64 h 90"/>
                <a:gd name="T38" fmla="*/ 47 w 128"/>
                <a:gd name="T39" fmla="*/ 43 h 90"/>
                <a:gd name="T40" fmla="*/ 57 w 128"/>
                <a:gd name="T41" fmla="*/ 45 h 90"/>
                <a:gd name="T42" fmla="*/ 52 w 128"/>
                <a:gd name="T43" fmla="*/ 45 h 90"/>
                <a:gd name="T44" fmla="*/ 57 w 128"/>
                <a:gd name="T45" fmla="*/ 61 h 90"/>
                <a:gd name="T46" fmla="*/ 68 w 128"/>
                <a:gd name="T47" fmla="*/ 30 h 90"/>
                <a:gd name="T48" fmla="*/ 68 w 128"/>
                <a:gd name="T49" fmla="*/ 30 h 90"/>
                <a:gd name="T50" fmla="*/ 81 w 128"/>
                <a:gd name="T51" fmla="*/ 32 h 90"/>
                <a:gd name="T52" fmla="*/ 81 w 128"/>
                <a:gd name="T53" fmla="*/ 64 h 90"/>
                <a:gd name="T54" fmla="*/ 78 w 128"/>
                <a:gd name="T55" fmla="*/ 66 h 90"/>
                <a:gd name="T56" fmla="*/ 66 w 128"/>
                <a:gd name="T57" fmla="*/ 64 h 90"/>
                <a:gd name="T58" fmla="*/ 66 w 128"/>
                <a:gd name="T59" fmla="*/ 32 h 90"/>
                <a:gd name="T60" fmla="*/ 76 w 128"/>
                <a:gd name="T61" fmla="*/ 35 h 90"/>
                <a:gd name="T62" fmla="*/ 71 w 128"/>
                <a:gd name="T63" fmla="*/ 35 h 90"/>
                <a:gd name="T64" fmla="*/ 76 w 128"/>
                <a:gd name="T65" fmla="*/ 61 h 90"/>
                <a:gd name="T66" fmla="*/ 87 w 128"/>
                <a:gd name="T67" fmla="*/ 19 h 90"/>
                <a:gd name="T68" fmla="*/ 87 w 128"/>
                <a:gd name="T69" fmla="*/ 19 h 90"/>
                <a:gd name="T70" fmla="*/ 100 w 128"/>
                <a:gd name="T71" fmla="*/ 22 h 90"/>
                <a:gd name="T72" fmla="*/ 100 w 128"/>
                <a:gd name="T73" fmla="*/ 64 h 90"/>
                <a:gd name="T74" fmla="*/ 97 w 128"/>
                <a:gd name="T75" fmla="*/ 66 h 90"/>
                <a:gd name="T76" fmla="*/ 85 w 128"/>
                <a:gd name="T77" fmla="*/ 64 h 90"/>
                <a:gd name="T78" fmla="*/ 85 w 128"/>
                <a:gd name="T79" fmla="*/ 22 h 90"/>
                <a:gd name="T80" fmla="*/ 95 w 128"/>
                <a:gd name="T81" fmla="*/ 24 h 90"/>
                <a:gd name="T82" fmla="*/ 89 w 128"/>
                <a:gd name="T83" fmla="*/ 24 h 90"/>
                <a:gd name="T84" fmla="*/ 95 w 128"/>
                <a:gd name="T85" fmla="*/ 61 h 90"/>
                <a:gd name="T86" fmla="*/ 38 w 128"/>
                <a:gd name="T87" fmla="*/ 55 h 90"/>
                <a:gd name="T88" fmla="*/ 33 w 128"/>
                <a:gd name="T89" fmla="*/ 55 h 90"/>
                <a:gd name="T90" fmla="*/ 38 w 128"/>
                <a:gd name="T91" fmla="*/ 61 h 90"/>
                <a:gd name="T92" fmla="*/ 4 w 128"/>
                <a:gd name="T93" fmla="*/ 90 h 90"/>
                <a:gd name="T94" fmla="*/ 0 w 128"/>
                <a:gd name="T95" fmla="*/ 86 h 90"/>
                <a:gd name="T96" fmla="*/ 124 w 128"/>
                <a:gd name="T97" fmla="*/ 82 h 90"/>
                <a:gd name="T98" fmla="*/ 124 w 128"/>
                <a:gd name="T99" fmla="*/ 90 h 90"/>
                <a:gd name="T100" fmla="*/ 108 w 128"/>
                <a:gd name="T101" fmla="*/ 8 h 90"/>
                <a:gd name="T102" fmla="*/ 20 w 128"/>
                <a:gd name="T103" fmla="*/ 8 h 90"/>
                <a:gd name="T104" fmla="*/ 108 w 128"/>
                <a:gd name="T105" fmla="*/ 7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90">
                  <a:moveTo>
                    <a:pt x="16" y="0"/>
                  </a:moveTo>
                  <a:cubicBezTo>
                    <a:pt x="16" y="0"/>
                    <a:pt x="16" y="0"/>
                    <a:pt x="16" y="0"/>
                  </a:cubicBezTo>
                  <a:cubicBezTo>
                    <a:pt x="112" y="0"/>
                    <a:pt x="112" y="0"/>
                    <a:pt x="112" y="0"/>
                  </a:cubicBezTo>
                  <a:cubicBezTo>
                    <a:pt x="114" y="0"/>
                    <a:pt x="116" y="2"/>
                    <a:pt x="116" y="4"/>
                  </a:cubicBezTo>
                  <a:cubicBezTo>
                    <a:pt x="116" y="5"/>
                    <a:pt x="116" y="5"/>
                    <a:pt x="116" y="5"/>
                  </a:cubicBezTo>
                  <a:cubicBezTo>
                    <a:pt x="116" y="74"/>
                    <a:pt x="116" y="74"/>
                    <a:pt x="116" y="74"/>
                  </a:cubicBezTo>
                  <a:cubicBezTo>
                    <a:pt x="116" y="77"/>
                    <a:pt x="114" y="78"/>
                    <a:pt x="112" y="78"/>
                  </a:cubicBezTo>
                  <a:cubicBezTo>
                    <a:pt x="112" y="78"/>
                    <a:pt x="112" y="78"/>
                    <a:pt x="112" y="78"/>
                  </a:cubicBezTo>
                  <a:cubicBezTo>
                    <a:pt x="16" y="78"/>
                    <a:pt x="16" y="78"/>
                    <a:pt x="16" y="78"/>
                  </a:cubicBezTo>
                  <a:cubicBezTo>
                    <a:pt x="13" y="78"/>
                    <a:pt x="12" y="77"/>
                    <a:pt x="12" y="74"/>
                  </a:cubicBezTo>
                  <a:cubicBezTo>
                    <a:pt x="12" y="74"/>
                    <a:pt x="12" y="74"/>
                    <a:pt x="12" y="74"/>
                  </a:cubicBezTo>
                  <a:cubicBezTo>
                    <a:pt x="12" y="4"/>
                    <a:pt x="12" y="4"/>
                    <a:pt x="12" y="4"/>
                  </a:cubicBezTo>
                  <a:cubicBezTo>
                    <a:pt x="12" y="2"/>
                    <a:pt x="13" y="0"/>
                    <a:pt x="16" y="0"/>
                  </a:cubicBezTo>
                  <a:close/>
                  <a:moveTo>
                    <a:pt x="30" y="51"/>
                  </a:moveTo>
                  <a:cubicBezTo>
                    <a:pt x="30" y="51"/>
                    <a:pt x="30" y="51"/>
                    <a:pt x="30" y="51"/>
                  </a:cubicBezTo>
                  <a:cubicBezTo>
                    <a:pt x="30" y="51"/>
                    <a:pt x="30" y="51"/>
                    <a:pt x="30" y="51"/>
                  </a:cubicBezTo>
                  <a:cubicBezTo>
                    <a:pt x="41" y="51"/>
                    <a:pt x="41" y="51"/>
                    <a:pt x="41" y="51"/>
                  </a:cubicBezTo>
                  <a:cubicBezTo>
                    <a:pt x="42" y="51"/>
                    <a:pt x="43" y="52"/>
                    <a:pt x="43" y="53"/>
                  </a:cubicBezTo>
                  <a:cubicBezTo>
                    <a:pt x="43" y="53"/>
                    <a:pt x="43" y="53"/>
                    <a:pt x="43" y="53"/>
                  </a:cubicBezTo>
                  <a:cubicBezTo>
                    <a:pt x="43" y="64"/>
                    <a:pt x="43" y="64"/>
                    <a:pt x="43" y="64"/>
                  </a:cubicBezTo>
                  <a:cubicBezTo>
                    <a:pt x="43" y="65"/>
                    <a:pt x="42" y="66"/>
                    <a:pt x="41" y="66"/>
                  </a:cubicBezTo>
                  <a:cubicBezTo>
                    <a:pt x="41" y="66"/>
                    <a:pt x="41" y="66"/>
                    <a:pt x="41" y="66"/>
                  </a:cubicBezTo>
                  <a:cubicBezTo>
                    <a:pt x="30" y="66"/>
                    <a:pt x="30" y="66"/>
                    <a:pt x="30" y="66"/>
                  </a:cubicBezTo>
                  <a:cubicBezTo>
                    <a:pt x="29" y="66"/>
                    <a:pt x="28" y="65"/>
                    <a:pt x="28" y="64"/>
                  </a:cubicBezTo>
                  <a:cubicBezTo>
                    <a:pt x="28" y="64"/>
                    <a:pt x="28" y="64"/>
                    <a:pt x="28" y="64"/>
                  </a:cubicBezTo>
                  <a:cubicBezTo>
                    <a:pt x="28" y="53"/>
                    <a:pt x="28" y="53"/>
                    <a:pt x="28" y="53"/>
                  </a:cubicBezTo>
                  <a:cubicBezTo>
                    <a:pt x="28" y="52"/>
                    <a:pt x="29" y="51"/>
                    <a:pt x="30" y="51"/>
                  </a:cubicBezTo>
                  <a:close/>
                  <a:moveTo>
                    <a:pt x="49" y="40"/>
                  </a:moveTo>
                  <a:cubicBezTo>
                    <a:pt x="49" y="40"/>
                    <a:pt x="49" y="40"/>
                    <a:pt x="49" y="40"/>
                  </a:cubicBezTo>
                  <a:cubicBezTo>
                    <a:pt x="49" y="40"/>
                    <a:pt x="49" y="40"/>
                    <a:pt x="49" y="40"/>
                  </a:cubicBezTo>
                  <a:cubicBezTo>
                    <a:pt x="59" y="40"/>
                    <a:pt x="59" y="40"/>
                    <a:pt x="59" y="40"/>
                  </a:cubicBezTo>
                  <a:cubicBezTo>
                    <a:pt x="61" y="40"/>
                    <a:pt x="62" y="41"/>
                    <a:pt x="62" y="43"/>
                  </a:cubicBezTo>
                  <a:cubicBezTo>
                    <a:pt x="62" y="43"/>
                    <a:pt x="62" y="43"/>
                    <a:pt x="62" y="43"/>
                  </a:cubicBezTo>
                  <a:cubicBezTo>
                    <a:pt x="62" y="64"/>
                    <a:pt x="62" y="64"/>
                    <a:pt x="62" y="64"/>
                  </a:cubicBezTo>
                  <a:cubicBezTo>
                    <a:pt x="62" y="65"/>
                    <a:pt x="61" y="66"/>
                    <a:pt x="59" y="66"/>
                  </a:cubicBezTo>
                  <a:cubicBezTo>
                    <a:pt x="59" y="66"/>
                    <a:pt x="59" y="66"/>
                    <a:pt x="59" y="66"/>
                  </a:cubicBezTo>
                  <a:cubicBezTo>
                    <a:pt x="49" y="66"/>
                    <a:pt x="49" y="66"/>
                    <a:pt x="49" y="66"/>
                  </a:cubicBezTo>
                  <a:cubicBezTo>
                    <a:pt x="48" y="66"/>
                    <a:pt x="47" y="65"/>
                    <a:pt x="47" y="64"/>
                  </a:cubicBezTo>
                  <a:cubicBezTo>
                    <a:pt x="47" y="64"/>
                    <a:pt x="47" y="64"/>
                    <a:pt x="47" y="64"/>
                  </a:cubicBezTo>
                  <a:cubicBezTo>
                    <a:pt x="47" y="43"/>
                    <a:pt x="47" y="43"/>
                    <a:pt x="47" y="43"/>
                  </a:cubicBezTo>
                  <a:cubicBezTo>
                    <a:pt x="47" y="41"/>
                    <a:pt x="48" y="40"/>
                    <a:pt x="49" y="40"/>
                  </a:cubicBezTo>
                  <a:close/>
                  <a:moveTo>
                    <a:pt x="57" y="45"/>
                  </a:moveTo>
                  <a:cubicBezTo>
                    <a:pt x="57" y="45"/>
                    <a:pt x="57" y="45"/>
                    <a:pt x="57" y="45"/>
                  </a:cubicBezTo>
                  <a:cubicBezTo>
                    <a:pt x="52" y="45"/>
                    <a:pt x="52" y="45"/>
                    <a:pt x="52" y="45"/>
                  </a:cubicBezTo>
                  <a:cubicBezTo>
                    <a:pt x="52" y="61"/>
                    <a:pt x="52" y="61"/>
                    <a:pt x="52" y="61"/>
                  </a:cubicBezTo>
                  <a:cubicBezTo>
                    <a:pt x="57" y="61"/>
                    <a:pt x="57" y="61"/>
                    <a:pt x="57" y="61"/>
                  </a:cubicBezTo>
                  <a:cubicBezTo>
                    <a:pt x="57" y="45"/>
                    <a:pt x="57" y="45"/>
                    <a:pt x="57" y="45"/>
                  </a:cubicBezTo>
                  <a:close/>
                  <a:moveTo>
                    <a:pt x="68" y="30"/>
                  </a:moveTo>
                  <a:cubicBezTo>
                    <a:pt x="68" y="30"/>
                    <a:pt x="68" y="30"/>
                    <a:pt x="68" y="30"/>
                  </a:cubicBezTo>
                  <a:cubicBezTo>
                    <a:pt x="68" y="30"/>
                    <a:pt x="68" y="30"/>
                    <a:pt x="68" y="30"/>
                  </a:cubicBezTo>
                  <a:cubicBezTo>
                    <a:pt x="78" y="30"/>
                    <a:pt x="78" y="30"/>
                    <a:pt x="78" y="30"/>
                  </a:cubicBezTo>
                  <a:cubicBezTo>
                    <a:pt x="80" y="30"/>
                    <a:pt x="81" y="31"/>
                    <a:pt x="81" y="32"/>
                  </a:cubicBezTo>
                  <a:cubicBezTo>
                    <a:pt x="81" y="32"/>
                    <a:pt x="81" y="32"/>
                    <a:pt x="81" y="32"/>
                  </a:cubicBezTo>
                  <a:cubicBezTo>
                    <a:pt x="81" y="64"/>
                    <a:pt x="81" y="64"/>
                    <a:pt x="81" y="64"/>
                  </a:cubicBezTo>
                  <a:cubicBezTo>
                    <a:pt x="81" y="65"/>
                    <a:pt x="80" y="66"/>
                    <a:pt x="78" y="66"/>
                  </a:cubicBezTo>
                  <a:cubicBezTo>
                    <a:pt x="78" y="66"/>
                    <a:pt x="78" y="66"/>
                    <a:pt x="78" y="66"/>
                  </a:cubicBezTo>
                  <a:cubicBezTo>
                    <a:pt x="68" y="66"/>
                    <a:pt x="68" y="66"/>
                    <a:pt x="68" y="66"/>
                  </a:cubicBezTo>
                  <a:cubicBezTo>
                    <a:pt x="67" y="66"/>
                    <a:pt x="66" y="65"/>
                    <a:pt x="66" y="64"/>
                  </a:cubicBezTo>
                  <a:cubicBezTo>
                    <a:pt x="66" y="64"/>
                    <a:pt x="66" y="64"/>
                    <a:pt x="66" y="64"/>
                  </a:cubicBezTo>
                  <a:cubicBezTo>
                    <a:pt x="66" y="32"/>
                    <a:pt x="66" y="32"/>
                    <a:pt x="66" y="32"/>
                  </a:cubicBezTo>
                  <a:cubicBezTo>
                    <a:pt x="66" y="31"/>
                    <a:pt x="67" y="30"/>
                    <a:pt x="68" y="30"/>
                  </a:cubicBezTo>
                  <a:close/>
                  <a:moveTo>
                    <a:pt x="76" y="35"/>
                  </a:moveTo>
                  <a:cubicBezTo>
                    <a:pt x="76" y="35"/>
                    <a:pt x="76" y="35"/>
                    <a:pt x="76" y="35"/>
                  </a:cubicBezTo>
                  <a:cubicBezTo>
                    <a:pt x="71" y="35"/>
                    <a:pt x="71" y="35"/>
                    <a:pt x="71" y="35"/>
                  </a:cubicBezTo>
                  <a:cubicBezTo>
                    <a:pt x="71" y="61"/>
                    <a:pt x="71" y="61"/>
                    <a:pt x="71" y="61"/>
                  </a:cubicBezTo>
                  <a:cubicBezTo>
                    <a:pt x="76" y="61"/>
                    <a:pt x="76" y="61"/>
                    <a:pt x="76" y="61"/>
                  </a:cubicBezTo>
                  <a:cubicBezTo>
                    <a:pt x="76" y="35"/>
                    <a:pt x="76" y="35"/>
                    <a:pt x="76" y="35"/>
                  </a:cubicBezTo>
                  <a:close/>
                  <a:moveTo>
                    <a:pt x="87" y="19"/>
                  </a:moveTo>
                  <a:cubicBezTo>
                    <a:pt x="87" y="19"/>
                    <a:pt x="87" y="19"/>
                    <a:pt x="87" y="19"/>
                  </a:cubicBezTo>
                  <a:cubicBezTo>
                    <a:pt x="87" y="19"/>
                    <a:pt x="87" y="19"/>
                    <a:pt x="87" y="19"/>
                  </a:cubicBezTo>
                  <a:cubicBezTo>
                    <a:pt x="97" y="19"/>
                    <a:pt x="97" y="19"/>
                    <a:pt x="97" y="19"/>
                  </a:cubicBezTo>
                  <a:cubicBezTo>
                    <a:pt x="99" y="19"/>
                    <a:pt x="100" y="20"/>
                    <a:pt x="100" y="22"/>
                  </a:cubicBezTo>
                  <a:cubicBezTo>
                    <a:pt x="100" y="22"/>
                    <a:pt x="100" y="22"/>
                    <a:pt x="100" y="22"/>
                  </a:cubicBezTo>
                  <a:cubicBezTo>
                    <a:pt x="100" y="64"/>
                    <a:pt x="100" y="64"/>
                    <a:pt x="100" y="64"/>
                  </a:cubicBezTo>
                  <a:cubicBezTo>
                    <a:pt x="100" y="65"/>
                    <a:pt x="99" y="66"/>
                    <a:pt x="97" y="66"/>
                  </a:cubicBezTo>
                  <a:cubicBezTo>
                    <a:pt x="97" y="66"/>
                    <a:pt x="97" y="66"/>
                    <a:pt x="97" y="66"/>
                  </a:cubicBezTo>
                  <a:cubicBezTo>
                    <a:pt x="87" y="66"/>
                    <a:pt x="87" y="66"/>
                    <a:pt x="87" y="66"/>
                  </a:cubicBezTo>
                  <a:cubicBezTo>
                    <a:pt x="86" y="66"/>
                    <a:pt x="85" y="65"/>
                    <a:pt x="85" y="64"/>
                  </a:cubicBezTo>
                  <a:cubicBezTo>
                    <a:pt x="85" y="64"/>
                    <a:pt x="85" y="64"/>
                    <a:pt x="85" y="64"/>
                  </a:cubicBezTo>
                  <a:cubicBezTo>
                    <a:pt x="85" y="22"/>
                    <a:pt x="85" y="22"/>
                    <a:pt x="85" y="22"/>
                  </a:cubicBezTo>
                  <a:cubicBezTo>
                    <a:pt x="85" y="20"/>
                    <a:pt x="86" y="19"/>
                    <a:pt x="87" y="19"/>
                  </a:cubicBezTo>
                  <a:close/>
                  <a:moveTo>
                    <a:pt x="95" y="24"/>
                  </a:moveTo>
                  <a:cubicBezTo>
                    <a:pt x="95" y="24"/>
                    <a:pt x="95" y="24"/>
                    <a:pt x="95" y="24"/>
                  </a:cubicBezTo>
                  <a:cubicBezTo>
                    <a:pt x="89" y="24"/>
                    <a:pt x="89" y="24"/>
                    <a:pt x="89" y="24"/>
                  </a:cubicBezTo>
                  <a:cubicBezTo>
                    <a:pt x="89" y="61"/>
                    <a:pt x="89" y="61"/>
                    <a:pt x="89" y="61"/>
                  </a:cubicBezTo>
                  <a:cubicBezTo>
                    <a:pt x="95" y="61"/>
                    <a:pt x="95" y="61"/>
                    <a:pt x="95" y="61"/>
                  </a:cubicBezTo>
                  <a:cubicBezTo>
                    <a:pt x="95" y="24"/>
                    <a:pt x="95" y="24"/>
                    <a:pt x="95" y="24"/>
                  </a:cubicBezTo>
                  <a:close/>
                  <a:moveTo>
                    <a:pt x="38" y="55"/>
                  </a:moveTo>
                  <a:cubicBezTo>
                    <a:pt x="38" y="55"/>
                    <a:pt x="38" y="55"/>
                    <a:pt x="38" y="55"/>
                  </a:cubicBezTo>
                  <a:cubicBezTo>
                    <a:pt x="33" y="55"/>
                    <a:pt x="33" y="55"/>
                    <a:pt x="33" y="55"/>
                  </a:cubicBezTo>
                  <a:cubicBezTo>
                    <a:pt x="33" y="61"/>
                    <a:pt x="33" y="61"/>
                    <a:pt x="33" y="61"/>
                  </a:cubicBezTo>
                  <a:cubicBezTo>
                    <a:pt x="38" y="61"/>
                    <a:pt x="38" y="61"/>
                    <a:pt x="38" y="61"/>
                  </a:cubicBezTo>
                  <a:cubicBezTo>
                    <a:pt x="38" y="55"/>
                    <a:pt x="38" y="55"/>
                    <a:pt x="38" y="55"/>
                  </a:cubicBezTo>
                  <a:close/>
                  <a:moveTo>
                    <a:pt x="4" y="90"/>
                  </a:moveTo>
                  <a:cubicBezTo>
                    <a:pt x="4" y="90"/>
                    <a:pt x="4" y="90"/>
                    <a:pt x="4" y="90"/>
                  </a:cubicBezTo>
                  <a:cubicBezTo>
                    <a:pt x="2" y="90"/>
                    <a:pt x="0" y="88"/>
                    <a:pt x="0" y="86"/>
                  </a:cubicBezTo>
                  <a:cubicBezTo>
                    <a:pt x="0" y="84"/>
                    <a:pt x="2" y="82"/>
                    <a:pt x="4" y="82"/>
                  </a:cubicBezTo>
                  <a:cubicBezTo>
                    <a:pt x="124" y="82"/>
                    <a:pt x="124" y="82"/>
                    <a:pt x="124" y="82"/>
                  </a:cubicBezTo>
                  <a:cubicBezTo>
                    <a:pt x="126" y="82"/>
                    <a:pt x="128" y="84"/>
                    <a:pt x="128" y="86"/>
                  </a:cubicBezTo>
                  <a:cubicBezTo>
                    <a:pt x="128" y="88"/>
                    <a:pt x="126" y="90"/>
                    <a:pt x="124" y="90"/>
                  </a:cubicBezTo>
                  <a:cubicBezTo>
                    <a:pt x="4" y="90"/>
                    <a:pt x="4" y="90"/>
                    <a:pt x="4" y="90"/>
                  </a:cubicBezTo>
                  <a:close/>
                  <a:moveTo>
                    <a:pt x="108" y="8"/>
                  </a:moveTo>
                  <a:cubicBezTo>
                    <a:pt x="108" y="8"/>
                    <a:pt x="108" y="8"/>
                    <a:pt x="108" y="8"/>
                  </a:cubicBezTo>
                  <a:cubicBezTo>
                    <a:pt x="20" y="8"/>
                    <a:pt x="20" y="8"/>
                    <a:pt x="20" y="8"/>
                  </a:cubicBezTo>
                  <a:cubicBezTo>
                    <a:pt x="20" y="70"/>
                    <a:pt x="20" y="70"/>
                    <a:pt x="20" y="70"/>
                  </a:cubicBezTo>
                  <a:cubicBezTo>
                    <a:pt x="108" y="70"/>
                    <a:pt x="108" y="70"/>
                    <a:pt x="108" y="70"/>
                  </a:cubicBezTo>
                  <a:cubicBezTo>
                    <a:pt x="108" y="8"/>
                    <a:pt x="108" y="8"/>
                    <a:pt x="108"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sp>
          <p:nvSpPr>
            <p:cNvPr id="102" name="Freeform 19"/>
            <p:cNvSpPr>
              <a:spLocks noEditPoints="1"/>
            </p:cNvSpPr>
            <p:nvPr/>
          </p:nvSpPr>
          <p:spPr bwMode="auto">
            <a:xfrm>
              <a:off x="3140667" y="3900838"/>
              <a:ext cx="186168" cy="186984"/>
            </a:xfrm>
            <a:custGeom>
              <a:avLst/>
              <a:gdLst>
                <a:gd name="T0" fmla="*/ 27 w 112"/>
                <a:gd name="T1" fmla="*/ 25 h 112"/>
                <a:gd name="T2" fmla="*/ 34 w 112"/>
                <a:gd name="T3" fmla="*/ 15 h 112"/>
                <a:gd name="T4" fmla="*/ 10 w 112"/>
                <a:gd name="T5" fmla="*/ 31 h 112"/>
                <a:gd name="T6" fmla="*/ 50 w 112"/>
                <a:gd name="T7" fmla="*/ 31 h 112"/>
                <a:gd name="T8" fmla="*/ 43 w 112"/>
                <a:gd name="T9" fmla="*/ 31 h 112"/>
                <a:gd name="T10" fmla="*/ 39 w 112"/>
                <a:gd name="T11" fmla="*/ 28 h 112"/>
                <a:gd name="T12" fmla="*/ 37 w 112"/>
                <a:gd name="T13" fmla="*/ 18 h 112"/>
                <a:gd name="T14" fmla="*/ 87 w 112"/>
                <a:gd name="T15" fmla="*/ 57 h 112"/>
                <a:gd name="T16" fmla="*/ 110 w 112"/>
                <a:gd name="T17" fmla="*/ 80 h 112"/>
                <a:gd name="T18" fmla="*/ 84 w 112"/>
                <a:gd name="T19" fmla="*/ 111 h 112"/>
                <a:gd name="T20" fmla="*/ 79 w 112"/>
                <a:gd name="T21" fmla="*/ 111 h 112"/>
                <a:gd name="T22" fmla="*/ 34 w 112"/>
                <a:gd name="T23" fmla="*/ 111 h 112"/>
                <a:gd name="T24" fmla="*/ 5 w 112"/>
                <a:gd name="T25" fmla="*/ 112 h 112"/>
                <a:gd name="T26" fmla="*/ 1 w 112"/>
                <a:gd name="T27" fmla="*/ 82 h 112"/>
                <a:gd name="T28" fmla="*/ 24 w 112"/>
                <a:gd name="T29" fmla="*/ 56 h 112"/>
                <a:gd name="T30" fmla="*/ 2 w 112"/>
                <a:gd name="T31" fmla="*/ 28 h 112"/>
                <a:gd name="T32" fmla="*/ 33 w 112"/>
                <a:gd name="T33" fmla="*/ 3 h 112"/>
                <a:gd name="T34" fmla="*/ 76 w 112"/>
                <a:gd name="T35" fmla="*/ 5 h 112"/>
                <a:gd name="T36" fmla="*/ 110 w 112"/>
                <a:gd name="T37" fmla="*/ 24 h 112"/>
                <a:gd name="T38" fmla="*/ 87 w 112"/>
                <a:gd name="T39" fmla="*/ 57 h 112"/>
                <a:gd name="T40" fmla="*/ 62 w 112"/>
                <a:gd name="T41" fmla="*/ 82 h 112"/>
                <a:gd name="T42" fmla="*/ 101 w 112"/>
                <a:gd name="T43" fmla="*/ 82 h 112"/>
                <a:gd name="T44" fmla="*/ 91 w 112"/>
                <a:gd name="T45" fmla="*/ 86 h 112"/>
                <a:gd name="T46" fmla="*/ 87 w 112"/>
                <a:gd name="T47" fmla="*/ 83 h 112"/>
                <a:gd name="T48" fmla="*/ 89 w 112"/>
                <a:gd name="T49" fmla="*/ 70 h 112"/>
                <a:gd name="T50" fmla="*/ 82 w 112"/>
                <a:gd name="T51" fmla="*/ 73 h 112"/>
                <a:gd name="T52" fmla="*/ 85 w 112"/>
                <a:gd name="T53" fmla="*/ 67 h 112"/>
                <a:gd name="T54" fmla="*/ 62 w 112"/>
                <a:gd name="T55" fmla="*/ 82 h 112"/>
                <a:gd name="T56" fmla="*/ 23 w 112"/>
                <a:gd name="T57" fmla="*/ 97 h 112"/>
                <a:gd name="T58" fmla="*/ 77 w 112"/>
                <a:gd name="T59" fmla="*/ 27 h 112"/>
                <a:gd name="T60" fmla="*/ 23 w 112"/>
                <a:gd name="T61" fmla="*/ 97 h 112"/>
                <a:gd name="T62" fmla="*/ 90 w 112"/>
                <a:gd name="T63" fmla="*/ 33 h 112"/>
                <a:gd name="T64" fmla="*/ 90 w 112"/>
                <a:gd name="T65" fmla="*/ 34 h 112"/>
                <a:gd name="T66" fmla="*/ 90 w 112"/>
                <a:gd name="T67" fmla="*/ 34 h 112"/>
                <a:gd name="T68" fmla="*/ 102 w 112"/>
                <a:gd name="T69" fmla="*/ 31 h 112"/>
                <a:gd name="T70" fmla="*/ 86 w 112"/>
                <a:gd name="T71" fmla="*/ 11 h 112"/>
                <a:gd name="T72" fmla="*/ 74 w 112"/>
                <a:gd name="T73" fmla="*/ 18 h 112"/>
                <a:gd name="T74" fmla="*/ 79 w 112"/>
                <a:gd name="T75" fmla="*/ 22 h 112"/>
                <a:gd name="T76" fmla="*/ 79 w 112"/>
                <a:gd name="T77" fmla="*/ 22 h 112"/>
                <a:gd name="T78" fmla="*/ 79 w 112"/>
                <a:gd name="T79" fmla="*/ 22 h 112"/>
                <a:gd name="T80" fmla="*/ 90 w 112"/>
                <a:gd name="T81" fmla="*/ 33 h 112"/>
                <a:gd name="T82" fmla="*/ 90 w 112"/>
                <a:gd name="T83" fmla="*/ 33 h 112"/>
                <a:gd name="T84" fmla="*/ 88 w 112"/>
                <a:gd name="T85" fmla="*/ 39 h 112"/>
                <a:gd name="T86" fmla="*/ 30 w 112"/>
                <a:gd name="T87" fmla="*/ 103 h 112"/>
                <a:gd name="T88" fmla="*/ 88 w 112"/>
                <a:gd name="T89" fmla="*/ 39 h 112"/>
                <a:gd name="T90" fmla="*/ 12 w 112"/>
                <a:gd name="T91" fmla="*/ 86 h 112"/>
                <a:gd name="T92" fmla="*/ 71 w 112"/>
                <a:gd name="T93" fmla="*/ 21 h 112"/>
                <a:gd name="T94" fmla="*/ 12 w 112"/>
                <a:gd name="T95" fmla="*/ 86 h 112"/>
                <a:gd name="T96" fmla="*/ 9 w 112"/>
                <a:gd name="T97" fmla="*/ 89 h 112"/>
                <a:gd name="T98" fmla="*/ 23 w 112"/>
                <a:gd name="T99"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2" h="112">
                  <a:moveTo>
                    <a:pt x="30" y="25"/>
                  </a:moveTo>
                  <a:cubicBezTo>
                    <a:pt x="29" y="26"/>
                    <a:pt x="28" y="26"/>
                    <a:pt x="27" y="25"/>
                  </a:cubicBezTo>
                  <a:cubicBezTo>
                    <a:pt x="26" y="25"/>
                    <a:pt x="26" y="23"/>
                    <a:pt x="27" y="22"/>
                  </a:cubicBezTo>
                  <a:cubicBezTo>
                    <a:pt x="34" y="15"/>
                    <a:pt x="34" y="15"/>
                    <a:pt x="34" y="15"/>
                  </a:cubicBezTo>
                  <a:cubicBezTo>
                    <a:pt x="30" y="11"/>
                    <a:pt x="30" y="11"/>
                    <a:pt x="30" y="11"/>
                  </a:cubicBezTo>
                  <a:cubicBezTo>
                    <a:pt x="10" y="31"/>
                    <a:pt x="10" y="31"/>
                    <a:pt x="10" y="31"/>
                  </a:cubicBezTo>
                  <a:cubicBezTo>
                    <a:pt x="30" y="51"/>
                    <a:pt x="30" y="51"/>
                    <a:pt x="30" y="51"/>
                  </a:cubicBezTo>
                  <a:cubicBezTo>
                    <a:pt x="50" y="31"/>
                    <a:pt x="50" y="31"/>
                    <a:pt x="50" y="31"/>
                  </a:cubicBezTo>
                  <a:cubicBezTo>
                    <a:pt x="46" y="28"/>
                    <a:pt x="46" y="28"/>
                    <a:pt x="46" y="28"/>
                  </a:cubicBezTo>
                  <a:cubicBezTo>
                    <a:pt x="43" y="31"/>
                    <a:pt x="43" y="31"/>
                    <a:pt x="43" y="31"/>
                  </a:cubicBezTo>
                  <a:cubicBezTo>
                    <a:pt x="42" y="32"/>
                    <a:pt x="40" y="32"/>
                    <a:pt x="39" y="31"/>
                  </a:cubicBezTo>
                  <a:cubicBezTo>
                    <a:pt x="38" y="30"/>
                    <a:pt x="38" y="29"/>
                    <a:pt x="39" y="28"/>
                  </a:cubicBezTo>
                  <a:cubicBezTo>
                    <a:pt x="43" y="24"/>
                    <a:pt x="43" y="24"/>
                    <a:pt x="43" y="24"/>
                  </a:cubicBezTo>
                  <a:cubicBezTo>
                    <a:pt x="37" y="18"/>
                    <a:pt x="37" y="18"/>
                    <a:pt x="37" y="18"/>
                  </a:cubicBezTo>
                  <a:cubicBezTo>
                    <a:pt x="30" y="25"/>
                    <a:pt x="30" y="25"/>
                    <a:pt x="30" y="25"/>
                  </a:cubicBezTo>
                  <a:close/>
                  <a:moveTo>
                    <a:pt x="87" y="57"/>
                  </a:moveTo>
                  <a:cubicBezTo>
                    <a:pt x="87" y="57"/>
                    <a:pt x="87" y="57"/>
                    <a:pt x="87" y="57"/>
                  </a:cubicBezTo>
                  <a:cubicBezTo>
                    <a:pt x="110" y="80"/>
                    <a:pt x="110" y="80"/>
                    <a:pt x="110" y="80"/>
                  </a:cubicBezTo>
                  <a:cubicBezTo>
                    <a:pt x="111" y="81"/>
                    <a:pt x="111" y="84"/>
                    <a:pt x="110" y="85"/>
                  </a:cubicBezTo>
                  <a:cubicBezTo>
                    <a:pt x="84" y="111"/>
                    <a:pt x="84" y="111"/>
                    <a:pt x="84" y="111"/>
                  </a:cubicBezTo>
                  <a:cubicBezTo>
                    <a:pt x="83" y="112"/>
                    <a:pt x="80" y="112"/>
                    <a:pt x="79" y="111"/>
                  </a:cubicBezTo>
                  <a:cubicBezTo>
                    <a:pt x="79" y="111"/>
                    <a:pt x="79" y="111"/>
                    <a:pt x="79" y="111"/>
                  </a:cubicBezTo>
                  <a:cubicBezTo>
                    <a:pt x="56" y="88"/>
                    <a:pt x="56" y="88"/>
                    <a:pt x="56" y="88"/>
                  </a:cubicBezTo>
                  <a:cubicBezTo>
                    <a:pt x="34" y="111"/>
                    <a:pt x="34" y="111"/>
                    <a:pt x="34" y="111"/>
                  </a:cubicBezTo>
                  <a:cubicBezTo>
                    <a:pt x="33" y="111"/>
                    <a:pt x="32" y="112"/>
                    <a:pt x="31" y="112"/>
                  </a:cubicBezTo>
                  <a:cubicBezTo>
                    <a:pt x="5" y="112"/>
                    <a:pt x="5" y="112"/>
                    <a:pt x="5" y="112"/>
                  </a:cubicBezTo>
                  <a:cubicBezTo>
                    <a:pt x="2" y="112"/>
                    <a:pt x="1" y="110"/>
                    <a:pt x="1" y="108"/>
                  </a:cubicBezTo>
                  <a:cubicBezTo>
                    <a:pt x="1" y="99"/>
                    <a:pt x="1" y="90"/>
                    <a:pt x="1" y="82"/>
                  </a:cubicBezTo>
                  <a:cubicBezTo>
                    <a:pt x="1" y="81"/>
                    <a:pt x="1" y="80"/>
                    <a:pt x="2" y="79"/>
                  </a:cubicBezTo>
                  <a:cubicBezTo>
                    <a:pt x="24" y="56"/>
                    <a:pt x="24" y="56"/>
                    <a:pt x="24" y="56"/>
                  </a:cubicBezTo>
                  <a:cubicBezTo>
                    <a:pt x="2" y="34"/>
                    <a:pt x="2" y="34"/>
                    <a:pt x="2" y="34"/>
                  </a:cubicBezTo>
                  <a:cubicBezTo>
                    <a:pt x="0" y="32"/>
                    <a:pt x="0" y="30"/>
                    <a:pt x="2" y="28"/>
                  </a:cubicBezTo>
                  <a:cubicBezTo>
                    <a:pt x="27" y="3"/>
                    <a:pt x="27" y="3"/>
                    <a:pt x="27" y="3"/>
                  </a:cubicBezTo>
                  <a:cubicBezTo>
                    <a:pt x="29" y="1"/>
                    <a:pt x="31" y="1"/>
                    <a:pt x="33" y="3"/>
                  </a:cubicBezTo>
                  <a:cubicBezTo>
                    <a:pt x="55" y="25"/>
                    <a:pt x="55" y="25"/>
                    <a:pt x="55" y="25"/>
                  </a:cubicBezTo>
                  <a:cubicBezTo>
                    <a:pt x="76" y="5"/>
                    <a:pt x="76" y="5"/>
                    <a:pt x="76" y="5"/>
                  </a:cubicBezTo>
                  <a:cubicBezTo>
                    <a:pt x="80" y="0"/>
                    <a:pt x="88" y="1"/>
                    <a:pt x="92" y="5"/>
                  </a:cubicBezTo>
                  <a:cubicBezTo>
                    <a:pt x="97" y="10"/>
                    <a:pt x="108" y="18"/>
                    <a:pt x="110" y="24"/>
                  </a:cubicBezTo>
                  <a:cubicBezTo>
                    <a:pt x="112" y="29"/>
                    <a:pt x="111" y="33"/>
                    <a:pt x="108" y="37"/>
                  </a:cubicBezTo>
                  <a:cubicBezTo>
                    <a:pt x="87" y="57"/>
                    <a:pt x="87" y="57"/>
                    <a:pt x="87" y="57"/>
                  </a:cubicBezTo>
                  <a:close/>
                  <a:moveTo>
                    <a:pt x="62" y="82"/>
                  </a:moveTo>
                  <a:cubicBezTo>
                    <a:pt x="62" y="82"/>
                    <a:pt x="62" y="82"/>
                    <a:pt x="62" y="82"/>
                  </a:cubicBezTo>
                  <a:cubicBezTo>
                    <a:pt x="82" y="102"/>
                    <a:pt x="82" y="102"/>
                    <a:pt x="82" y="102"/>
                  </a:cubicBezTo>
                  <a:cubicBezTo>
                    <a:pt x="101" y="82"/>
                    <a:pt x="101" y="82"/>
                    <a:pt x="101" y="82"/>
                  </a:cubicBezTo>
                  <a:cubicBezTo>
                    <a:pt x="98" y="79"/>
                    <a:pt x="98" y="79"/>
                    <a:pt x="98" y="79"/>
                  </a:cubicBezTo>
                  <a:cubicBezTo>
                    <a:pt x="91" y="86"/>
                    <a:pt x="91" y="86"/>
                    <a:pt x="91" y="86"/>
                  </a:cubicBezTo>
                  <a:cubicBezTo>
                    <a:pt x="90" y="87"/>
                    <a:pt x="88" y="87"/>
                    <a:pt x="87" y="86"/>
                  </a:cubicBezTo>
                  <a:cubicBezTo>
                    <a:pt x="86" y="85"/>
                    <a:pt x="86" y="84"/>
                    <a:pt x="87" y="83"/>
                  </a:cubicBezTo>
                  <a:cubicBezTo>
                    <a:pt x="94" y="76"/>
                    <a:pt x="94" y="76"/>
                    <a:pt x="94" y="76"/>
                  </a:cubicBezTo>
                  <a:cubicBezTo>
                    <a:pt x="89" y="70"/>
                    <a:pt x="89" y="70"/>
                    <a:pt x="89" y="70"/>
                  </a:cubicBezTo>
                  <a:cubicBezTo>
                    <a:pt x="85" y="73"/>
                    <a:pt x="85" y="73"/>
                    <a:pt x="85" y="73"/>
                  </a:cubicBezTo>
                  <a:cubicBezTo>
                    <a:pt x="84" y="74"/>
                    <a:pt x="83" y="74"/>
                    <a:pt x="82" y="73"/>
                  </a:cubicBezTo>
                  <a:cubicBezTo>
                    <a:pt x="81" y="72"/>
                    <a:pt x="81" y="71"/>
                    <a:pt x="82" y="70"/>
                  </a:cubicBezTo>
                  <a:cubicBezTo>
                    <a:pt x="85" y="67"/>
                    <a:pt x="85" y="67"/>
                    <a:pt x="85" y="67"/>
                  </a:cubicBezTo>
                  <a:cubicBezTo>
                    <a:pt x="82" y="63"/>
                    <a:pt x="82" y="63"/>
                    <a:pt x="82" y="63"/>
                  </a:cubicBezTo>
                  <a:cubicBezTo>
                    <a:pt x="62" y="82"/>
                    <a:pt x="62" y="82"/>
                    <a:pt x="62" y="82"/>
                  </a:cubicBezTo>
                  <a:close/>
                  <a:moveTo>
                    <a:pt x="23" y="97"/>
                  </a:moveTo>
                  <a:cubicBezTo>
                    <a:pt x="23" y="97"/>
                    <a:pt x="23" y="97"/>
                    <a:pt x="23" y="97"/>
                  </a:cubicBezTo>
                  <a:cubicBezTo>
                    <a:pt x="44" y="76"/>
                    <a:pt x="65" y="56"/>
                    <a:pt x="85" y="35"/>
                  </a:cubicBezTo>
                  <a:cubicBezTo>
                    <a:pt x="82" y="33"/>
                    <a:pt x="80" y="30"/>
                    <a:pt x="77" y="27"/>
                  </a:cubicBezTo>
                  <a:cubicBezTo>
                    <a:pt x="16" y="89"/>
                    <a:pt x="16" y="89"/>
                    <a:pt x="16" y="89"/>
                  </a:cubicBezTo>
                  <a:cubicBezTo>
                    <a:pt x="23" y="97"/>
                    <a:pt x="23" y="97"/>
                    <a:pt x="23" y="97"/>
                  </a:cubicBezTo>
                  <a:close/>
                  <a:moveTo>
                    <a:pt x="90" y="33"/>
                  </a:moveTo>
                  <a:cubicBezTo>
                    <a:pt x="90" y="33"/>
                    <a:pt x="90" y="33"/>
                    <a:pt x="90" y="33"/>
                  </a:cubicBezTo>
                  <a:cubicBezTo>
                    <a:pt x="90" y="34"/>
                    <a:pt x="90" y="34"/>
                    <a:pt x="90" y="34"/>
                  </a:cubicBezTo>
                  <a:cubicBezTo>
                    <a:pt x="90" y="34"/>
                    <a:pt x="90" y="34"/>
                    <a:pt x="90" y="34"/>
                  </a:cubicBezTo>
                  <a:cubicBezTo>
                    <a:pt x="90" y="34"/>
                    <a:pt x="90" y="34"/>
                    <a:pt x="90" y="34"/>
                  </a:cubicBezTo>
                  <a:cubicBezTo>
                    <a:pt x="90" y="34"/>
                    <a:pt x="90" y="34"/>
                    <a:pt x="90" y="34"/>
                  </a:cubicBezTo>
                  <a:cubicBezTo>
                    <a:pt x="95" y="38"/>
                    <a:pt x="95" y="38"/>
                    <a:pt x="95" y="38"/>
                  </a:cubicBezTo>
                  <a:cubicBezTo>
                    <a:pt x="102" y="31"/>
                    <a:pt x="102" y="31"/>
                    <a:pt x="102" y="31"/>
                  </a:cubicBezTo>
                  <a:cubicBezTo>
                    <a:pt x="103" y="30"/>
                    <a:pt x="103" y="28"/>
                    <a:pt x="102" y="26"/>
                  </a:cubicBezTo>
                  <a:cubicBezTo>
                    <a:pt x="97" y="21"/>
                    <a:pt x="91" y="16"/>
                    <a:pt x="86" y="11"/>
                  </a:cubicBezTo>
                  <a:cubicBezTo>
                    <a:pt x="85" y="9"/>
                    <a:pt x="83" y="9"/>
                    <a:pt x="82" y="10"/>
                  </a:cubicBezTo>
                  <a:cubicBezTo>
                    <a:pt x="74" y="18"/>
                    <a:pt x="74" y="18"/>
                    <a:pt x="74" y="18"/>
                  </a:cubicBezTo>
                  <a:cubicBezTo>
                    <a:pt x="79" y="22"/>
                    <a:pt x="79" y="22"/>
                    <a:pt x="79" y="22"/>
                  </a:cubicBezTo>
                  <a:cubicBezTo>
                    <a:pt x="79" y="22"/>
                    <a:pt x="79" y="22"/>
                    <a:pt x="79" y="22"/>
                  </a:cubicBezTo>
                  <a:cubicBezTo>
                    <a:pt x="79" y="22"/>
                    <a:pt x="79" y="22"/>
                    <a:pt x="79" y="22"/>
                  </a:cubicBezTo>
                  <a:cubicBezTo>
                    <a:pt x="79" y="22"/>
                    <a:pt x="79" y="22"/>
                    <a:pt x="79" y="22"/>
                  </a:cubicBezTo>
                  <a:cubicBezTo>
                    <a:pt x="79" y="22"/>
                    <a:pt x="79" y="22"/>
                    <a:pt x="79" y="22"/>
                  </a:cubicBezTo>
                  <a:cubicBezTo>
                    <a:pt x="79" y="22"/>
                    <a:pt x="79" y="22"/>
                    <a:pt x="79" y="22"/>
                  </a:cubicBezTo>
                  <a:cubicBezTo>
                    <a:pt x="79" y="22"/>
                    <a:pt x="79" y="22"/>
                    <a:pt x="79" y="22"/>
                  </a:cubicBezTo>
                  <a:cubicBezTo>
                    <a:pt x="90" y="33"/>
                    <a:pt x="90" y="33"/>
                    <a:pt x="90" y="33"/>
                  </a:cubicBezTo>
                  <a:cubicBezTo>
                    <a:pt x="90" y="33"/>
                    <a:pt x="90" y="33"/>
                    <a:pt x="90" y="33"/>
                  </a:cubicBezTo>
                  <a:cubicBezTo>
                    <a:pt x="90" y="33"/>
                    <a:pt x="90" y="33"/>
                    <a:pt x="90" y="33"/>
                  </a:cubicBezTo>
                  <a:close/>
                  <a:moveTo>
                    <a:pt x="88" y="39"/>
                  </a:moveTo>
                  <a:cubicBezTo>
                    <a:pt x="88" y="39"/>
                    <a:pt x="88" y="39"/>
                    <a:pt x="88" y="39"/>
                  </a:cubicBezTo>
                  <a:cubicBezTo>
                    <a:pt x="68" y="59"/>
                    <a:pt x="47" y="80"/>
                    <a:pt x="27" y="100"/>
                  </a:cubicBezTo>
                  <a:cubicBezTo>
                    <a:pt x="30" y="103"/>
                    <a:pt x="30" y="103"/>
                    <a:pt x="30" y="103"/>
                  </a:cubicBezTo>
                  <a:cubicBezTo>
                    <a:pt x="91" y="42"/>
                    <a:pt x="91" y="42"/>
                    <a:pt x="91" y="42"/>
                  </a:cubicBezTo>
                  <a:cubicBezTo>
                    <a:pt x="88" y="39"/>
                    <a:pt x="88" y="39"/>
                    <a:pt x="88" y="39"/>
                  </a:cubicBezTo>
                  <a:close/>
                  <a:moveTo>
                    <a:pt x="12" y="86"/>
                  </a:moveTo>
                  <a:cubicBezTo>
                    <a:pt x="12" y="86"/>
                    <a:pt x="12" y="86"/>
                    <a:pt x="12" y="86"/>
                  </a:cubicBezTo>
                  <a:cubicBezTo>
                    <a:pt x="74" y="24"/>
                    <a:pt x="74" y="24"/>
                    <a:pt x="74" y="24"/>
                  </a:cubicBezTo>
                  <a:cubicBezTo>
                    <a:pt x="71" y="21"/>
                    <a:pt x="71" y="21"/>
                    <a:pt x="71" y="21"/>
                  </a:cubicBezTo>
                  <a:cubicBezTo>
                    <a:pt x="9" y="83"/>
                    <a:pt x="9" y="83"/>
                    <a:pt x="9" y="83"/>
                  </a:cubicBezTo>
                  <a:cubicBezTo>
                    <a:pt x="12" y="86"/>
                    <a:pt x="12" y="86"/>
                    <a:pt x="12" y="86"/>
                  </a:cubicBezTo>
                  <a:close/>
                  <a:moveTo>
                    <a:pt x="9" y="89"/>
                  </a:moveTo>
                  <a:cubicBezTo>
                    <a:pt x="9" y="89"/>
                    <a:pt x="9" y="89"/>
                    <a:pt x="9" y="89"/>
                  </a:cubicBezTo>
                  <a:cubicBezTo>
                    <a:pt x="9" y="94"/>
                    <a:pt x="9" y="99"/>
                    <a:pt x="9" y="104"/>
                  </a:cubicBezTo>
                  <a:cubicBezTo>
                    <a:pt x="23" y="104"/>
                    <a:pt x="23" y="104"/>
                    <a:pt x="23" y="104"/>
                  </a:cubicBezTo>
                  <a:cubicBezTo>
                    <a:pt x="9" y="89"/>
                    <a:pt x="9" y="89"/>
                    <a:pt x="9" y="8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grpSp>
          <p:nvGrpSpPr>
            <p:cNvPr id="103" name="Group 22"/>
            <p:cNvGrpSpPr/>
            <p:nvPr/>
          </p:nvGrpSpPr>
          <p:grpSpPr bwMode="auto">
            <a:xfrm>
              <a:off x="6945601" y="3891651"/>
              <a:ext cx="206199" cy="205358"/>
              <a:chOff x="1792" y="2323"/>
              <a:chExt cx="246" cy="245"/>
            </a:xfrm>
            <a:solidFill>
              <a:schemeClr val="bg1"/>
            </a:solidFill>
          </p:grpSpPr>
          <p:sp>
            <p:nvSpPr>
              <p:cNvPr id="108" name="Freeform 18"/>
              <p:cNvSpPr/>
              <p:nvPr/>
            </p:nvSpPr>
            <p:spPr bwMode="auto">
              <a:xfrm>
                <a:off x="1941" y="2471"/>
                <a:ext cx="97" cy="97"/>
              </a:xfrm>
              <a:custGeom>
                <a:avLst/>
                <a:gdLst>
                  <a:gd name="T0" fmla="*/ 40 w 44"/>
                  <a:gd name="T1" fmla="*/ 25 h 44"/>
                  <a:gd name="T2" fmla="*/ 15 w 44"/>
                  <a:gd name="T3" fmla="*/ 0 h 44"/>
                  <a:gd name="T4" fmla="*/ 0 w 44"/>
                  <a:gd name="T5" fmla="*/ 15 h 44"/>
                  <a:gd name="T6" fmla="*/ 25 w 44"/>
                  <a:gd name="T7" fmla="*/ 40 h 44"/>
                  <a:gd name="T8" fmla="*/ 40 w 44"/>
                  <a:gd name="T9" fmla="*/ 40 h 44"/>
                  <a:gd name="T10" fmla="*/ 40 w 44"/>
                  <a:gd name="T11" fmla="*/ 25 h 44"/>
                </a:gdLst>
                <a:ahLst/>
                <a:cxnLst>
                  <a:cxn ang="0">
                    <a:pos x="T0" y="T1"/>
                  </a:cxn>
                  <a:cxn ang="0">
                    <a:pos x="T2" y="T3"/>
                  </a:cxn>
                  <a:cxn ang="0">
                    <a:pos x="T4" y="T5"/>
                  </a:cxn>
                  <a:cxn ang="0">
                    <a:pos x="T6" y="T7"/>
                  </a:cxn>
                  <a:cxn ang="0">
                    <a:pos x="T8" y="T9"/>
                  </a:cxn>
                  <a:cxn ang="0">
                    <a:pos x="T10" y="T11"/>
                  </a:cxn>
                </a:cxnLst>
                <a:rect l="0" t="0" r="r" b="b"/>
                <a:pathLst>
                  <a:path w="44" h="44">
                    <a:moveTo>
                      <a:pt x="40" y="25"/>
                    </a:moveTo>
                    <a:cubicBezTo>
                      <a:pt x="15" y="0"/>
                      <a:pt x="15" y="0"/>
                      <a:pt x="15" y="0"/>
                    </a:cubicBezTo>
                    <a:cubicBezTo>
                      <a:pt x="11" y="6"/>
                      <a:pt x="6" y="11"/>
                      <a:pt x="0" y="15"/>
                    </a:cubicBezTo>
                    <a:cubicBezTo>
                      <a:pt x="25" y="40"/>
                      <a:pt x="25" y="40"/>
                      <a:pt x="25" y="40"/>
                    </a:cubicBezTo>
                    <a:cubicBezTo>
                      <a:pt x="29" y="44"/>
                      <a:pt x="36" y="44"/>
                      <a:pt x="40" y="40"/>
                    </a:cubicBezTo>
                    <a:cubicBezTo>
                      <a:pt x="44" y="36"/>
                      <a:pt x="44" y="29"/>
                      <a:pt x="4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sp>
            <p:nvSpPr>
              <p:cNvPr id="109" name="Freeform 19"/>
              <p:cNvSpPr>
                <a:spLocks noEditPoints="1"/>
              </p:cNvSpPr>
              <p:nvPr/>
            </p:nvSpPr>
            <p:spPr bwMode="auto">
              <a:xfrm>
                <a:off x="1792" y="2323"/>
                <a:ext cx="182" cy="181"/>
              </a:xfrm>
              <a:custGeom>
                <a:avLst/>
                <a:gdLst>
                  <a:gd name="T0" fmla="*/ 82 w 82"/>
                  <a:gd name="T1" fmla="*/ 41 h 82"/>
                  <a:gd name="T2" fmla="*/ 41 w 82"/>
                  <a:gd name="T3" fmla="*/ 0 h 82"/>
                  <a:gd name="T4" fmla="*/ 0 w 82"/>
                  <a:gd name="T5" fmla="*/ 41 h 82"/>
                  <a:gd name="T6" fmla="*/ 41 w 82"/>
                  <a:gd name="T7" fmla="*/ 82 h 82"/>
                  <a:gd name="T8" fmla="*/ 82 w 82"/>
                  <a:gd name="T9" fmla="*/ 41 h 82"/>
                  <a:gd name="T10" fmla="*/ 41 w 82"/>
                  <a:gd name="T11" fmla="*/ 72 h 82"/>
                  <a:gd name="T12" fmla="*/ 11 w 82"/>
                  <a:gd name="T13" fmla="*/ 41 h 82"/>
                  <a:gd name="T14" fmla="*/ 41 w 82"/>
                  <a:gd name="T15" fmla="*/ 11 h 82"/>
                  <a:gd name="T16" fmla="*/ 72 w 82"/>
                  <a:gd name="T17" fmla="*/ 41 h 82"/>
                  <a:gd name="T18" fmla="*/ 41 w 82"/>
                  <a:gd name="T19" fmla="*/ 7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2">
                    <a:moveTo>
                      <a:pt x="82" y="41"/>
                    </a:moveTo>
                    <a:cubicBezTo>
                      <a:pt x="82" y="19"/>
                      <a:pt x="64" y="0"/>
                      <a:pt x="41" y="0"/>
                    </a:cubicBezTo>
                    <a:cubicBezTo>
                      <a:pt x="19" y="0"/>
                      <a:pt x="0" y="19"/>
                      <a:pt x="0" y="41"/>
                    </a:cubicBezTo>
                    <a:cubicBezTo>
                      <a:pt x="0" y="64"/>
                      <a:pt x="19" y="82"/>
                      <a:pt x="41" y="82"/>
                    </a:cubicBezTo>
                    <a:cubicBezTo>
                      <a:pt x="64" y="82"/>
                      <a:pt x="82" y="64"/>
                      <a:pt x="82" y="41"/>
                    </a:cubicBezTo>
                    <a:close/>
                    <a:moveTo>
                      <a:pt x="41" y="72"/>
                    </a:moveTo>
                    <a:cubicBezTo>
                      <a:pt x="24" y="72"/>
                      <a:pt x="11" y="58"/>
                      <a:pt x="11" y="41"/>
                    </a:cubicBezTo>
                    <a:cubicBezTo>
                      <a:pt x="11" y="24"/>
                      <a:pt x="24" y="11"/>
                      <a:pt x="41" y="11"/>
                    </a:cubicBezTo>
                    <a:cubicBezTo>
                      <a:pt x="58" y="11"/>
                      <a:pt x="72" y="24"/>
                      <a:pt x="72" y="41"/>
                    </a:cubicBezTo>
                    <a:cubicBezTo>
                      <a:pt x="72" y="58"/>
                      <a:pt x="58" y="72"/>
                      <a:pt x="4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sp>
            <p:nvSpPr>
              <p:cNvPr id="110" name="Freeform 20"/>
              <p:cNvSpPr/>
              <p:nvPr/>
            </p:nvSpPr>
            <p:spPr bwMode="auto">
              <a:xfrm>
                <a:off x="1830" y="2360"/>
                <a:ext cx="53" cy="54"/>
              </a:xfrm>
              <a:custGeom>
                <a:avLst/>
                <a:gdLst>
                  <a:gd name="T0" fmla="*/ 0 w 24"/>
                  <a:gd name="T1" fmla="*/ 24 h 24"/>
                  <a:gd name="T2" fmla="*/ 7 w 24"/>
                  <a:gd name="T3" fmla="*/ 24 h 24"/>
                  <a:gd name="T4" fmla="*/ 24 w 24"/>
                  <a:gd name="T5" fmla="*/ 7 h 24"/>
                  <a:gd name="T6" fmla="*/ 24 w 24"/>
                  <a:gd name="T7" fmla="*/ 0 h 24"/>
                  <a:gd name="T8" fmla="*/ 0 w 24"/>
                  <a:gd name="T9" fmla="*/ 24 h 24"/>
                </a:gdLst>
                <a:ahLst/>
                <a:cxnLst>
                  <a:cxn ang="0">
                    <a:pos x="T0" y="T1"/>
                  </a:cxn>
                  <a:cxn ang="0">
                    <a:pos x="T2" y="T3"/>
                  </a:cxn>
                  <a:cxn ang="0">
                    <a:pos x="T4" y="T5"/>
                  </a:cxn>
                  <a:cxn ang="0">
                    <a:pos x="T6" y="T7"/>
                  </a:cxn>
                  <a:cxn ang="0">
                    <a:pos x="T8" y="T9"/>
                  </a:cxn>
                </a:cxnLst>
                <a:rect l="0" t="0" r="r" b="b"/>
                <a:pathLst>
                  <a:path w="24" h="24">
                    <a:moveTo>
                      <a:pt x="0" y="24"/>
                    </a:moveTo>
                    <a:cubicBezTo>
                      <a:pt x="7" y="24"/>
                      <a:pt x="7" y="24"/>
                      <a:pt x="7" y="24"/>
                    </a:cubicBezTo>
                    <a:cubicBezTo>
                      <a:pt x="7" y="15"/>
                      <a:pt x="15" y="7"/>
                      <a:pt x="24" y="7"/>
                    </a:cubicBezTo>
                    <a:cubicBezTo>
                      <a:pt x="24" y="0"/>
                      <a:pt x="24" y="0"/>
                      <a:pt x="24" y="0"/>
                    </a:cubicBezTo>
                    <a:cubicBezTo>
                      <a:pt x="11" y="0"/>
                      <a:pt x="0" y="11"/>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grpSp>
        <p:sp>
          <p:nvSpPr>
            <p:cNvPr id="104" name="Freeform 13"/>
            <p:cNvSpPr>
              <a:spLocks noEditPoints="1"/>
            </p:cNvSpPr>
            <p:nvPr/>
          </p:nvSpPr>
          <p:spPr bwMode="auto">
            <a:xfrm>
              <a:off x="8862785" y="3897503"/>
              <a:ext cx="183206" cy="193654"/>
            </a:xfrm>
            <a:custGeom>
              <a:avLst/>
              <a:gdLst>
                <a:gd name="T0" fmla="*/ 96 w 103"/>
                <a:gd name="T1" fmla="*/ 14 h 109"/>
                <a:gd name="T2" fmla="*/ 96 w 103"/>
                <a:gd name="T3" fmla="*/ 103 h 109"/>
                <a:gd name="T4" fmla="*/ 14 w 103"/>
                <a:gd name="T5" fmla="*/ 103 h 109"/>
                <a:gd name="T6" fmla="*/ 7 w 103"/>
                <a:gd name="T7" fmla="*/ 96 h 109"/>
                <a:gd name="T8" fmla="*/ 14 w 103"/>
                <a:gd name="T9" fmla="*/ 89 h 109"/>
                <a:gd name="T10" fmla="*/ 89 w 103"/>
                <a:gd name="T11" fmla="*/ 89 h 109"/>
                <a:gd name="T12" fmla="*/ 89 w 103"/>
                <a:gd name="T13" fmla="*/ 0 h 109"/>
                <a:gd name="T14" fmla="*/ 14 w 103"/>
                <a:gd name="T15" fmla="*/ 0 h 109"/>
                <a:gd name="T16" fmla="*/ 0 w 103"/>
                <a:gd name="T17" fmla="*/ 14 h 109"/>
                <a:gd name="T18" fmla="*/ 0 w 103"/>
                <a:gd name="T19" fmla="*/ 96 h 109"/>
                <a:gd name="T20" fmla="*/ 14 w 103"/>
                <a:gd name="T21" fmla="*/ 109 h 109"/>
                <a:gd name="T22" fmla="*/ 103 w 103"/>
                <a:gd name="T23" fmla="*/ 109 h 109"/>
                <a:gd name="T24" fmla="*/ 103 w 103"/>
                <a:gd name="T25" fmla="*/ 14 h 109"/>
                <a:gd name="T26" fmla="*/ 96 w 103"/>
                <a:gd name="T27" fmla="*/ 14 h 109"/>
                <a:gd name="T28" fmla="*/ 14 w 103"/>
                <a:gd name="T29" fmla="*/ 27 h 109"/>
                <a:gd name="T30" fmla="*/ 14 w 103"/>
                <a:gd name="T31" fmla="*/ 7 h 109"/>
                <a:gd name="T32" fmla="*/ 82 w 103"/>
                <a:gd name="T33" fmla="*/ 7 h 109"/>
                <a:gd name="T34" fmla="*/ 82 w 103"/>
                <a:gd name="T35" fmla="*/ 82 h 109"/>
                <a:gd name="T36" fmla="*/ 14 w 103"/>
                <a:gd name="T37" fmla="*/ 82 h 109"/>
                <a:gd name="T38" fmla="*/ 14 w 103"/>
                <a:gd name="T39" fmla="*/ 27 h 109"/>
                <a:gd name="T40" fmla="*/ 68 w 103"/>
                <a:gd name="T41" fmla="*/ 21 h 109"/>
                <a:gd name="T42" fmla="*/ 27 w 103"/>
                <a:gd name="T43" fmla="*/ 21 h 109"/>
                <a:gd name="T44" fmla="*/ 27 w 103"/>
                <a:gd name="T45" fmla="*/ 14 h 109"/>
                <a:gd name="T46" fmla="*/ 68 w 103"/>
                <a:gd name="T47" fmla="*/ 14 h 109"/>
                <a:gd name="T48" fmla="*/ 68 w 103"/>
                <a:gd name="T49" fmla="*/ 21 h 109"/>
                <a:gd name="T50" fmla="*/ 55 w 103"/>
                <a:gd name="T51" fmla="*/ 34 h 109"/>
                <a:gd name="T52" fmla="*/ 27 w 103"/>
                <a:gd name="T53" fmla="*/ 34 h 109"/>
                <a:gd name="T54" fmla="*/ 27 w 103"/>
                <a:gd name="T55" fmla="*/ 27 h 109"/>
                <a:gd name="T56" fmla="*/ 55 w 103"/>
                <a:gd name="T57" fmla="*/ 27 h 109"/>
                <a:gd name="T58" fmla="*/ 55 w 103"/>
                <a:gd name="T59" fmla="*/ 34 h 109"/>
                <a:gd name="T60" fmla="*/ 41 w 103"/>
                <a:gd name="T61" fmla="*/ 48 h 109"/>
                <a:gd name="T62" fmla="*/ 27 w 103"/>
                <a:gd name="T63" fmla="*/ 48 h 109"/>
                <a:gd name="T64" fmla="*/ 27 w 103"/>
                <a:gd name="T65" fmla="*/ 41 h 109"/>
                <a:gd name="T66" fmla="*/ 41 w 103"/>
                <a:gd name="T67" fmla="*/ 41 h 109"/>
                <a:gd name="T68" fmla="*/ 41 w 103"/>
                <a:gd name="T69" fmla="*/ 4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3" h="109">
                  <a:moveTo>
                    <a:pt x="96" y="14"/>
                  </a:moveTo>
                  <a:cubicBezTo>
                    <a:pt x="96" y="103"/>
                    <a:pt x="96" y="103"/>
                    <a:pt x="96" y="103"/>
                  </a:cubicBezTo>
                  <a:cubicBezTo>
                    <a:pt x="14" y="103"/>
                    <a:pt x="14" y="103"/>
                    <a:pt x="14" y="103"/>
                  </a:cubicBezTo>
                  <a:cubicBezTo>
                    <a:pt x="10" y="103"/>
                    <a:pt x="7" y="100"/>
                    <a:pt x="7" y="96"/>
                  </a:cubicBezTo>
                  <a:cubicBezTo>
                    <a:pt x="7" y="92"/>
                    <a:pt x="10" y="89"/>
                    <a:pt x="14" y="89"/>
                  </a:cubicBezTo>
                  <a:cubicBezTo>
                    <a:pt x="89" y="89"/>
                    <a:pt x="89" y="89"/>
                    <a:pt x="89" y="89"/>
                  </a:cubicBezTo>
                  <a:cubicBezTo>
                    <a:pt x="89" y="0"/>
                    <a:pt x="89" y="0"/>
                    <a:pt x="89" y="0"/>
                  </a:cubicBezTo>
                  <a:cubicBezTo>
                    <a:pt x="14" y="0"/>
                    <a:pt x="14" y="0"/>
                    <a:pt x="14" y="0"/>
                  </a:cubicBezTo>
                  <a:cubicBezTo>
                    <a:pt x="6" y="0"/>
                    <a:pt x="0" y="6"/>
                    <a:pt x="0" y="14"/>
                  </a:cubicBezTo>
                  <a:cubicBezTo>
                    <a:pt x="0" y="96"/>
                    <a:pt x="0" y="96"/>
                    <a:pt x="0" y="96"/>
                  </a:cubicBezTo>
                  <a:cubicBezTo>
                    <a:pt x="0" y="103"/>
                    <a:pt x="6" y="109"/>
                    <a:pt x="14" y="109"/>
                  </a:cubicBezTo>
                  <a:cubicBezTo>
                    <a:pt x="103" y="109"/>
                    <a:pt x="103" y="109"/>
                    <a:pt x="103" y="109"/>
                  </a:cubicBezTo>
                  <a:cubicBezTo>
                    <a:pt x="103" y="14"/>
                    <a:pt x="103" y="14"/>
                    <a:pt x="103" y="14"/>
                  </a:cubicBezTo>
                  <a:lnTo>
                    <a:pt x="96" y="14"/>
                  </a:lnTo>
                  <a:close/>
                  <a:moveTo>
                    <a:pt x="14" y="27"/>
                  </a:moveTo>
                  <a:cubicBezTo>
                    <a:pt x="14" y="7"/>
                    <a:pt x="14" y="7"/>
                    <a:pt x="14" y="7"/>
                  </a:cubicBezTo>
                  <a:cubicBezTo>
                    <a:pt x="82" y="7"/>
                    <a:pt x="82" y="7"/>
                    <a:pt x="82" y="7"/>
                  </a:cubicBezTo>
                  <a:cubicBezTo>
                    <a:pt x="82" y="82"/>
                    <a:pt x="82" y="82"/>
                    <a:pt x="82" y="82"/>
                  </a:cubicBezTo>
                  <a:cubicBezTo>
                    <a:pt x="14" y="82"/>
                    <a:pt x="14" y="82"/>
                    <a:pt x="14" y="82"/>
                  </a:cubicBezTo>
                  <a:lnTo>
                    <a:pt x="14" y="27"/>
                  </a:lnTo>
                  <a:close/>
                  <a:moveTo>
                    <a:pt x="68" y="21"/>
                  </a:moveTo>
                  <a:cubicBezTo>
                    <a:pt x="27" y="21"/>
                    <a:pt x="27" y="21"/>
                    <a:pt x="27" y="21"/>
                  </a:cubicBezTo>
                  <a:cubicBezTo>
                    <a:pt x="27" y="14"/>
                    <a:pt x="27" y="14"/>
                    <a:pt x="27" y="14"/>
                  </a:cubicBezTo>
                  <a:cubicBezTo>
                    <a:pt x="68" y="14"/>
                    <a:pt x="68" y="14"/>
                    <a:pt x="68" y="14"/>
                  </a:cubicBezTo>
                  <a:lnTo>
                    <a:pt x="68" y="21"/>
                  </a:lnTo>
                  <a:close/>
                  <a:moveTo>
                    <a:pt x="55" y="34"/>
                  </a:moveTo>
                  <a:cubicBezTo>
                    <a:pt x="27" y="34"/>
                    <a:pt x="27" y="34"/>
                    <a:pt x="27" y="34"/>
                  </a:cubicBezTo>
                  <a:cubicBezTo>
                    <a:pt x="27" y="27"/>
                    <a:pt x="27" y="27"/>
                    <a:pt x="27" y="27"/>
                  </a:cubicBezTo>
                  <a:cubicBezTo>
                    <a:pt x="55" y="27"/>
                    <a:pt x="55" y="27"/>
                    <a:pt x="55" y="27"/>
                  </a:cubicBezTo>
                  <a:lnTo>
                    <a:pt x="55" y="34"/>
                  </a:lnTo>
                  <a:close/>
                  <a:moveTo>
                    <a:pt x="41" y="48"/>
                  </a:moveTo>
                  <a:cubicBezTo>
                    <a:pt x="27" y="48"/>
                    <a:pt x="27" y="48"/>
                    <a:pt x="27" y="48"/>
                  </a:cubicBezTo>
                  <a:cubicBezTo>
                    <a:pt x="27" y="41"/>
                    <a:pt x="27" y="41"/>
                    <a:pt x="27" y="41"/>
                  </a:cubicBezTo>
                  <a:cubicBezTo>
                    <a:pt x="41" y="41"/>
                    <a:pt x="41" y="41"/>
                    <a:pt x="41" y="41"/>
                  </a:cubicBezTo>
                  <a:lnTo>
                    <a:pt x="41" y="48"/>
                  </a:lnTo>
                  <a:close/>
                </a:path>
              </a:pathLst>
            </a:custGeom>
            <a:solidFill>
              <a:schemeClr val="bg1"/>
            </a:solidFill>
            <a:ln>
              <a:noFill/>
            </a:ln>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sp>
          <p:nvSpPr>
            <p:cNvPr id="105" name="Freeform 14"/>
            <p:cNvSpPr>
              <a:spLocks noEditPoints="1"/>
            </p:cNvSpPr>
            <p:nvPr/>
          </p:nvSpPr>
          <p:spPr bwMode="auto">
            <a:xfrm>
              <a:off x="4075669" y="2767336"/>
              <a:ext cx="228882" cy="245158"/>
            </a:xfrm>
            <a:custGeom>
              <a:avLst/>
              <a:gdLst>
                <a:gd name="T0" fmla="*/ 58 w 102"/>
                <a:gd name="T1" fmla="*/ 7 h 109"/>
                <a:gd name="T2" fmla="*/ 58 w 102"/>
                <a:gd name="T3" fmla="*/ 0 h 109"/>
                <a:gd name="T4" fmla="*/ 44 w 102"/>
                <a:gd name="T5" fmla="*/ 0 h 109"/>
                <a:gd name="T6" fmla="*/ 44 w 102"/>
                <a:gd name="T7" fmla="*/ 7 h 109"/>
                <a:gd name="T8" fmla="*/ 0 w 102"/>
                <a:gd name="T9" fmla="*/ 58 h 109"/>
                <a:gd name="T10" fmla="*/ 51 w 102"/>
                <a:gd name="T11" fmla="*/ 109 h 109"/>
                <a:gd name="T12" fmla="*/ 102 w 102"/>
                <a:gd name="T13" fmla="*/ 58 h 109"/>
                <a:gd name="T14" fmla="*/ 58 w 102"/>
                <a:gd name="T15" fmla="*/ 7 h 109"/>
                <a:gd name="T16" fmla="*/ 54 w 102"/>
                <a:gd name="T17" fmla="*/ 102 h 109"/>
                <a:gd name="T18" fmla="*/ 54 w 102"/>
                <a:gd name="T19" fmla="*/ 96 h 109"/>
                <a:gd name="T20" fmla="*/ 48 w 102"/>
                <a:gd name="T21" fmla="*/ 96 h 109"/>
                <a:gd name="T22" fmla="*/ 48 w 102"/>
                <a:gd name="T23" fmla="*/ 102 h 109"/>
                <a:gd name="T24" fmla="*/ 7 w 102"/>
                <a:gd name="T25" fmla="*/ 62 h 109"/>
                <a:gd name="T26" fmla="*/ 13 w 102"/>
                <a:gd name="T27" fmla="*/ 62 h 109"/>
                <a:gd name="T28" fmla="*/ 13 w 102"/>
                <a:gd name="T29" fmla="*/ 55 h 109"/>
                <a:gd name="T30" fmla="*/ 7 w 102"/>
                <a:gd name="T31" fmla="*/ 55 h 109"/>
                <a:gd name="T32" fmla="*/ 51 w 102"/>
                <a:gd name="T33" fmla="*/ 14 h 109"/>
                <a:gd name="T34" fmla="*/ 95 w 102"/>
                <a:gd name="T35" fmla="*/ 55 h 109"/>
                <a:gd name="T36" fmla="*/ 89 w 102"/>
                <a:gd name="T37" fmla="*/ 55 h 109"/>
                <a:gd name="T38" fmla="*/ 89 w 102"/>
                <a:gd name="T39" fmla="*/ 62 h 109"/>
                <a:gd name="T40" fmla="*/ 95 w 102"/>
                <a:gd name="T41" fmla="*/ 62 h 109"/>
                <a:gd name="T42" fmla="*/ 54 w 102"/>
                <a:gd name="T43" fmla="*/ 102 h 109"/>
                <a:gd name="T44" fmla="*/ 48 w 102"/>
                <a:gd name="T45" fmla="*/ 34 h 109"/>
                <a:gd name="T46" fmla="*/ 44 w 102"/>
                <a:gd name="T47" fmla="*/ 34 h 109"/>
                <a:gd name="T48" fmla="*/ 44 w 102"/>
                <a:gd name="T49" fmla="*/ 17 h 109"/>
                <a:gd name="T50" fmla="*/ 49 w 102"/>
                <a:gd name="T51" fmla="*/ 17 h 109"/>
                <a:gd name="T52" fmla="*/ 55 w 102"/>
                <a:gd name="T53" fmla="*/ 29 h 109"/>
                <a:gd name="T54" fmla="*/ 55 w 102"/>
                <a:gd name="T55" fmla="*/ 17 h 109"/>
                <a:gd name="T56" fmla="*/ 58 w 102"/>
                <a:gd name="T57" fmla="*/ 17 h 109"/>
                <a:gd name="T58" fmla="*/ 58 w 102"/>
                <a:gd name="T59" fmla="*/ 34 h 109"/>
                <a:gd name="T60" fmla="*/ 54 w 102"/>
                <a:gd name="T61" fmla="*/ 34 h 109"/>
                <a:gd name="T62" fmla="*/ 48 w 102"/>
                <a:gd name="T63" fmla="*/ 22 h 109"/>
                <a:gd name="T64" fmla="*/ 48 w 102"/>
                <a:gd name="T65" fmla="*/ 34 h 109"/>
                <a:gd name="T66" fmla="*/ 57 w 102"/>
                <a:gd name="T67" fmla="*/ 60 h 109"/>
                <a:gd name="T68" fmla="*/ 73 w 102"/>
                <a:gd name="T69" fmla="*/ 80 h 109"/>
                <a:gd name="T70" fmla="*/ 53 w 102"/>
                <a:gd name="T71" fmla="*/ 65 h 109"/>
                <a:gd name="T72" fmla="*/ 46 w 102"/>
                <a:gd name="T73" fmla="*/ 63 h 109"/>
                <a:gd name="T74" fmla="*/ 45 w 102"/>
                <a:gd name="T75" fmla="*/ 56 h 109"/>
                <a:gd name="T76" fmla="*/ 29 w 102"/>
                <a:gd name="T77" fmla="*/ 36 h 109"/>
                <a:gd name="T78" fmla="*/ 49 w 102"/>
                <a:gd name="T79" fmla="*/ 52 h 109"/>
                <a:gd name="T80" fmla="*/ 56 w 102"/>
                <a:gd name="T81" fmla="*/ 53 h 109"/>
                <a:gd name="T82" fmla="*/ 57 w 102"/>
                <a:gd name="T83" fmla="*/ 6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2" h="109">
                  <a:moveTo>
                    <a:pt x="58" y="7"/>
                  </a:moveTo>
                  <a:cubicBezTo>
                    <a:pt x="58" y="0"/>
                    <a:pt x="58" y="0"/>
                    <a:pt x="58" y="0"/>
                  </a:cubicBezTo>
                  <a:cubicBezTo>
                    <a:pt x="44" y="0"/>
                    <a:pt x="44" y="0"/>
                    <a:pt x="44" y="0"/>
                  </a:cubicBezTo>
                  <a:cubicBezTo>
                    <a:pt x="44" y="7"/>
                    <a:pt x="44" y="7"/>
                    <a:pt x="44" y="7"/>
                  </a:cubicBezTo>
                  <a:cubicBezTo>
                    <a:pt x="19" y="11"/>
                    <a:pt x="0" y="32"/>
                    <a:pt x="0" y="58"/>
                  </a:cubicBezTo>
                  <a:cubicBezTo>
                    <a:pt x="0" y="86"/>
                    <a:pt x="23" y="109"/>
                    <a:pt x="51" y="109"/>
                  </a:cubicBezTo>
                  <a:cubicBezTo>
                    <a:pt x="79" y="109"/>
                    <a:pt x="102" y="86"/>
                    <a:pt x="102" y="58"/>
                  </a:cubicBezTo>
                  <a:cubicBezTo>
                    <a:pt x="102" y="32"/>
                    <a:pt x="83" y="11"/>
                    <a:pt x="58" y="7"/>
                  </a:cubicBezTo>
                  <a:close/>
                  <a:moveTo>
                    <a:pt x="54" y="102"/>
                  </a:moveTo>
                  <a:cubicBezTo>
                    <a:pt x="54" y="96"/>
                    <a:pt x="54" y="96"/>
                    <a:pt x="54" y="96"/>
                  </a:cubicBezTo>
                  <a:cubicBezTo>
                    <a:pt x="48" y="96"/>
                    <a:pt x="48" y="96"/>
                    <a:pt x="48" y="96"/>
                  </a:cubicBezTo>
                  <a:cubicBezTo>
                    <a:pt x="48" y="102"/>
                    <a:pt x="48" y="102"/>
                    <a:pt x="48" y="102"/>
                  </a:cubicBezTo>
                  <a:cubicBezTo>
                    <a:pt x="26" y="101"/>
                    <a:pt x="8" y="83"/>
                    <a:pt x="7" y="62"/>
                  </a:cubicBezTo>
                  <a:cubicBezTo>
                    <a:pt x="13" y="62"/>
                    <a:pt x="13" y="62"/>
                    <a:pt x="13" y="62"/>
                  </a:cubicBezTo>
                  <a:cubicBezTo>
                    <a:pt x="13" y="55"/>
                    <a:pt x="13" y="55"/>
                    <a:pt x="13" y="55"/>
                  </a:cubicBezTo>
                  <a:cubicBezTo>
                    <a:pt x="7" y="55"/>
                    <a:pt x="7" y="55"/>
                    <a:pt x="7" y="55"/>
                  </a:cubicBezTo>
                  <a:cubicBezTo>
                    <a:pt x="8" y="32"/>
                    <a:pt x="28" y="14"/>
                    <a:pt x="51" y="14"/>
                  </a:cubicBezTo>
                  <a:cubicBezTo>
                    <a:pt x="74" y="14"/>
                    <a:pt x="94" y="32"/>
                    <a:pt x="95" y="55"/>
                  </a:cubicBezTo>
                  <a:cubicBezTo>
                    <a:pt x="89" y="55"/>
                    <a:pt x="89" y="55"/>
                    <a:pt x="89" y="55"/>
                  </a:cubicBezTo>
                  <a:cubicBezTo>
                    <a:pt x="89" y="62"/>
                    <a:pt x="89" y="62"/>
                    <a:pt x="89" y="62"/>
                  </a:cubicBezTo>
                  <a:cubicBezTo>
                    <a:pt x="95" y="62"/>
                    <a:pt x="95" y="62"/>
                    <a:pt x="95" y="62"/>
                  </a:cubicBezTo>
                  <a:cubicBezTo>
                    <a:pt x="94" y="83"/>
                    <a:pt x="76" y="101"/>
                    <a:pt x="54" y="102"/>
                  </a:cubicBezTo>
                  <a:close/>
                  <a:moveTo>
                    <a:pt x="48" y="34"/>
                  </a:moveTo>
                  <a:cubicBezTo>
                    <a:pt x="44" y="34"/>
                    <a:pt x="44" y="34"/>
                    <a:pt x="44" y="34"/>
                  </a:cubicBezTo>
                  <a:cubicBezTo>
                    <a:pt x="44" y="17"/>
                    <a:pt x="44" y="17"/>
                    <a:pt x="44" y="17"/>
                  </a:cubicBezTo>
                  <a:cubicBezTo>
                    <a:pt x="49" y="17"/>
                    <a:pt x="49" y="17"/>
                    <a:pt x="49" y="17"/>
                  </a:cubicBezTo>
                  <a:cubicBezTo>
                    <a:pt x="49" y="17"/>
                    <a:pt x="54" y="27"/>
                    <a:pt x="55" y="29"/>
                  </a:cubicBezTo>
                  <a:cubicBezTo>
                    <a:pt x="55" y="17"/>
                    <a:pt x="55" y="17"/>
                    <a:pt x="55" y="17"/>
                  </a:cubicBezTo>
                  <a:cubicBezTo>
                    <a:pt x="58" y="17"/>
                    <a:pt x="58" y="17"/>
                    <a:pt x="58" y="17"/>
                  </a:cubicBezTo>
                  <a:cubicBezTo>
                    <a:pt x="58" y="34"/>
                    <a:pt x="58" y="34"/>
                    <a:pt x="58" y="34"/>
                  </a:cubicBezTo>
                  <a:cubicBezTo>
                    <a:pt x="54" y="34"/>
                    <a:pt x="54" y="34"/>
                    <a:pt x="54" y="34"/>
                  </a:cubicBezTo>
                  <a:cubicBezTo>
                    <a:pt x="54" y="34"/>
                    <a:pt x="48" y="24"/>
                    <a:pt x="48" y="22"/>
                  </a:cubicBezTo>
                  <a:cubicBezTo>
                    <a:pt x="48" y="34"/>
                    <a:pt x="48" y="34"/>
                    <a:pt x="48" y="34"/>
                  </a:cubicBezTo>
                  <a:close/>
                  <a:moveTo>
                    <a:pt x="57" y="60"/>
                  </a:moveTo>
                  <a:cubicBezTo>
                    <a:pt x="73" y="80"/>
                    <a:pt x="73" y="80"/>
                    <a:pt x="73" y="80"/>
                  </a:cubicBezTo>
                  <a:cubicBezTo>
                    <a:pt x="53" y="65"/>
                    <a:pt x="53" y="65"/>
                    <a:pt x="53" y="65"/>
                  </a:cubicBezTo>
                  <a:cubicBezTo>
                    <a:pt x="51" y="65"/>
                    <a:pt x="48" y="65"/>
                    <a:pt x="46" y="63"/>
                  </a:cubicBezTo>
                  <a:cubicBezTo>
                    <a:pt x="44" y="61"/>
                    <a:pt x="44" y="58"/>
                    <a:pt x="45" y="56"/>
                  </a:cubicBezTo>
                  <a:cubicBezTo>
                    <a:pt x="29" y="36"/>
                    <a:pt x="29" y="36"/>
                    <a:pt x="29" y="36"/>
                  </a:cubicBezTo>
                  <a:cubicBezTo>
                    <a:pt x="49" y="52"/>
                    <a:pt x="49" y="52"/>
                    <a:pt x="49" y="52"/>
                  </a:cubicBezTo>
                  <a:cubicBezTo>
                    <a:pt x="51" y="51"/>
                    <a:pt x="54" y="51"/>
                    <a:pt x="56" y="53"/>
                  </a:cubicBezTo>
                  <a:cubicBezTo>
                    <a:pt x="58" y="55"/>
                    <a:pt x="58" y="58"/>
                    <a:pt x="57" y="60"/>
                  </a:cubicBezTo>
                  <a:close/>
                </a:path>
              </a:pathLst>
            </a:custGeom>
            <a:solidFill>
              <a:schemeClr val="bg1"/>
            </a:solidFill>
            <a:ln>
              <a:noFill/>
            </a:ln>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bg1">
                    <a:lumMod val="50000"/>
                  </a:schemeClr>
                </a:solidFill>
                <a:cs typeface="+mn-ea"/>
                <a:sym typeface="+mn-lt"/>
              </a:endParaRPr>
            </a:p>
          </p:txBody>
        </p:sp>
        <p:sp>
          <p:nvSpPr>
            <p:cNvPr id="106" name="Freeform 34"/>
            <p:cNvSpPr>
              <a:spLocks noEditPoints="1"/>
            </p:cNvSpPr>
            <p:nvPr/>
          </p:nvSpPr>
          <p:spPr bwMode="auto">
            <a:xfrm>
              <a:off x="7929062" y="2782554"/>
              <a:ext cx="151980" cy="214722"/>
            </a:xfrm>
            <a:custGeom>
              <a:avLst/>
              <a:gdLst>
                <a:gd name="T0" fmla="*/ 77 w 88"/>
                <a:gd name="T1" fmla="*/ 33 h 124"/>
                <a:gd name="T2" fmla="*/ 67 w 88"/>
                <a:gd name="T3" fmla="*/ 57 h 124"/>
                <a:gd name="T4" fmla="*/ 67 w 88"/>
                <a:gd name="T5" fmla="*/ 57 h 124"/>
                <a:gd name="T6" fmla="*/ 85 w 88"/>
                <a:gd name="T7" fmla="*/ 79 h 124"/>
                <a:gd name="T8" fmla="*/ 88 w 88"/>
                <a:gd name="T9" fmla="*/ 104 h 124"/>
                <a:gd name="T10" fmla="*/ 79 w 88"/>
                <a:gd name="T11" fmla="*/ 115 h 124"/>
                <a:gd name="T12" fmla="*/ 69 w 88"/>
                <a:gd name="T13" fmla="*/ 115 h 124"/>
                <a:gd name="T14" fmla="*/ 64 w 88"/>
                <a:gd name="T15" fmla="*/ 124 h 124"/>
                <a:gd name="T16" fmla="*/ 23 w 88"/>
                <a:gd name="T17" fmla="*/ 124 h 124"/>
                <a:gd name="T18" fmla="*/ 19 w 88"/>
                <a:gd name="T19" fmla="*/ 119 h 124"/>
                <a:gd name="T20" fmla="*/ 9 w 88"/>
                <a:gd name="T21" fmla="*/ 115 h 124"/>
                <a:gd name="T22" fmla="*/ 2 w 88"/>
                <a:gd name="T23" fmla="*/ 111 h 124"/>
                <a:gd name="T24" fmla="*/ 0 w 88"/>
                <a:gd name="T25" fmla="*/ 93 h 124"/>
                <a:gd name="T26" fmla="*/ 20 w 88"/>
                <a:gd name="T27" fmla="*/ 57 h 124"/>
                <a:gd name="T28" fmla="*/ 20 w 88"/>
                <a:gd name="T29" fmla="*/ 57 h 124"/>
                <a:gd name="T30" fmla="*/ 44 w 88"/>
                <a:gd name="T31" fmla="*/ 0 h 124"/>
                <a:gd name="T32" fmla="*/ 22 w 88"/>
                <a:gd name="T33" fmla="*/ 105 h 124"/>
                <a:gd name="T34" fmla="*/ 25 w 88"/>
                <a:gd name="T35" fmla="*/ 89 h 124"/>
                <a:gd name="T36" fmla="*/ 28 w 88"/>
                <a:gd name="T37" fmla="*/ 109 h 124"/>
                <a:gd name="T38" fmla="*/ 28 w 88"/>
                <a:gd name="T39" fmla="*/ 114 h 124"/>
                <a:gd name="T40" fmla="*/ 59 w 88"/>
                <a:gd name="T41" fmla="*/ 110 h 124"/>
                <a:gd name="T42" fmla="*/ 59 w 88"/>
                <a:gd name="T43" fmla="*/ 109 h 124"/>
                <a:gd name="T44" fmla="*/ 62 w 88"/>
                <a:gd name="T45" fmla="*/ 89 h 124"/>
                <a:gd name="T46" fmla="*/ 65 w 88"/>
                <a:gd name="T47" fmla="*/ 105 h 124"/>
                <a:gd name="T48" fmla="*/ 78 w 88"/>
                <a:gd name="T49" fmla="*/ 104 h 124"/>
                <a:gd name="T50" fmla="*/ 76 w 88"/>
                <a:gd name="T51" fmla="*/ 83 h 124"/>
                <a:gd name="T52" fmla="*/ 59 w 88"/>
                <a:gd name="T53" fmla="*/ 63 h 124"/>
                <a:gd name="T54" fmla="*/ 28 w 88"/>
                <a:gd name="T55" fmla="*/ 63 h 124"/>
                <a:gd name="T56" fmla="*/ 10 w 88"/>
                <a:gd name="T57" fmla="*/ 93 h 124"/>
                <a:gd name="T58" fmla="*/ 10 w 88"/>
                <a:gd name="T59" fmla="*/ 105 h 124"/>
                <a:gd name="T60" fmla="*/ 44 w 88"/>
                <a:gd name="T61" fmla="*/ 9 h 124"/>
                <a:gd name="T62" fmla="*/ 20 w 88"/>
                <a:gd name="T63" fmla="*/ 33 h 124"/>
                <a:gd name="T64" fmla="*/ 68 w 88"/>
                <a:gd name="T65" fmla="*/ 3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124">
                  <a:moveTo>
                    <a:pt x="44" y="0"/>
                  </a:moveTo>
                  <a:cubicBezTo>
                    <a:pt x="62" y="0"/>
                    <a:pt x="77" y="15"/>
                    <a:pt x="77" y="33"/>
                  </a:cubicBezTo>
                  <a:cubicBezTo>
                    <a:pt x="77" y="43"/>
                    <a:pt x="74" y="51"/>
                    <a:pt x="68" y="57"/>
                  </a:cubicBezTo>
                  <a:cubicBezTo>
                    <a:pt x="67" y="57"/>
                    <a:pt x="67" y="57"/>
                    <a:pt x="67" y="57"/>
                  </a:cubicBezTo>
                  <a:cubicBezTo>
                    <a:pt x="67" y="57"/>
                    <a:pt x="67" y="57"/>
                    <a:pt x="67" y="57"/>
                  </a:cubicBezTo>
                  <a:cubicBezTo>
                    <a:pt x="67" y="57"/>
                    <a:pt x="67" y="57"/>
                    <a:pt x="67" y="57"/>
                  </a:cubicBezTo>
                  <a:cubicBezTo>
                    <a:pt x="74" y="64"/>
                    <a:pt x="81" y="70"/>
                    <a:pt x="85" y="79"/>
                  </a:cubicBezTo>
                  <a:cubicBezTo>
                    <a:pt x="85" y="79"/>
                    <a:pt x="85" y="79"/>
                    <a:pt x="85" y="79"/>
                  </a:cubicBezTo>
                  <a:cubicBezTo>
                    <a:pt x="87" y="83"/>
                    <a:pt x="88" y="88"/>
                    <a:pt x="88" y="93"/>
                  </a:cubicBezTo>
                  <a:cubicBezTo>
                    <a:pt x="88" y="104"/>
                    <a:pt x="88" y="104"/>
                    <a:pt x="88" y="104"/>
                  </a:cubicBezTo>
                  <a:cubicBezTo>
                    <a:pt x="88" y="106"/>
                    <a:pt x="87" y="109"/>
                    <a:pt x="85" y="111"/>
                  </a:cubicBezTo>
                  <a:cubicBezTo>
                    <a:pt x="84" y="113"/>
                    <a:pt x="82" y="114"/>
                    <a:pt x="79" y="115"/>
                  </a:cubicBezTo>
                  <a:cubicBezTo>
                    <a:pt x="79" y="115"/>
                    <a:pt x="79" y="115"/>
                    <a:pt x="78" y="115"/>
                  </a:cubicBezTo>
                  <a:cubicBezTo>
                    <a:pt x="69" y="115"/>
                    <a:pt x="69" y="115"/>
                    <a:pt x="69" y="115"/>
                  </a:cubicBezTo>
                  <a:cubicBezTo>
                    <a:pt x="69" y="119"/>
                    <a:pt x="69" y="119"/>
                    <a:pt x="69" y="119"/>
                  </a:cubicBezTo>
                  <a:cubicBezTo>
                    <a:pt x="69" y="122"/>
                    <a:pt x="66" y="124"/>
                    <a:pt x="64" y="124"/>
                  </a:cubicBezTo>
                  <a:cubicBezTo>
                    <a:pt x="64" y="124"/>
                    <a:pt x="64" y="124"/>
                    <a:pt x="64" y="124"/>
                  </a:cubicBezTo>
                  <a:cubicBezTo>
                    <a:pt x="23" y="124"/>
                    <a:pt x="23" y="124"/>
                    <a:pt x="23" y="124"/>
                  </a:cubicBezTo>
                  <a:cubicBezTo>
                    <a:pt x="21" y="124"/>
                    <a:pt x="19" y="122"/>
                    <a:pt x="19" y="119"/>
                  </a:cubicBezTo>
                  <a:cubicBezTo>
                    <a:pt x="19" y="119"/>
                    <a:pt x="19" y="119"/>
                    <a:pt x="19" y="119"/>
                  </a:cubicBezTo>
                  <a:cubicBezTo>
                    <a:pt x="19" y="115"/>
                    <a:pt x="19" y="115"/>
                    <a:pt x="19" y="115"/>
                  </a:cubicBezTo>
                  <a:cubicBezTo>
                    <a:pt x="9" y="115"/>
                    <a:pt x="9" y="115"/>
                    <a:pt x="9" y="115"/>
                  </a:cubicBezTo>
                  <a:cubicBezTo>
                    <a:pt x="9" y="115"/>
                    <a:pt x="8" y="115"/>
                    <a:pt x="8" y="115"/>
                  </a:cubicBezTo>
                  <a:cubicBezTo>
                    <a:pt x="5" y="114"/>
                    <a:pt x="3" y="113"/>
                    <a:pt x="2" y="111"/>
                  </a:cubicBezTo>
                  <a:cubicBezTo>
                    <a:pt x="0" y="109"/>
                    <a:pt x="0" y="106"/>
                    <a:pt x="0" y="104"/>
                  </a:cubicBezTo>
                  <a:cubicBezTo>
                    <a:pt x="0" y="93"/>
                    <a:pt x="0" y="93"/>
                    <a:pt x="0" y="93"/>
                  </a:cubicBezTo>
                  <a:cubicBezTo>
                    <a:pt x="0" y="88"/>
                    <a:pt x="1" y="83"/>
                    <a:pt x="2" y="79"/>
                  </a:cubicBezTo>
                  <a:cubicBezTo>
                    <a:pt x="6" y="70"/>
                    <a:pt x="13" y="64"/>
                    <a:pt x="20" y="57"/>
                  </a:cubicBezTo>
                  <a:cubicBezTo>
                    <a:pt x="20" y="57"/>
                    <a:pt x="20" y="57"/>
                    <a:pt x="20" y="57"/>
                  </a:cubicBezTo>
                  <a:cubicBezTo>
                    <a:pt x="20" y="57"/>
                    <a:pt x="20" y="57"/>
                    <a:pt x="20" y="57"/>
                  </a:cubicBezTo>
                  <a:cubicBezTo>
                    <a:pt x="13" y="51"/>
                    <a:pt x="10" y="42"/>
                    <a:pt x="10" y="33"/>
                  </a:cubicBezTo>
                  <a:cubicBezTo>
                    <a:pt x="10" y="15"/>
                    <a:pt x="25" y="0"/>
                    <a:pt x="44" y="0"/>
                  </a:cubicBezTo>
                  <a:close/>
                  <a:moveTo>
                    <a:pt x="22" y="105"/>
                  </a:moveTo>
                  <a:cubicBezTo>
                    <a:pt x="22" y="105"/>
                    <a:pt x="22" y="105"/>
                    <a:pt x="22" y="105"/>
                  </a:cubicBezTo>
                  <a:cubicBezTo>
                    <a:pt x="22" y="92"/>
                    <a:pt x="22" y="92"/>
                    <a:pt x="22" y="92"/>
                  </a:cubicBezTo>
                  <a:cubicBezTo>
                    <a:pt x="22" y="90"/>
                    <a:pt x="24" y="89"/>
                    <a:pt x="25" y="89"/>
                  </a:cubicBezTo>
                  <a:cubicBezTo>
                    <a:pt x="27" y="89"/>
                    <a:pt x="28" y="90"/>
                    <a:pt x="28" y="92"/>
                  </a:cubicBezTo>
                  <a:cubicBezTo>
                    <a:pt x="28" y="109"/>
                    <a:pt x="28" y="109"/>
                    <a:pt x="28" y="109"/>
                  </a:cubicBezTo>
                  <a:cubicBezTo>
                    <a:pt x="28" y="110"/>
                    <a:pt x="28" y="110"/>
                    <a:pt x="28" y="110"/>
                  </a:cubicBezTo>
                  <a:cubicBezTo>
                    <a:pt x="28" y="114"/>
                    <a:pt x="28" y="114"/>
                    <a:pt x="28" y="114"/>
                  </a:cubicBezTo>
                  <a:cubicBezTo>
                    <a:pt x="59" y="114"/>
                    <a:pt x="59" y="114"/>
                    <a:pt x="59" y="114"/>
                  </a:cubicBezTo>
                  <a:cubicBezTo>
                    <a:pt x="59" y="110"/>
                    <a:pt x="59" y="110"/>
                    <a:pt x="59" y="110"/>
                  </a:cubicBezTo>
                  <a:cubicBezTo>
                    <a:pt x="59" y="110"/>
                    <a:pt x="59" y="110"/>
                    <a:pt x="59" y="110"/>
                  </a:cubicBezTo>
                  <a:cubicBezTo>
                    <a:pt x="59" y="109"/>
                    <a:pt x="59" y="109"/>
                    <a:pt x="59" y="109"/>
                  </a:cubicBezTo>
                  <a:cubicBezTo>
                    <a:pt x="59" y="92"/>
                    <a:pt x="59" y="92"/>
                    <a:pt x="59" y="92"/>
                  </a:cubicBezTo>
                  <a:cubicBezTo>
                    <a:pt x="59" y="90"/>
                    <a:pt x="60" y="89"/>
                    <a:pt x="62" y="89"/>
                  </a:cubicBezTo>
                  <a:cubicBezTo>
                    <a:pt x="63" y="89"/>
                    <a:pt x="65" y="90"/>
                    <a:pt x="65" y="92"/>
                  </a:cubicBezTo>
                  <a:cubicBezTo>
                    <a:pt x="65" y="105"/>
                    <a:pt x="65" y="105"/>
                    <a:pt x="65" y="105"/>
                  </a:cubicBezTo>
                  <a:cubicBezTo>
                    <a:pt x="78" y="105"/>
                    <a:pt x="78" y="105"/>
                    <a:pt x="78" y="105"/>
                  </a:cubicBezTo>
                  <a:cubicBezTo>
                    <a:pt x="78" y="104"/>
                    <a:pt x="78" y="104"/>
                    <a:pt x="78" y="104"/>
                  </a:cubicBezTo>
                  <a:cubicBezTo>
                    <a:pt x="78" y="93"/>
                    <a:pt x="78" y="93"/>
                    <a:pt x="78" y="93"/>
                  </a:cubicBezTo>
                  <a:cubicBezTo>
                    <a:pt x="78" y="89"/>
                    <a:pt x="77" y="86"/>
                    <a:pt x="76" y="83"/>
                  </a:cubicBezTo>
                  <a:cubicBezTo>
                    <a:pt x="76" y="83"/>
                    <a:pt x="76" y="83"/>
                    <a:pt x="76" y="83"/>
                  </a:cubicBezTo>
                  <a:cubicBezTo>
                    <a:pt x="73" y="75"/>
                    <a:pt x="65" y="69"/>
                    <a:pt x="59" y="63"/>
                  </a:cubicBezTo>
                  <a:cubicBezTo>
                    <a:pt x="55" y="66"/>
                    <a:pt x="49" y="67"/>
                    <a:pt x="44" y="67"/>
                  </a:cubicBezTo>
                  <a:cubicBezTo>
                    <a:pt x="38" y="67"/>
                    <a:pt x="33" y="66"/>
                    <a:pt x="28" y="63"/>
                  </a:cubicBezTo>
                  <a:cubicBezTo>
                    <a:pt x="23" y="69"/>
                    <a:pt x="15" y="75"/>
                    <a:pt x="11" y="83"/>
                  </a:cubicBezTo>
                  <a:cubicBezTo>
                    <a:pt x="10" y="86"/>
                    <a:pt x="10" y="89"/>
                    <a:pt x="10" y="93"/>
                  </a:cubicBezTo>
                  <a:cubicBezTo>
                    <a:pt x="10" y="104"/>
                    <a:pt x="10" y="104"/>
                    <a:pt x="10" y="104"/>
                  </a:cubicBezTo>
                  <a:cubicBezTo>
                    <a:pt x="10" y="104"/>
                    <a:pt x="10" y="104"/>
                    <a:pt x="10" y="105"/>
                  </a:cubicBezTo>
                  <a:cubicBezTo>
                    <a:pt x="22" y="105"/>
                    <a:pt x="22" y="105"/>
                    <a:pt x="22" y="105"/>
                  </a:cubicBezTo>
                  <a:close/>
                  <a:moveTo>
                    <a:pt x="44" y="9"/>
                  </a:moveTo>
                  <a:cubicBezTo>
                    <a:pt x="44" y="9"/>
                    <a:pt x="44" y="9"/>
                    <a:pt x="44" y="9"/>
                  </a:cubicBezTo>
                  <a:cubicBezTo>
                    <a:pt x="30" y="9"/>
                    <a:pt x="20" y="20"/>
                    <a:pt x="20" y="33"/>
                  </a:cubicBezTo>
                  <a:cubicBezTo>
                    <a:pt x="20" y="47"/>
                    <a:pt x="31" y="57"/>
                    <a:pt x="44" y="57"/>
                  </a:cubicBezTo>
                  <a:cubicBezTo>
                    <a:pt x="57" y="57"/>
                    <a:pt x="68" y="47"/>
                    <a:pt x="68" y="33"/>
                  </a:cubicBezTo>
                  <a:cubicBezTo>
                    <a:pt x="68" y="20"/>
                    <a:pt x="57" y="9"/>
                    <a:pt x="44"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tx1">
                    <a:lumMod val="50000"/>
                    <a:lumOff val="50000"/>
                  </a:schemeClr>
                </a:solidFill>
                <a:cs typeface="+mn-ea"/>
                <a:sym typeface="+mn-lt"/>
              </a:endParaRPr>
            </a:p>
          </p:txBody>
        </p:sp>
        <p:sp>
          <p:nvSpPr>
            <p:cNvPr id="107" name="Freeform 37"/>
            <p:cNvSpPr>
              <a:spLocks noEditPoints="1"/>
            </p:cNvSpPr>
            <p:nvPr/>
          </p:nvSpPr>
          <p:spPr bwMode="auto">
            <a:xfrm>
              <a:off x="6000682" y="2778371"/>
              <a:ext cx="193810" cy="223088"/>
            </a:xfrm>
            <a:custGeom>
              <a:avLst/>
              <a:gdLst>
                <a:gd name="T0" fmla="*/ 27 w 112"/>
                <a:gd name="T1" fmla="*/ 92 h 128"/>
                <a:gd name="T2" fmla="*/ 27 w 112"/>
                <a:gd name="T3" fmla="*/ 98 h 128"/>
                <a:gd name="T4" fmla="*/ 87 w 112"/>
                <a:gd name="T5" fmla="*/ 95 h 128"/>
                <a:gd name="T6" fmla="*/ 24 w 112"/>
                <a:gd name="T7" fmla="*/ 53 h 128"/>
                <a:gd name="T8" fmla="*/ 27 w 112"/>
                <a:gd name="T9" fmla="*/ 56 h 128"/>
                <a:gd name="T10" fmla="*/ 87 w 112"/>
                <a:gd name="T11" fmla="*/ 53 h 128"/>
                <a:gd name="T12" fmla="*/ 27 w 112"/>
                <a:gd name="T13" fmla="*/ 50 h 128"/>
                <a:gd name="T14" fmla="*/ 110 w 112"/>
                <a:gd name="T15" fmla="*/ 37 h 128"/>
                <a:gd name="T16" fmla="*/ 75 w 112"/>
                <a:gd name="T17" fmla="*/ 1 h 128"/>
                <a:gd name="T18" fmla="*/ 13 w 112"/>
                <a:gd name="T19" fmla="*/ 0 h 128"/>
                <a:gd name="T20" fmla="*/ 0 w 112"/>
                <a:gd name="T21" fmla="*/ 13 h 128"/>
                <a:gd name="T22" fmla="*/ 3 w 112"/>
                <a:gd name="T23" fmla="*/ 124 h 128"/>
                <a:gd name="T24" fmla="*/ 13 w 112"/>
                <a:gd name="T25" fmla="*/ 128 h 128"/>
                <a:gd name="T26" fmla="*/ 108 w 112"/>
                <a:gd name="T27" fmla="*/ 124 h 128"/>
                <a:gd name="T28" fmla="*/ 112 w 112"/>
                <a:gd name="T29" fmla="*/ 115 h 128"/>
                <a:gd name="T30" fmla="*/ 110 w 112"/>
                <a:gd name="T31" fmla="*/ 37 h 128"/>
                <a:gd name="T32" fmla="*/ 74 w 112"/>
                <a:gd name="T33" fmla="*/ 15 h 128"/>
                <a:gd name="T34" fmla="*/ 79 w 112"/>
                <a:gd name="T35" fmla="*/ 37 h 128"/>
                <a:gd name="T36" fmla="*/ 76 w 112"/>
                <a:gd name="T37" fmla="*/ 36 h 128"/>
                <a:gd name="T38" fmla="*/ 74 w 112"/>
                <a:gd name="T39" fmla="*/ 15 h 128"/>
                <a:gd name="T40" fmla="*/ 102 w 112"/>
                <a:gd name="T41" fmla="*/ 115 h 128"/>
                <a:gd name="T42" fmla="*/ 101 w 112"/>
                <a:gd name="T43" fmla="*/ 117 h 128"/>
                <a:gd name="T44" fmla="*/ 13 w 112"/>
                <a:gd name="T45" fmla="*/ 118 h 128"/>
                <a:gd name="T46" fmla="*/ 9 w 112"/>
                <a:gd name="T47" fmla="*/ 115 h 128"/>
                <a:gd name="T48" fmla="*/ 10 w 112"/>
                <a:gd name="T49" fmla="*/ 11 h 128"/>
                <a:gd name="T50" fmla="*/ 68 w 112"/>
                <a:gd name="T51" fmla="*/ 10 h 128"/>
                <a:gd name="T52" fmla="*/ 71 w 112"/>
                <a:gd name="T53" fmla="*/ 40 h 128"/>
                <a:gd name="T54" fmla="*/ 79 w 112"/>
                <a:gd name="T55" fmla="*/ 43 h 128"/>
                <a:gd name="T56" fmla="*/ 102 w 112"/>
                <a:gd name="T57" fmla="*/ 115 h 128"/>
                <a:gd name="T58" fmla="*/ 84 w 112"/>
                <a:gd name="T59" fmla="*/ 71 h 128"/>
                <a:gd name="T60" fmla="*/ 24 w 112"/>
                <a:gd name="T61" fmla="*/ 74 h 128"/>
                <a:gd name="T62" fmla="*/ 84 w 112"/>
                <a:gd name="T63" fmla="*/ 77 h 128"/>
                <a:gd name="T64" fmla="*/ 84 w 112"/>
                <a:gd name="T65"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 h="128">
                  <a:moveTo>
                    <a:pt x="84" y="92"/>
                  </a:moveTo>
                  <a:cubicBezTo>
                    <a:pt x="27" y="92"/>
                    <a:pt x="27" y="92"/>
                    <a:pt x="27" y="92"/>
                  </a:cubicBezTo>
                  <a:cubicBezTo>
                    <a:pt x="25" y="92"/>
                    <a:pt x="24" y="93"/>
                    <a:pt x="24" y="95"/>
                  </a:cubicBezTo>
                  <a:cubicBezTo>
                    <a:pt x="24" y="96"/>
                    <a:pt x="25" y="98"/>
                    <a:pt x="27" y="98"/>
                  </a:cubicBezTo>
                  <a:cubicBezTo>
                    <a:pt x="84" y="98"/>
                    <a:pt x="84" y="98"/>
                    <a:pt x="84" y="98"/>
                  </a:cubicBezTo>
                  <a:cubicBezTo>
                    <a:pt x="86" y="98"/>
                    <a:pt x="87" y="96"/>
                    <a:pt x="87" y="95"/>
                  </a:cubicBezTo>
                  <a:cubicBezTo>
                    <a:pt x="87" y="93"/>
                    <a:pt x="86" y="92"/>
                    <a:pt x="84" y="92"/>
                  </a:cubicBezTo>
                  <a:close/>
                  <a:moveTo>
                    <a:pt x="24" y="53"/>
                  </a:moveTo>
                  <a:cubicBezTo>
                    <a:pt x="24" y="53"/>
                    <a:pt x="24" y="53"/>
                    <a:pt x="24" y="53"/>
                  </a:cubicBezTo>
                  <a:cubicBezTo>
                    <a:pt x="24" y="55"/>
                    <a:pt x="25" y="56"/>
                    <a:pt x="27" y="56"/>
                  </a:cubicBezTo>
                  <a:cubicBezTo>
                    <a:pt x="84" y="56"/>
                    <a:pt x="84" y="56"/>
                    <a:pt x="84" y="56"/>
                  </a:cubicBezTo>
                  <a:cubicBezTo>
                    <a:pt x="86" y="56"/>
                    <a:pt x="87" y="55"/>
                    <a:pt x="87" y="53"/>
                  </a:cubicBezTo>
                  <a:cubicBezTo>
                    <a:pt x="87" y="52"/>
                    <a:pt x="86" y="50"/>
                    <a:pt x="84" y="50"/>
                  </a:cubicBezTo>
                  <a:cubicBezTo>
                    <a:pt x="27" y="50"/>
                    <a:pt x="27" y="50"/>
                    <a:pt x="27" y="50"/>
                  </a:cubicBezTo>
                  <a:cubicBezTo>
                    <a:pt x="25" y="50"/>
                    <a:pt x="24" y="52"/>
                    <a:pt x="24" y="53"/>
                  </a:cubicBezTo>
                  <a:close/>
                  <a:moveTo>
                    <a:pt x="110" y="37"/>
                  </a:moveTo>
                  <a:cubicBezTo>
                    <a:pt x="110" y="37"/>
                    <a:pt x="110" y="37"/>
                    <a:pt x="110" y="37"/>
                  </a:cubicBezTo>
                  <a:cubicBezTo>
                    <a:pt x="75" y="1"/>
                    <a:pt x="75" y="1"/>
                    <a:pt x="75" y="1"/>
                  </a:cubicBezTo>
                  <a:cubicBezTo>
                    <a:pt x="74" y="0"/>
                    <a:pt x="73" y="0"/>
                    <a:pt x="71" y="0"/>
                  </a:cubicBezTo>
                  <a:cubicBezTo>
                    <a:pt x="13" y="0"/>
                    <a:pt x="13" y="0"/>
                    <a:pt x="13" y="0"/>
                  </a:cubicBezTo>
                  <a:cubicBezTo>
                    <a:pt x="9" y="0"/>
                    <a:pt x="6" y="1"/>
                    <a:pt x="3" y="4"/>
                  </a:cubicBezTo>
                  <a:cubicBezTo>
                    <a:pt x="1" y="6"/>
                    <a:pt x="0" y="9"/>
                    <a:pt x="0" y="13"/>
                  </a:cubicBezTo>
                  <a:cubicBezTo>
                    <a:pt x="0" y="115"/>
                    <a:pt x="0" y="115"/>
                    <a:pt x="0" y="115"/>
                  </a:cubicBezTo>
                  <a:cubicBezTo>
                    <a:pt x="0" y="118"/>
                    <a:pt x="1" y="122"/>
                    <a:pt x="3" y="124"/>
                  </a:cubicBezTo>
                  <a:cubicBezTo>
                    <a:pt x="4" y="124"/>
                    <a:pt x="4" y="124"/>
                    <a:pt x="4" y="124"/>
                  </a:cubicBezTo>
                  <a:cubicBezTo>
                    <a:pt x="6" y="126"/>
                    <a:pt x="9" y="128"/>
                    <a:pt x="13" y="128"/>
                  </a:cubicBezTo>
                  <a:cubicBezTo>
                    <a:pt x="99" y="128"/>
                    <a:pt x="99" y="128"/>
                    <a:pt x="99" y="128"/>
                  </a:cubicBezTo>
                  <a:cubicBezTo>
                    <a:pt x="102" y="128"/>
                    <a:pt x="105" y="126"/>
                    <a:pt x="108" y="124"/>
                  </a:cubicBezTo>
                  <a:cubicBezTo>
                    <a:pt x="108" y="124"/>
                    <a:pt x="108" y="124"/>
                    <a:pt x="108" y="124"/>
                  </a:cubicBezTo>
                  <a:cubicBezTo>
                    <a:pt x="110" y="122"/>
                    <a:pt x="112" y="118"/>
                    <a:pt x="112" y="115"/>
                  </a:cubicBezTo>
                  <a:cubicBezTo>
                    <a:pt x="112" y="40"/>
                    <a:pt x="112" y="40"/>
                    <a:pt x="112" y="40"/>
                  </a:cubicBezTo>
                  <a:cubicBezTo>
                    <a:pt x="112" y="39"/>
                    <a:pt x="111" y="38"/>
                    <a:pt x="110" y="37"/>
                  </a:cubicBezTo>
                  <a:close/>
                  <a:moveTo>
                    <a:pt x="74" y="15"/>
                  </a:moveTo>
                  <a:cubicBezTo>
                    <a:pt x="74" y="15"/>
                    <a:pt x="74" y="15"/>
                    <a:pt x="74" y="15"/>
                  </a:cubicBezTo>
                  <a:cubicBezTo>
                    <a:pt x="97" y="37"/>
                    <a:pt x="97" y="37"/>
                    <a:pt x="97" y="37"/>
                  </a:cubicBezTo>
                  <a:cubicBezTo>
                    <a:pt x="79" y="37"/>
                    <a:pt x="79" y="37"/>
                    <a:pt x="79" y="37"/>
                  </a:cubicBezTo>
                  <a:cubicBezTo>
                    <a:pt x="78" y="37"/>
                    <a:pt x="77" y="37"/>
                    <a:pt x="76" y="36"/>
                  </a:cubicBezTo>
                  <a:cubicBezTo>
                    <a:pt x="76" y="36"/>
                    <a:pt x="76" y="36"/>
                    <a:pt x="76" y="36"/>
                  </a:cubicBezTo>
                  <a:cubicBezTo>
                    <a:pt x="75" y="35"/>
                    <a:pt x="74" y="33"/>
                    <a:pt x="74" y="32"/>
                  </a:cubicBezTo>
                  <a:cubicBezTo>
                    <a:pt x="74" y="15"/>
                    <a:pt x="74" y="15"/>
                    <a:pt x="74" y="15"/>
                  </a:cubicBezTo>
                  <a:close/>
                  <a:moveTo>
                    <a:pt x="102" y="115"/>
                  </a:moveTo>
                  <a:cubicBezTo>
                    <a:pt x="102" y="115"/>
                    <a:pt x="102" y="115"/>
                    <a:pt x="102" y="115"/>
                  </a:cubicBezTo>
                  <a:cubicBezTo>
                    <a:pt x="102" y="116"/>
                    <a:pt x="101" y="116"/>
                    <a:pt x="101" y="117"/>
                  </a:cubicBezTo>
                  <a:cubicBezTo>
                    <a:pt x="101" y="117"/>
                    <a:pt x="101" y="117"/>
                    <a:pt x="101" y="117"/>
                  </a:cubicBezTo>
                  <a:cubicBezTo>
                    <a:pt x="100" y="118"/>
                    <a:pt x="99" y="118"/>
                    <a:pt x="99" y="118"/>
                  </a:cubicBezTo>
                  <a:cubicBezTo>
                    <a:pt x="13" y="118"/>
                    <a:pt x="13" y="118"/>
                    <a:pt x="13" y="118"/>
                  </a:cubicBezTo>
                  <a:cubicBezTo>
                    <a:pt x="12" y="118"/>
                    <a:pt x="11" y="118"/>
                    <a:pt x="10" y="117"/>
                  </a:cubicBezTo>
                  <a:cubicBezTo>
                    <a:pt x="10" y="116"/>
                    <a:pt x="9" y="116"/>
                    <a:pt x="9" y="115"/>
                  </a:cubicBezTo>
                  <a:cubicBezTo>
                    <a:pt x="9" y="13"/>
                    <a:pt x="9" y="13"/>
                    <a:pt x="9" y="13"/>
                  </a:cubicBezTo>
                  <a:cubicBezTo>
                    <a:pt x="9" y="12"/>
                    <a:pt x="10" y="11"/>
                    <a:pt x="10" y="11"/>
                  </a:cubicBezTo>
                  <a:cubicBezTo>
                    <a:pt x="11" y="10"/>
                    <a:pt x="12" y="10"/>
                    <a:pt x="13" y="10"/>
                  </a:cubicBezTo>
                  <a:cubicBezTo>
                    <a:pt x="68" y="10"/>
                    <a:pt x="68" y="10"/>
                    <a:pt x="68" y="10"/>
                  </a:cubicBezTo>
                  <a:cubicBezTo>
                    <a:pt x="68" y="32"/>
                    <a:pt x="68" y="32"/>
                    <a:pt x="68" y="32"/>
                  </a:cubicBezTo>
                  <a:cubicBezTo>
                    <a:pt x="68" y="35"/>
                    <a:pt x="69" y="38"/>
                    <a:pt x="71" y="40"/>
                  </a:cubicBezTo>
                  <a:cubicBezTo>
                    <a:pt x="72" y="40"/>
                    <a:pt x="72" y="40"/>
                    <a:pt x="72" y="40"/>
                  </a:cubicBezTo>
                  <a:cubicBezTo>
                    <a:pt x="73" y="42"/>
                    <a:pt x="76" y="43"/>
                    <a:pt x="79" y="43"/>
                  </a:cubicBezTo>
                  <a:cubicBezTo>
                    <a:pt x="102" y="43"/>
                    <a:pt x="102" y="43"/>
                    <a:pt x="102" y="43"/>
                  </a:cubicBezTo>
                  <a:cubicBezTo>
                    <a:pt x="102" y="115"/>
                    <a:pt x="102" y="115"/>
                    <a:pt x="102" y="115"/>
                  </a:cubicBezTo>
                  <a:close/>
                  <a:moveTo>
                    <a:pt x="84" y="71"/>
                  </a:moveTo>
                  <a:cubicBezTo>
                    <a:pt x="84" y="71"/>
                    <a:pt x="84" y="71"/>
                    <a:pt x="84" y="71"/>
                  </a:cubicBezTo>
                  <a:cubicBezTo>
                    <a:pt x="27" y="71"/>
                    <a:pt x="27" y="71"/>
                    <a:pt x="27" y="71"/>
                  </a:cubicBezTo>
                  <a:cubicBezTo>
                    <a:pt x="25" y="71"/>
                    <a:pt x="24" y="72"/>
                    <a:pt x="24" y="74"/>
                  </a:cubicBezTo>
                  <a:cubicBezTo>
                    <a:pt x="24" y="76"/>
                    <a:pt x="25" y="77"/>
                    <a:pt x="27" y="77"/>
                  </a:cubicBezTo>
                  <a:cubicBezTo>
                    <a:pt x="84" y="77"/>
                    <a:pt x="84" y="77"/>
                    <a:pt x="84" y="77"/>
                  </a:cubicBezTo>
                  <a:cubicBezTo>
                    <a:pt x="86" y="77"/>
                    <a:pt x="87" y="76"/>
                    <a:pt x="87" y="74"/>
                  </a:cubicBezTo>
                  <a:cubicBezTo>
                    <a:pt x="87" y="72"/>
                    <a:pt x="86" y="71"/>
                    <a:pt x="84"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400">
                <a:solidFill>
                  <a:schemeClr val="tx1">
                    <a:lumMod val="50000"/>
                    <a:lumOff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67"/>
  <p:tag name="MH_SECTIONID" val="268,269,"/>
  <p:tag name="ISPRING_PRESENTATION_TITLE" val="11"/>
</p:tagLst>
</file>

<file path=ppt/tags/tag10.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Freeform 39"/>
</p:tagLst>
</file>

<file path=ppt/tags/tag11.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Hexagon 1"/>
</p:tagLst>
</file>

<file path=ppt/tags/tag12.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6"/>
</p:tagLst>
</file>

<file path=ppt/tags/tag13.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7"/>
</p:tagLst>
</file>

<file path=ppt/tags/tag14.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8"/>
</p:tagLst>
</file>

<file path=ppt/tags/tag15.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9"/>
</p:tagLst>
</file>

<file path=ppt/tags/tag16.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4"/>
</p:tagLst>
</file>

<file path=ppt/tags/tag18.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3"/>
</p:tagLst>
</file>

<file path=ppt/tags/tag2.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TextBox 10"/>
</p:tagLst>
</file>

<file path=ppt/tags/tag20.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2"/>
</p:tagLst>
</file>

<file path=ppt/tags/tag21.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2"/>
</p:tagLst>
</file>

<file path=ppt/tags/tag22.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1"/>
</p:tagLst>
</file>

<file path=ppt/tags/tag24.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Text"/>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SubTitle"/>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Text"/>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Text"/>
  <p:tag name="MH_ORDER" val="4"/>
</p:tagLst>
</file>

<file path=ppt/tags/tag29.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SubTitle"/>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文本框 1"/>
</p:tagLst>
</file>

<file path=ppt/tags/tag30.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Text"/>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SubTitle"/>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80224145859"/>
  <p:tag name="MH_LIBRARY" val="GRAPHIC"/>
  <p:tag name="MH_TYPE" val="Other"/>
  <p:tag name="MH_ORDER" val="10"/>
</p:tagLst>
</file>

<file path=ppt/tags/tag34.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2"/>
</p:tagLst>
</file>

<file path=ppt/tags/tag36.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5"/>
</p:tagLst>
</file>

<file path=ppt/tags/tag39.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6"/>
</p:tagLst>
</file>

<file path=ppt/tags/tag4.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Freeform 12"/>
</p:tagLst>
</file>

<file path=ppt/tags/tag40.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7"/>
</p:tagLst>
</file>

<file path=ppt/tags/tag41.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8"/>
</p:tagLst>
</file>

<file path=ppt/tags/tag42.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Desc"/>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Other"/>
  <p:tag name="MH_ORDER" val="9"/>
</p:tagLst>
</file>

<file path=ppt/tags/tag44.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SubTitle"/>
  <p:tag name="MH_ORDER" val="3"/>
</p:tagLst>
</file>

<file path=ppt/tags/tag45.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SubTitle"/>
  <p:tag name="MH_ORDER" val="1"/>
</p:tagLst>
</file>

<file path=ppt/tags/tag46.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SubTitle"/>
  <p:tag name="MH_ORDER" val="4"/>
</p:tagLst>
</file>

<file path=ppt/tags/tag47.xml><?xml version="1.0" encoding="utf-8"?>
<p:tagLst xmlns:a="http://schemas.openxmlformats.org/drawingml/2006/main" xmlns:r="http://schemas.openxmlformats.org/officeDocument/2006/relationships" xmlns:p="http://schemas.openxmlformats.org/presentationml/2006/main">
  <p:tag name="MH" val="20180224110023"/>
  <p:tag name="MH_LIBRARY" val="GRAPHIC"/>
  <p:tag name="MH_TYPE" val="SubTitle"/>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Hexagon 13"/>
</p:tagLst>
</file>

<file path=ppt/tags/tag6.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Freeform 44"/>
</p:tagLst>
</file>

<file path=ppt/tags/tag7.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Hexagon 45"/>
</p:tagLst>
</file>

<file path=ppt/tags/tag8.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Freeform 41"/>
</p:tagLst>
</file>

<file path=ppt/tags/tag9.xml><?xml version="1.0" encoding="utf-8"?>
<p:tagLst xmlns:a="http://schemas.openxmlformats.org/drawingml/2006/main" xmlns:r="http://schemas.openxmlformats.org/officeDocument/2006/relationships" xmlns:p="http://schemas.openxmlformats.org/presentationml/2006/main">
  <p:tag name="MH" val="20180224142438"/>
  <p:tag name="MH_LIBRARY" val="GRAPHIC"/>
  <p:tag name="MH_ORDER" val="Hexagon 42"/>
</p:tagLst>
</file>

<file path=ppt/theme/theme1.xml><?xml version="1.0" encoding="utf-8"?>
<a:theme xmlns:a="http://schemas.openxmlformats.org/drawingml/2006/main" name=" www.2ppt.com">
  <a:themeElements>
    <a:clrScheme name="自定义 2">
      <a:dk1>
        <a:sysClr val="windowText" lastClr="000000"/>
      </a:dk1>
      <a:lt1>
        <a:sysClr val="window" lastClr="FFFFFF"/>
      </a:lt1>
      <a:dk2>
        <a:srgbClr val="454551"/>
      </a:dk2>
      <a:lt2>
        <a:srgbClr val="D8D9DC"/>
      </a:lt2>
      <a:accent1>
        <a:srgbClr val="F45E90"/>
      </a:accent1>
      <a:accent2>
        <a:srgbClr val="F3809A"/>
      </a:accent2>
      <a:accent3>
        <a:srgbClr val="F5479C"/>
      </a:accent3>
      <a:accent4>
        <a:srgbClr val="CF5FA7"/>
      </a:accent4>
      <a:accent5>
        <a:srgbClr val="F45E90"/>
      </a:accent5>
      <a:accent6>
        <a:srgbClr val="D54773"/>
      </a:accent6>
      <a:hlink>
        <a:srgbClr val="F9D5E9"/>
      </a:hlink>
      <a:folHlink>
        <a:srgbClr val="8C8C8C"/>
      </a:folHlink>
    </a:clrScheme>
    <a:fontScheme name="nkpny3g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1314</Words>
  <Application>Microsoft Office PowerPoint</Application>
  <PresentationFormat>宽屏</PresentationFormat>
  <Paragraphs>189</Paragraphs>
  <Slides>22</Slides>
  <Notes>22</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22</vt:i4>
      </vt:variant>
    </vt:vector>
  </HeadingPairs>
  <TitlesOfParts>
    <vt:vector size="31" baseType="lpstr">
      <vt:lpstr>方正正黑简体</vt:lpstr>
      <vt:lpstr>宋体</vt:lpstr>
      <vt:lpstr>微软雅黑</vt:lpstr>
      <vt:lpstr>Arial</vt:lpstr>
      <vt:lpstr>Calibri</vt:lpstr>
      <vt:lpstr>Helvetica</vt:lpstr>
      <vt:lpstr>Wingdings</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2022-03-09T03:22:43Z</dcterms:created>
  <dcterms:modified xsi:type="dcterms:W3CDTF">2023-01-10T06:00:29Z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D227AE6B1A7E45E8BCD28F13415BB05B</vt:lpwstr>
  </property>
  <property fmtid="{A09F084E-AD41-489F-8076-AA5BE3082BCA}" pid="100">
    <vt:ui4>5</vt:ui4>
  </property>
  <property fmtid="{64440492-4C8B-11D1-8B70-080036B11A03}" pid="11">
    <vt:lpwstr>www.2ppt.com-爱PPT提供资源下载</vt:lpwstr>
  </property>
</Properties>
</file>