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BE1"/>
    <a:srgbClr val="0D4DE7"/>
    <a:srgbClr val="074AE8"/>
    <a:srgbClr val="F20000"/>
    <a:srgbClr val="B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9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3508299" y="5843297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73444_2 0160701214413826200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670" y="359410"/>
            <a:ext cx="9210675" cy="3560445"/>
          </a:xfrm>
          <a:prstGeom prst="rect">
            <a:avLst/>
          </a:prstGeom>
        </p:spPr>
      </p:pic>
      <p:sp>
        <p:nvSpPr>
          <p:cNvPr id="8" name="PA_文本框 3"/>
          <p:cNvSpPr txBox="1"/>
          <p:nvPr>
            <p:custDataLst>
              <p:tags r:id="rId1"/>
            </p:custDataLst>
          </p:nvPr>
        </p:nvSpPr>
        <p:spPr>
          <a:xfrm>
            <a:off x="2142570" y="3657876"/>
            <a:ext cx="85274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800" b="1" kern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政府党委党政</a:t>
            </a:r>
            <a:r>
              <a:rPr sz="4800" b="1" kern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微党课PPT</a:t>
            </a:r>
          </a:p>
        </p:txBody>
      </p:sp>
      <p:sp>
        <p:nvSpPr>
          <p:cNvPr id="10" name="PA_圆角矩形 9"/>
          <p:cNvSpPr/>
          <p:nvPr>
            <p:custDataLst>
              <p:tags r:id="rId2"/>
            </p:custDataLst>
          </p:nvPr>
        </p:nvSpPr>
        <p:spPr>
          <a:xfrm>
            <a:off x="4397693" y="4691478"/>
            <a:ext cx="3995420" cy="360045"/>
          </a:xfrm>
          <a:prstGeom prst="roundRect">
            <a:avLst>
              <a:gd name="adj" fmla="val 50000"/>
            </a:avLst>
          </a:prstGeom>
          <a:solidFill>
            <a:srgbClr val="F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单击此处添加</a:t>
            </a:r>
            <a:r>
              <a:rPr lang="zh-CN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您的副</a:t>
            </a:r>
            <a:r>
              <a:rPr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标题</a:t>
            </a:r>
            <a:r>
              <a:rPr lang="zh-CN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PA_文本框 3"/>
          <p:cNvSpPr txBox="1"/>
          <p:nvPr>
            <p:custDataLst>
              <p:tags r:id="rId1"/>
            </p:custDataLst>
          </p:nvPr>
        </p:nvSpPr>
        <p:spPr>
          <a:xfrm>
            <a:off x="683895" y="5588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sp>
        <p:nvSpPr>
          <p:cNvPr id="25" name="TextBox 20"/>
          <p:cNvSpPr txBox="1"/>
          <p:nvPr/>
        </p:nvSpPr>
        <p:spPr>
          <a:xfrm>
            <a:off x="683971" y="430851"/>
            <a:ext cx="13195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</a:p>
        </p:txBody>
      </p:sp>
      <p:sp>
        <p:nvSpPr>
          <p:cNvPr id="33" name="椭圆 32"/>
          <p:cNvSpPr/>
          <p:nvPr/>
        </p:nvSpPr>
        <p:spPr>
          <a:xfrm>
            <a:off x="5405447" y="1693570"/>
            <a:ext cx="1368152" cy="1368152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KSO_Shape"/>
          <p:cNvSpPr/>
          <p:nvPr/>
        </p:nvSpPr>
        <p:spPr bwMode="auto">
          <a:xfrm>
            <a:off x="5693479" y="2074800"/>
            <a:ext cx="859598" cy="59025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5" name="TextBox 45"/>
          <p:cNvSpPr txBox="1"/>
          <p:nvPr/>
        </p:nvSpPr>
        <p:spPr>
          <a:xfrm>
            <a:off x="5600249" y="3277746"/>
            <a:ext cx="99504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</a:rPr>
              <a:t>PART 02</a:t>
            </a:r>
          </a:p>
        </p:txBody>
      </p:sp>
      <p:sp>
        <p:nvSpPr>
          <p:cNvPr id="36" name="Rectangle 49"/>
          <p:cNvSpPr/>
          <p:nvPr/>
        </p:nvSpPr>
        <p:spPr>
          <a:xfrm>
            <a:off x="4685367" y="3618844"/>
            <a:ext cx="2880320" cy="6134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7" name="Rectangle 60"/>
          <p:cNvSpPr/>
          <p:nvPr/>
        </p:nvSpPr>
        <p:spPr>
          <a:xfrm>
            <a:off x="4397335" y="4252524"/>
            <a:ext cx="3456384" cy="6093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在此录入上述图表的描述说明，在此录入上述图表的描述说明文字信息。</a:t>
            </a:r>
          </a:p>
        </p:txBody>
      </p:sp>
      <p:cxnSp>
        <p:nvCxnSpPr>
          <p:cNvPr id="38" name="Straight Connector 2"/>
          <p:cNvCxnSpPr/>
          <p:nvPr/>
        </p:nvCxnSpPr>
        <p:spPr>
          <a:xfrm>
            <a:off x="5045407" y="4244162"/>
            <a:ext cx="2160240" cy="0"/>
          </a:xfrm>
          <a:prstGeom prst="line">
            <a:avLst/>
          </a:prstGeom>
          <a:ln w="9525">
            <a:solidFill>
              <a:srgbClr val="2F5EB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flipH="1">
            <a:off x="-4" y="6604665"/>
            <a:ext cx="12195177" cy="288974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０</a:t>
            </a:r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pic>
        <p:nvPicPr>
          <p:cNvPr id="12" name="图片 11" descr="273444_20160701214413826200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5" y="4061460"/>
            <a:ext cx="1221613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990876" y="4080204"/>
            <a:ext cx="8784850" cy="574498"/>
            <a:chOff x="1990876" y="4080204"/>
            <a:chExt cx="8784850" cy="574498"/>
          </a:xfrm>
        </p:grpSpPr>
        <p:sp>
          <p:nvSpPr>
            <p:cNvPr id="8" name="矩形 7"/>
            <p:cNvSpPr/>
            <p:nvPr/>
          </p:nvSpPr>
          <p:spPr>
            <a:xfrm>
              <a:off x="1990876" y="4080204"/>
              <a:ext cx="8784850" cy="574498"/>
            </a:xfrm>
            <a:prstGeom prst="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0" scaled="0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 464"/>
            <p:cNvSpPr>
              <a:spLocks noEditPoints="1"/>
            </p:cNvSpPr>
            <p:nvPr/>
          </p:nvSpPr>
          <p:spPr bwMode="auto">
            <a:xfrm>
              <a:off x="2166491" y="4203176"/>
              <a:ext cx="346389" cy="381916"/>
            </a:xfrm>
            <a:custGeom>
              <a:avLst/>
              <a:gdLst>
                <a:gd name="T0" fmla="*/ 35 w 117"/>
                <a:gd name="T1" fmla="*/ 114 h 129"/>
                <a:gd name="T2" fmla="*/ 46 w 117"/>
                <a:gd name="T3" fmla="*/ 101 h 129"/>
                <a:gd name="T4" fmla="*/ 51 w 117"/>
                <a:gd name="T5" fmla="*/ 87 h 129"/>
                <a:gd name="T6" fmla="*/ 48 w 117"/>
                <a:gd name="T7" fmla="*/ 79 h 129"/>
                <a:gd name="T8" fmla="*/ 72 w 117"/>
                <a:gd name="T9" fmla="*/ 87 h 129"/>
                <a:gd name="T10" fmla="*/ 68 w 117"/>
                <a:gd name="T11" fmla="*/ 87 h 129"/>
                <a:gd name="T12" fmla="*/ 73 w 117"/>
                <a:gd name="T13" fmla="*/ 101 h 129"/>
                <a:gd name="T14" fmla="*/ 86 w 117"/>
                <a:gd name="T15" fmla="*/ 114 h 129"/>
                <a:gd name="T16" fmla="*/ 97 w 117"/>
                <a:gd name="T17" fmla="*/ 129 h 129"/>
                <a:gd name="T18" fmla="*/ 22 w 117"/>
                <a:gd name="T19" fmla="*/ 114 h 129"/>
                <a:gd name="T20" fmla="*/ 35 w 117"/>
                <a:gd name="T21" fmla="*/ 114 h 129"/>
                <a:gd name="T22" fmla="*/ 46 w 117"/>
                <a:gd name="T23" fmla="*/ 61 h 129"/>
                <a:gd name="T24" fmla="*/ 44 w 117"/>
                <a:gd name="T25" fmla="*/ 66 h 129"/>
                <a:gd name="T26" fmla="*/ 37 w 117"/>
                <a:gd name="T27" fmla="*/ 61 h 129"/>
                <a:gd name="T28" fmla="*/ 33 w 117"/>
                <a:gd name="T29" fmla="*/ 55 h 129"/>
                <a:gd name="T30" fmla="*/ 33 w 117"/>
                <a:gd name="T31" fmla="*/ 54 h 129"/>
                <a:gd name="T32" fmla="*/ 39 w 117"/>
                <a:gd name="T33" fmla="*/ 33 h 129"/>
                <a:gd name="T34" fmla="*/ 42 w 117"/>
                <a:gd name="T35" fmla="*/ 11 h 129"/>
                <a:gd name="T36" fmla="*/ 48 w 117"/>
                <a:gd name="T37" fmla="*/ 11 h 129"/>
                <a:gd name="T38" fmla="*/ 24 w 117"/>
                <a:gd name="T39" fmla="*/ 19 h 129"/>
                <a:gd name="T40" fmla="*/ 9 w 117"/>
                <a:gd name="T41" fmla="*/ 13 h 129"/>
                <a:gd name="T42" fmla="*/ 13 w 117"/>
                <a:gd name="T43" fmla="*/ 24 h 129"/>
                <a:gd name="T44" fmla="*/ 16 w 117"/>
                <a:gd name="T45" fmla="*/ 33 h 129"/>
                <a:gd name="T46" fmla="*/ 29 w 117"/>
                <a:gd name="T47" fmla="*/ 46 h 129"/>
                <a:gd name="T48" fmla="*/ 33 w 117"/>
                <a:gd name="T49" fmla="*/ 30 h 129"/>
                <a:gd name="T50" fmla="*/ 35 w 117"/>
                <a:gd name="T51" fmla="*/ 13 h 129"/>
                <a:gd name="T52" fmla="*/ 31 w 117"/>
                <a:gd name="T53" fmla="*/ 21 h 129"/>
                <a:gd name="T54" fmla="*/ 24 w 117"/>
                <a:gd name="T55" fmla="*/ 6 h 129"/>
                <a:gd name="T56" fmla="*/ 0 w 117"/>
                <a:gd name="T57" fmla="*/ 6 h 129"/>
                <a:gd name="T58" fmla="*/ 2 w 117"/>
                <a:gd name="T59" fmla="*/ 11 h 129"/>
                <a:gd name="T60" fmla="*/ 11 w 117"/>
                <a:gd name="T61" fmla="*/ 37 h 129"/>
                <a:gd name="T62" fmla="*/ 18 w 117"/>
                <a:gd name="T63" fmla="*/ 46 h 129"/>
                <a:gd name="T64" fmla="*/ 27 w 117"/>
                <a:gd name="T65" fmla="*/ 54 h 129"/>
                <a:gd name="T66" fmla="*/ 26 w 117"/>
                <a:gd name="T67" fmla="*/ 57 h 129"/>
                <a:gd name="T68" fmla="*/ 39 w 117"/>
                <a:gd name="T69" fmla="*/ 72 h 129"/>
                <a:gd name="T70" fmla="*/ 59 w 117"/>
                <a:gd name="T71" fmla="*/ 76 h 129"/>
                <a:gd name="T72" fmla="*/ 79 w 117"/>
                <a:gd name="T73" fmla="*/ 72 h 129"/>
                <a:gd name="T74" fmla="*/ 94 w 117"/>
                <a:gd name="T75" fmla="*/ 57 h 129"/>
                <a:gd name="T76" fmla="*/ 90 w 117"/>
                <a:gd name="T77" fmla="*/ 54 h 129"/>
                <a:gd name="T78" fmla="*/ 99 w 117"/>
                <a:gd name="T79" fmla="*/ 46 h 129"/>
                <a:gd name="T80" fmla="*/ 106 w 117"/>
                <a:gd name="T81" fmla="*/ 37 h 129"/>
                <a:gd name="T82" fmla="*/ 116 w 117"/>
                <a:gd name="T83" fmla="*/ 11 h 129"/>
                <a:gd name="T84" fmla="*/ 112 w 117"/>
                <a:gd name="T85" fmla="*/ 6 h 129"/>
                <a:gd name="T86" fmla="*/ 94 w 117"/>
                <a:gd name="T87" fmla="*/ 6 h 129"/>
                <a:gd name="T88" fmla="*/ 79 w 117"/>
                <a:gd name="T89" fmla="*/ 0 h 129"/>
                <a:gd name="T90" fmla="*/ 20 w 117"/>
                <a:gd name="T91" fmla="*/ 0 h 129"/>
                <a:gd name="T92" fmla="*/ 24 w 117"/>
                <a:gd name="T93" fmla="*/ 6 h 129"/>
                <a:gd name="T94" fmla="*/ 84 w 117"/>
                <a:gd name="T95" fmla="*/ 13 h 129"/>
                <a:gd name="T96" fmla="*/ 94 w 117"/>
                <a:gd name="T97" fmla="*/ 19 h 129"/>
                <a:gd name="T98" fmla="*/ 108 w 117"/>
                <a:gd name="T99" fmla="*/ 13 h 129"/>
                <a:gd name="T100" fmla="*/ 105 w 117"/>
                <a:gd name="T101" fmla="*/ 24 h 129"/>
                <a:gd name="T102" fmla="*/ 101 w 117"/>
                <a:gd name="T103" fmla="*/ 33 h 129"/>
                <a:gd name="T104" fmla="*/ 88 w 117"/>
                <a:gd name="T105" fmla="*/ 46 h 129"/>
                <a:gd name="T106" fmla="*/ 84 w 117"/>
                <a:gd name="T107" fmla="*/ 30 h 129"/>
                <a:gd name="T108" fmla="*/ 84 w 117"/>
                <a:gd name="T109" fmla="*/ 13 h 129"/>
                <a:gd name="T110" fmla="*/ 84 w 117"/>
                <a:gd name="T11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29">
                  <a:moveTo>
                    <a:pt x="35" y="114"/>
                  </a:moveTo>
                  <a:lnTo>
                    <a:pt x="35" y="114"/>
                  </a:lnTo>
                  <a:lnTo>
                    <a:pt x="40" y="109"/>
                  </a:lnTo>
                  <a:lnTo>
                    <a:pt x="46" y="101"/>
                  </a:lnTo>
                  <a:lnTo>
                    <a:pt x="50" y="94"/>
                  </a:lnTo>
                  <a:lnTo>
                    <a:pt x="51" y="87"/>
                  </a:lnTo>
                  <a:lnTo>
                    <a:pt x="48" y="87"/>
                  </a:lnTo>
                  <a:lnTo>
                    <a:pt x="48" y="79"/>
                  </a:lnTo>
                  <a:lnTo>
                    <a:pt x="72" y="79"/>
                  </a:lnTo>
                  <a:lnTo>
                    <a:pt x="72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70" y="94"/>
                  </a:lnTo>
                  <a:lnTo>
                    <a:pt x="73" y="101"/>
                  </a:lnTo>
                  <a:lnTo>
                    <a:pt x="79" y="109"/>
                  </a:lnTo>
                  <a:lnTo>
                    <a:pt x="86" y="114"/>
                  </a:lnTo>
                  <a:lnTo>
                    <a:pt x="97" y="114"/>
                  </a:lnTo>
                  <a:lnTo>
                    <a:pt x="97" y="129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48" y="11"/>
                  </a:moveTo>
                  <a:lnTo>
                    <a:pt x="46" y="61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5" y="59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2" y="11"/>
                  </a:lnTo>
                  <a:lnTo>
                    <a:pt x="48" y="11"/>
                  </a:lnTo>
                  <a:lnTo>
                    <a:pt x="48" y="11"/>
                  </a:lnTo>
                  <a:close/>
                  <a:moveTo>
                    <a:pt x="31" y="21"/>
                  </a:moveTo>
                  <a:lnTo>
                    <a:pt x="24" y="19"/>
                  </a:lnTo>
                  <a:lnTo>
                    <a:pt x="2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3" y="2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22" y="39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3" y="30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21"/>
                  </a:lnTo>
                  <a:lnTo>
                    <a:pt x="31" y="21"/>
                  </a:lnTo>
                  <a:close/>
                  <a:moveTo>
                    <a:pt x="24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2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8" y="46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31" y="66"/>
                  </a:lnTo>
                  <a:lnTo>
                    <a:pt x="39" y="72"/>
                  </a:lnTo>
                  <a:lnTo>
                    <a:pt x="50" y="76"/>
                  </a:lnTo>
                  <a:lnTo>
                    <a:pt x="59" y="76"/>
                  </a:lnTo>
                  <a:lnTo>
                    <a:pt x="70" y="76"/>
                  </a:lnTo>
                  <a:lnTo>
                    <a:pt x="79" y="72"/>
                  </a:lnTo>
                  <a:lnTo>
                    <a:pt x="86" y="6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9" y="46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12" y="24"/>
                  </a:lnTo>
                  <a:lnTo>
                    <a:pt x="116" y="11"/>
                  </a:lnTo>
                  <a:lnTo>
                    <a:pt x="117" y="6"/>
                  </a:lnTo>
                  <a:lnTo>
                    <a:pt x="112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7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84" y="13"/>
                  </a:moveTo>
                  <a:lnTo>
                    <a:pt x="88" y="21"/>
                  </a:lnTo>
                  <a:lnTo>
                    <a:pt x="94" y="19"/>
                  </a:lnTo>
                  <a:lnTo>
                    <a:pt x="94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5" y="24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95" y="39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3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98369" y="4080204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chemeClr val="tx1"/>
                  </a:solidFill>
                </a:rPr>
                <a:t>01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984448" y="4798718"/>
            <a:ext cx="8784850" cy="577407"/>
            <a:chOff x="1984448" y="4798718"/>
            <a:chExt cx="8784850" cy="577407"/>
          </a:xfrm>
        </p:grpSpPr>
        <p:sp>
          <p:nvSpPr>
            <p:cNvPr id="13" name="矩形 12"/>
            <p:cNvSpPr/>
            <p:nvPr/>
          </p:nvSpPr>
          <p:spPr>
            <a:xfrm>
              <a:off x="1984448" y="4798718"/>
              <a:ext cx="8784850" cy="574498"/>
            </a:xfrm>
            <a:prstGeom prst="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0" scaled="0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 471"/>
            <p:cNvSpPr>
              <a:spLocks noEditPoints="1"/>
            </p:cNvSpPr>
            <p:nvPr/>
          </p:nvSpPr>
          <p:spPr bwMode="auto">
            <a:xfrm>
              <a:off x="2139198" y="4927072"/>
              <a:ext cx="438166" cy="367112"/>
            </a:xfrm>
            <a:custGeom>
              <a:avLst/>
              <a:gdLst>
                <a:gd name="T0" fmla="*/ 139 w 148"/>
                <a:gd name="T1" fmla="*/ 0 h 124"/>
                <a:gd name="T2" fmla="*/ 148 w 148"/>
                <a:gd name="T3" fmla="*/ 5 h 124"/>
                <a:gd name="T4" fmla="*/ 148 w 148"/>
                <a:gd name="T5" fmla="*/ 18 h 124"/>
                <a:gd name="T6" fmla="*/ 148 w 148"/>
                <a:gd name="T7" fmla="*/ 86 h 124"/>
                <a:gd name="T8" fmla="*/ 147 w 148"/>
                <a:gd name="T9" fmla="*/ 91 h 124"/>
                <a:gd name="T10" fmla="*/ 128 w 148"/>
                <a:gd name="T11" fmla="*/ 95 h 124"/>
                <a:gd name="T12" fmla="*/ 134 w 148"/>
                <a:gd name="T13" fmla="*/ 86 h 124"/>
                <a:gd name="T14" fmla="*/ 134 w 148"/>
                <a:gd name="T15" fmla="*/ 14 h 124"/>
                <a:gd name="T16" fmla="*/ 130 w 148"/>
                <a:gd name="T17" fmla="*/ 9 h 124"/>
                <a:gd name="T18" fmla="*/ 42 w 148"/>
                <a:gd name="T19" fmla="*/ 9 h 124"/>
                <a:gd name="T20" fmla="*/ 33 w 148"/>
                <a:gd name="T21" fmla="*/ 51 h 124"/>
                <a:gd name="T22" fmla="*/ 33 w 148"/>
                <a:gd name="T23" fmla="*/ 35 h 124"/>
                <a:gd name="T24" fmla="*/ 31 w 148"/>
                <a:gd name="T25" fmla="*/ 33 h 124"/>
                <a:gd name="T26" fmla="*/ 27 w 148"/>
                <a:gd name="T27" fmla="*/ 51 h 124"/>
                <a:gd name="T28" fmla="*/ 24 w 148"/>
                <a:gd name="T29" fmla="*/ 9 h 124"/>
                <a:gd name="T30" fmla="*/ 29 w 148"/>
                <a:gd name="T31" fmla="*/ 0 h 124"/>
                <a:gd name="T32" fmla="*/ 47 w 148"/>
                <a:gd name="T33" fmla="*/ 0 h 124"/>
                <a:gd name="T34" fmla="*/ 132 w 148"/>
                <a:gd name="T35" fmla="*/ 0 h 124"/>
                <a:gd name="T36" fmla="*/ 9 w 148"/>
                <a:gd name="T37" fmla="*/ 112 h 124"/>
                <a:gd name="T38" fmla="*/ 38 w 148"/>
                <a:gd name="T39" fmla="*/ 112 h 124"/>
                <a:gd name="T40" fmla="*/ 2 w 148"/>
                <a:gd name="T41" fmla="*/ 69 h 124"/>
                <a:gd name="T42" fmla="*/ 0 w 148"/>
                <a:gd name="T43" fmla="*/ 79 h 124"/>
                <a:gd name="T44" fmla="*/ 33 w 148"/>
                <a:gd name="T45" fmla="*/ 110 h 124"/>
                <a:gd name="T46" fmla="*/ 36 w 148"/>
                <a:gd name="T47" fmla="*/ 99 h 124"/>
                <a:gd name="T48" fmla="*/ 35 w 148"/>
                <a:gd name="T49" fmla="*/ 88 h 124"/>
                <a:gd name="T50" fmla="*/ 27 w 148"/>
                <a:gd name="T51" fmla="*/ 57 h 124"/>
                <a:gd name="T52" fmla="*/ 25 w 148"/>
                <a:gd name="T53" fmla="*/ 73 h 124"/>
                <a:gd name="T54" fmla="*/ 16 w 148"/>
                <a:gd name="T55" fmla="*/ 53 h 124"/>
                <a:gd name="T56" fmla="*/ 125 w 148"/>
                <a:gd name="T57" fmla="*/ 106 h 124"/>
                <a:gd name="T58" fmla="*/ 126 w 148"/>
                <a:gd name="T59" fmla="*/ 115 h 124"/>
                <a:gd name="T60" fmla="*/ 103 w 148"/>
                <a:gd name="T61" fmla="*/ 40 h 124"/>
                <a:gd name="T62" fmla="*/ 97 w 148"/>
                <a:gd name="T63" fmla="*/ 40 h 124"/>
                <a:gd name="T64" fmla="*/ 93 w 148"/>
                <a:gd name="T65" fmla="*/ 75 h 124"/>
                <a:gd name="T66" fmla="*/ 88 w 148"/>
                <a:gd name="T67" fmla="*/ 68 h 124"/>
                <a:gd name="T68" fmla="*/ 93 w 148"/>
                <a:gd name="T69" fmla="*/ 101 h 124"/>
                <a:gd name="T70" fmla="*/ 117 w 148"/>
                <a:gd name="T71" fmla="*/ 104 h 124"/>
                <a:gd name="T72" fmla="*/ 125 w 148"/>
                <a:gd name="T73" fmla="*/ 75 h 124"/>
                <a:gd name="T74" fmla="*/ 121 w 148"/>
                <a:gd name="T75" fmla="*/ 73 h 124"/>
                <a:gd name="T76" fmla="*/ 117 w 148"/>
                <a:gd name="T77" fmla="*/ 68 h 124"/>
                <a:gd name="T78" fmla="*/ 114 w 148"/>
                <a:gd name="T79" fmla="*/ 69 h 124"/>
                <a:gd name="T80" fmla="*/ 114 w 148"/>
                <a:gd name="T81" fmla="*/ 62 h 124"/>
                <a:gd name="T82" fmla="*/ 106 w 148"/>
                <a:gd name="T83" fmla="*/ 66 h 124"/>
                <a:gd name="T84" fmla="*/ 104 w 148"/>
                <a:gd name="T85" fmla="*/ 66 h 124"/>
                <a:gd name="T86" fmla="*/ 103 w 148"/>
                <a:gd name="T87" fmla="*/ 40 h 124"/>
                <a:gd name="T88" fmla="*/ 82 w 148"/>
                <a:gd name="T89" fmla="*/ 86 h 124"/>
                <a:gd name="T90" fmla="*/ 42 w 148"/>
                <a:gd name="T91" fmla="*/ 88 h 124"/>
                <a:gd name="T92" fmla="*/ 84 w 148"/>
                <a:gd name="T93" fmla="*/ 9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" h="124">
                  <a:moveTo>
                    <a:pt x="132" y="0"/>
                  </a:moveTo>
                  <a:lnTo>
                    <a:pt x="139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2"/>
                  </a:lnTo>
                  <a:lnTo>
                    <a:pt x="148" y="5"/>
                  </a:lnTo>
                  <a:lnTo>
                    <a:pt x="148" y="9"/>
                  </a:lnTo>
                  <a:lnTo>
                    <a:pt x="148" y="11"/>
                  </a:lnTo>
                  <a:lnTo>
                    <a:pt x="148" y="18"/>
                  </a:lnTo>
                  <a:lnTo>
                    <a:pt x="148" y="57"/>
                  </a:lnTo>
                  <a:lnTo>
                    <a:pt x="148" y="7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8" y="90"/>
                  </a:lnTo>
                  <a:lnTo>
                    <a:pt x="147" y="91"/>
                  </a:lnTo>
                  <a:lnTo>
                    <a:pt x="143" y="93"/>
                  </a:lnTo>
                  <a:lnTo>
                    <a:pt x="139" y="95"/>
                  </a:lnTo>
                  <a:lnTo>
                    <a:pt x="128" y="95"/>
                  </a:lnTo>
                  <a:lnTo>
                    <a:pt x="128" y="95"/>
                  </a:lnTo>
                  <a:lnTo>
                    <a:pt x="130" y="86"/>
                  </a:lnTo>
                  <a:lnTo>
                    <a:pt x="134" y="86"/>
                  </a:lnTo>
                  <a:lnTo>
                    <a:pt x="134" y="77"/>
                  </a:lnTo>
                  <a:lnTo>
                    <a:pt x="134" y="62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9"/>
                  </a:lnTo>
                  <a:lnTo>
                    <a:pt x="130" y="9"/>
                  </a:lnTo>
                  <a:lnTo>
                    <a:pt x="128" y="9"/>
                  </a:lnTo>
                  <a:lnTo>
                    <a:pt x="47" y="9"/>
                  </a:lnTo>
                  <a:lnTo>
                    <a:pt x="42" y="9"/>
                  </a:lnTo>
                  <a:lnTo>
                    <a:pt x="35" y="9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51"/>
                  </a:lnTo>
                  <a:lnTo>
                    <a:pt x="24" y="51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5" y="5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2" y="0"/>
                  </a:lnTo>
                  <a:close/>
                  <a:moveTo>
                    <a:pt x="38" y="112"/>
                  </a:moveTo>
                  <a:lnTo>
                    <a:pt x="9" y="112"/>
                  </a:lnTo>
                  <a:lnTo>
                    <a:pt x="9" y="124"/>
                  </a:lnTo>
                  <a:lnTo>
                    <a:pt x="38" y="124"/>
                  </a:lnTo>
                  <a:lnTo>
                    <a:pt x="38" y="112"/>
                  </a:lnTo>
                  <a:lnTo>
                    <a:pt x="38" y="112"/>
                  </a:lnTo>
                  <a:close/>
                  <a:moveTo>
                    <a:pt x="2" y="69"/>
                  </a:moveTo>
                  <a:lnTo>
                    <a:pt x="2" y="69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14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6" y="104"/>
                  </a:lnTo>
                  <a:lnTo>
                    <a:pt x="36" y="99"/>
                  </a:lnTo>
                  <a:lnTo>
                    <a:pt x="36" y="93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36" y="73"/>
                  </a:lnTo>
                  <a:lnTo>
                    <a:pt x="35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6"/>
                  </a:lnTo>
                  <a:lnTo>
                    <a:pt x="25" y="73"/>
                  </a:lnTo>
                  <a:lnTo>
                    <a:pt x="16" y="7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2" y="69"/>
                  </a:lnTo>
                  <a:lnTo>
                    <a:pt x="2" y="69"/>
                  </a:lnTo>
                  <a:close/>
                  <a:moveTo>
                    <a:pt x="125" y="106"/>
                  </a:moveTo>
                  <a:lnTo>
                    <a:pt x="93" y="113"/>
                  </a:lnTo>
                  <a:lnTo>
                    <a:pt x="95" y="123"/>
                  </a:lnTo>
                  <a:lnTo>
                    <a:pt x="126" y="115"/>
                  </a:lnTo>
                  <a:lnTo>
                    <a:pt x="125" y="106"/>
                  </a:lnTo>
                  <a:lnTo>
                    <a:pt x="125" y="106"/>
                  </a:lnTo>
                  <a:close/>
                  <a:moveTo>
                    <a:pt x="103" y="40"/>
                  </a:moveTo>
                  <a:lnTo>
                    <a:pt x="103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5" y="57"/>
                  </a:lnTo>
                  <a:lnTo>
                    <a:pt x="97" y="73"/>
                  </a:lnTo>
                  <a:lnTo>
                    <a:pt x="93" y="75"/>
                  </a:lnTo>
                  <a:lnTo>
                    <a:pt x="93" y="62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8" y="80"/>
                  </a:lnTo>
                  <a:lnTo>
                    <a:pt x="90" y="91"/>
                  </a:lnTo>
                  <a:lnTo>
                    <a:pt x="93" y="101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117" y="104"/>
                  </a:lnTo>
                  <a:lnTo>
                    <a:pt x="117" y="104"/>
                  </a:lnTo>
                  <a:lnTo>
                    <a:pt x="123" y="91"/>
                  </a:lnTo>
                  <a:lnTo>
                    <a:pt x="125" y="75"/>
                  </a:lnTo>
                  <a:lnTo>
                    <a:pt x="125" y="75"/>
                  </a:lnTo>
                  <a:lnTo>
                    <a:pt x="121" y="73"/>
                  </a:lnTo>
                  <a:lnTo>
                    <a:pt x="121" y="73"/>
                  </a:lnTo>
                  <a:lnTo>
                    <a:pt x="121" y="68"/>
                  </a:lnTo>
                  <a:lnTo>
                    <a:pt x="121" y="68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5" y="69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53"/>
                  </a:lnTo>
                  <a:lnTo>
                    <a:pt x="103" y="40"/>
                  </a:lnTo>
                  <a:lnTo>
                    <a:pt x="103" y="40"/>
                  </a:lnTo>
                  <a:close/>
                  <a:moveTo>
                    <a:pt x="84" y="95"/>
                  </a:moveTo>
                  <a:lnTo>
                    <a:pt x="84" y="95"/>
                  </a:lnTo>
                  <a:lnTo>
                    <a:pt x="8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4" y="95"/>
                  </a:lnTo>
                  <a:lnTo>
                    <a:pt x="84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698368" y="4801627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chemeClr val="tx1"/>
                  </a:solidFill>
                </a:rPr>
                <a:t>02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84448" y="5518798"/>
            <a:ext cx="8784850" cy="574498"/>
            <a:chOff x="1984448" y="5518798"/>
            <a:chExt cx="8784850" cy="574498"/>
          </a:xfrm>
        </p:grpSpPr>
        <p:sp>
          <p:nvSpPr>
            <p:cNvPr id="17" name="矩形 16"/>
            <p:cNvSpPr/>
            <p:nvPr/>
          </p:nvSpPr>
          <p:spPr>
            <a:xfrm>
              <a:off x="1984448" y="5518798"/>
              <a:ext cx="8784850" cy="574498"/>
            </a:xfrm>
            <a:prstGeom prst="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0" scaled="0"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 468"/>
            <p:cNvSpPr>
              <a:spLocks noEditPoints="1"/>
            </p:cNvSpPr>
            <p:nvPr/>
          </p:nvSpPr>
          <p:spPr bwMode="auto">
            <a:xfrm>
              <a:off x="2219134" y="5626931"/>
              <a:ext cx="411519" cy="358230"/>
            </a:xfrm>
            <a:custGeom>
              <a:avLst/>
              <a:gdLst>
                <a:gd name="T0" fmla="*/ 139 w 139"/>
                <a:gd name="T1" fmla="*/ 112 h 121"/>
                <a:gd name="T2" fmla="*/ 0 w 139"/>
                <a:gd name="T3" fmla="*/ 112 h 121"/>
                <a:gd name="T4" fmla="*/ 117 w 139"/>
                <a:gd name="T5" fmla="*/ 66 h 121"/>
                <a:gd name="T6" fmla="*/ 33 w 139"/>
                <a:gd name="T7" fmla="*/ 95 h 121"/>
                <a:gd name="T8" fmla="*/ 33 w 139"/>
                <a:gd name="T9" fmla="*/ 95 h 121"/>
                <a:gd name="T10" fmla="*/ 24 w 139"/>
                <a:gd name="T11" fmla="*/ 95 h 121"/>
                <a:gd name="T12" fmla="*/ 40 w 139"/>
                <a:gd name="T13" fmla="*/ 101 h 121"/>
                <a:gd name="T14" fmla="*/ 53 w 139"/>
                <a:gd name="T15" fmla="*/ 95 h 121"/>
                <a:gd name="T16" fmla="*/ 57 w 139"/>
                <a:gd name="T17" fmla="*/ 95 h 121"/>
                <a:gd name="T18" fmla="*/ 33 w 139"/>
                <a:gd name="T19" fmla="*/ 24 h 121"/>
                <a:gd name="T20" fmla="*/ 33 w 139"/>
                <a:gd name="T21" fmla="*/ 24 h 121"/>
                <a:gd name="T22" fmla="*/ 29 w 139"/>
                <a:gd name="T23" fmla="*/ 29 h 121"/>
                <a:gd name="T24" fmla="*/ 46 w 139"/>
                <a:gd name="T25" fmla="*/ 24 h 121"/>
                <a:gd name="T26" fmla="*/ 40 w 139"/>
                <a:gd name="T27" fmla="*/ 24 h 121"/>
                <a:gd name="T28" fmla="*/ 50 w 139"/>
                <a:gd name="T29" fmla="*/ 29 h 121"/>
                <a:gd name="T30" fmla="*/ 61 w 139"/>
                <a:gd name="T31" fmla="*/ 24 h 121"/>
                <a:gd name="T32" fmla="*/ 33 w 139"/>
                <a:gd name="T33" fmla="*/ 38 h 121"/>
                <a:gd name="T34" fmla="*/ 33 w 139"/>
                <a:gd name="T35" fmla="*/ 44 h 121"/>
                <a:gd name="T36" fmla="*/ 29 w 139"/>
                <a:gd name="T37" fmla="*/ 44 h 121"/>
                <a:gd name="T38" fmla="*/ 40 w 139"/>
                <a:gd name="T39" fmla="*/ 38 h 121"/>
                <a:gd name="T40" fmla="*/ 40 w 139"/>
                <a:gd name="T41" fmla="*/ 38 h 121"/>
                <a:gd name="T42" fmla="*/ 53 w 139"/>
                <a:gd name="T43" fmla="*/ 44 h 121"/>
                <a:gd name="T44" fmla="*/ 61 w 139"/>
                <a:gd name="T45" fmla="*/ 38 h 121"/>
                <a:gd name="T46" fmla="*/ 57 w 139"/>
                <a:gd name="T47" fmla="*/ 38 h 121"/>
                <a:gd name="T48" fmla="*/ 33 w 139"/>
                <a:gd name="T49" fmla="*/ 58 h 121"/>
                <a:gd name="T50" fmla="*/ 29 w 139"/>
                <a:gd name="T51" fmla="*/ 51 h 121"/>
                <a:gd name="T52" fmla="*/ 40 w 139"/>
                <a:gd name="T53" fmla="*/ 51 h 121"/>
                <a:gd name="T54" fmla="*/ 40 w 139"/>
                <a:gd name="T55" fmla="*/ 58 h 121"/>
                <a:gd name="T56" fmla="*/ 53 w 139"/>
                <a:gd name="T57" fmla="*/ 58 h 121"/>
                <a:gd name="T58" fmla="*/ 57 w 139"/>
                <a:gd name="T59" fmla="*/ 51 h 121"/>
                <a:gd name="T60" fmla="*/ 57 w 139"/>
                <a:gd name="T61" fmla="*/ 51 h 121"/>
                <a:gd name="T62" fmla="*/ 37 w 139"/>
                <a:gd name="T63" fmla="*/ 71 h 121"/>
                <a:gd name="T64" fmla="*/ 29 w 139"/>
                <a:gd name="T65" fmla="*/ 66 h 121"/>
                <a:gd name="T66" fmla="*/ 24 w 139"/>
                <a:gd name="T67" fmla="*/ 66 h 121"/>
                <a:gd name="T68" fmla="*/ 40 w 139"/>
                <a:gd name="T69" fmla="*/ 71 h 121"/>
                <a:gd name="T70" fmla="*/ 53 w 139"/>
                <a:gd name="T71" fmla="*/ 66 h 121"/>
                <a:gd name="T72" fmla="*/ 57 w 139"/>
                <a:gd name="T73" fmla="*/ 66 h 121"/>
                <a:gd name="T74" fmla="*/ 57 w 139"/>
                <a:gd name="T75" fmla="*/ 71 h 121"/>
                <a:gd name="T76" fmla="*/ 37 w 139"/>
                <a:gd name="T77" fmla="*/ 86 h 121"/>
                <a:gd name="T78" fmla="*/ 24 w 139"/>
                <a:gd name="T79" fmla="*/ 80 h 121"/>
                <a:gd name="T80" fmla="*/ 24 w 139"/>
                <a:gd name="T81" fmla="*/ 80 h 121"/>
                <a:gd name="T82" fmla="*/ 46 w 139"/>
                <a:gd name="T83" fmla="*/ 86 h 121"/>
                <a:gd name="T84" fmla="*/ 53 w 139"/>
                <a:gd name="T85" fmla="*/ 80 h 121"/>
                <a:gd name="T86" fmla="*/ 50 w 139"/>
                <a:gd name="T87" fmla="*/ 80 h 121"/>
                <a:gd name="T88" fmla="*/ 57 w 139"/>
                <a:gd name="T89" fmla="*/ 86 h 121"/>
                <a:gd name="T90" fmla="*/ 37 w 139"/>
                <a:gd name="T91" fmla="*/ 9 h 121"/>
                <a:gd name="T92" fmla="*/ 24 w 139"/>
                <a:gd name="T93" fmla="*/ 9 h 121"/>
                <a:gd name="T94" fmla="*/ 40 w 139"/>
                <a:gd name="T95" fmla="*/ 9 h 121"/>
                <a:gd name="T96" fmla="*/ 40 w 139"/>
                <a:gd name="T97" fmla="*/ 9 h 121"/>
                <a:gd name="T98" fmla="*/ 53 w 139"/>
                <a:gd name="T99" fmla="*/ 14 h 121"/>
                <a:gd name="T100" fmla="*/ 61 w 139"/>
                <a:gd name="T101" fmla="*/ 14 h 121"/>
                <a:gd name="T102" fmla="*/ 77 w 139"/>
                <a:gd name="T103" fmla="*/ 55 h 121"/>
                <a:gd name="T104" fmla="*/ 117 w 139"/>
                <a:gd name="T105" fmla="*/ 77 h 121"/>
                <a:gd name="T106" fmla="*/ 77 w 139"/>
                <a:gd name="T107" fmla="*/ 84 h 121"/>
                <a:gd name="T108" fmla="*/ 77 w 139"/>
                <a:gd name="T10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21">
                  <a:moveTo>
                    <a:pt x="0" y="121"/>
                  </a:moveTo>
                  <a:lnTo>
                    <a:pt x="15" y="121"/>
                  </a:lnTo>
                  <a:lnTo>
                    <a:pt x="66" y="121"/>
                  </a:lnTo>
                  <a:lnTo>
                    <a:pt x="72" y="121"/>
                  </a:lnTo>
                  <a:lnTo>
                    <a:pt x="127" y="121"/>
                  </a:lnTo>
                  <a:lnTo>
                    <a:pt x="139" y="121"/>
                  </a:lnTo>
                  <a:lnTo>
                    <a:pt x="139" y="112"/>
                  </a:lnTo>
                  <a:lnTo>
                    <a:pt x="127" y="112"/>
                  </a:lnTo>
                  <a:lnTo>
                    <a:pt x="127" y="4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15" y="0"/>
                  </a:lnTo>
                  <a:lnTo>
                    <a:pt x="15" y="112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21"/>
                  </a:lnTo>
                  <a:close/>
                  <a:moveTo>
                    <a:pt x="77" y="60"/>
                  </a:moveTo>
                  <a:lnTo>
                    <a:pt x="77" y="60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0"/>
                  </a:lnTo>
                  <a:lnTo>
                    <a:pt x="77" y="60"/>
                  </a:lnTo>
                  <a:close/>
                  <a:moveTo>
                    <a:pt x="33" y="95"/>
                  </a:moveTo>
                  <a:lnTo>
                    <a:pt x="33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95"/>
                  </a:lnTo>
                  <a:lnTo>
                    <a:pt x="33" y="95"/>
                  </a:lnTo>
                  <a:close/>
                  <a:moveTo>
                    <a:pt x="24" y="95"/>
                  </a:moveTo>
                  <a:lnTo>
                    <a:pt x="29" y="95"/>
                  </a:lnTo>
                  <a:lnTo>
                    <a:pt x="29" y="101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95"/>
                  </a:lnTo>
                  <a:close/>
                  <a:moveTo>
                    <a:pt x="40" y="95"/>
                  </a:moveTo>
                  <a:lnTo>
                    <a:pt x="40" y="95"/>
                  </a:lnTo>
                  <a:lnTo>
                    <a:pt x="46" y="95"/>
                  </a:lnTo>
                  <a:lnTo>
                    <a:pt x="46" y="95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0" y="95"/>
                  </a:lnTo>
                  <a:lnTo>
                    <a:pt x="40" y="95"/>
                  </a:lnTo>
                  <a:close/>
                  <a:moveTo>
                    <a:pt x="50" y="95"/>
                  </a:moveTo>
                  <a:lnTo>
                    <a:pt x="50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0" y="101"/>
                  </a:lnTo>
                  <a:lnTo>
                    <a:pt x="50" y="101"/>
                  </a:lnTo>
                  <a:lnTo>
                    <a:pt x="50" y="95"/>
                  </a:lnTo>
                  <a:lnTo>
                    <a:pt x="50" y="95"/>
                  </a:lnTo>
                  <a:close/>
                  <a:moveTo>
                    <a:pt x="57" y="95"/>
                  </a:moveTo>
                  <a:lnTo>
                    <a:pt x="61" y="95"/>
                  </a:lnTo>
                  <a:lnTo>
                    <a:pt x="61" y="101"/>
                  </a:lnTo>
                  <a:lnTo>
                    <a:pt x="57" y="101"/>
                  </a:lnTo>
                  <a:lnTo>
                    <a:pt x="57" y="95"/>
                  </a:lnTo>
                  <a:lnTo>
                    <a:pt x="57" y="95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4"/>
                  </a:lnTo>
                  <a:lnTo>
                    <a:pt x="33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40" y="24"/>
                  </a:moveTo>
                  <a:lnTo>
                    <a:pt x="40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4"/>
                  </a:lnTo>
                  <a:lnTo>
                    <a:pt x="40" y="24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24"/>
                  </a:lnTo>
                  <a:lnTo>
                    <a:pt x="50" y="24"/>
                  </a:lnTo>
                  <a:close/>
                  <a:moveTo>
                    <a:pt x="57" y="24"/>
                  </a:moveTo>
                  <a:lnTo>
                    <a:pt x="57" y="24"/>
                  </a:lnTo>
                  <a:lnTo>
                    <a:pt x="61" y="24"/>
                  </a:lnTo>
                  <a:lnTo>
                    <a:pt x="61" y="24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4"/>
                  </a:lnTo>
                  <a:lnTo>
                    <a:pt x="57" y="24"/>
                  </a:lnTo>
                  <a:close/>
                  <a:moveTo>
                    <a:pt x="33" y="38"/>
                  </a:moveTo>
                  <a:lnTo>
                    <a:pt x="33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38"/>
                  </a:lnTo>
                  <a:lnTo>
                    <a:pt x="33" y="38"/>
                  </a:lnTo>
                  <a:close/>
                  <a:moveTo>
                    <a:pt x="24" y="38"/>
                  </a:moveTo>
                  <a:lnTo>
                    <a:pt x="24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38"/>
                  </a:lnTo>
                  <a:lnTo>
                    <a:pt x="24" y="38"/>
                  </a:lnTo>
                  <a:close/>
                  <a:moveTo>
                    <a:pt x="40" y="38"/>
                  </a:moveTo>
                  <a:lnTo>
                    <a:pt x="4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38"/>
                  </a:lnTo>
                  <a:lnTo>
                    <a:pt x="40" y="38"/>
                  </a:lnTo>
                  <a:close/>
                  <a:moveTo>
                    <a:pt x="50" y="38"/>
                  </a:moveTo>
                  <a:lnTo>
                    <a:pt x="50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38"/>
                  </a:lnTo>
                  <a:lnTo>
                    <a:pt x="50" y="38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33" y="51"/>
                  </a:moveTo>
                  <a:lnTo>
                    <a:pt x="33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1"/>
                  </a:lnTo>
                  <a:lnTo>
                    <a:pt x="33" y="51"/>
                  </a:lnTo>
                  <a:close/>
                  <a:moveTo>
                    <a:pt x="24" y="51"/>
                  </a:moveTo>
                  <a:lnTo>
                    <a:pt x="24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1"/>
                  </a:lnTo>
                  <a:lnTo>
                    <a:pt x="24" y="51"/>
                  </a:lnTo>
                  <a:close/>
                  <a:moveTo>
                    <a:pt x="40" y="51"/>
                  </a:moveTo>
                  <a:lnTo>
                    <a:pt x="40" y="51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0" y="51"/>
                  </a:lnTo>
                  <a:lnTo>
                    <a:pt x="40" y="51"/>
                  </a:lnTo>
                  <a:close/>
                  <a:moveTo>
                    <a:pt x="50" y="51"/>
                  </a:moveTo>
                  <a:lnTo>
                    <a:pt x="50" y="5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1"/>
                  </a:lnTo>
                  <a:lnTo>
                    <a:pt x="50" y="51"/>
                  </a:lnTo>
                  <a:close/>
                  <a:moveTo>
                    <a:pt x="57" y="51"/>
                  </a:moveTo>
                  <a:lnTo>
                    <a:pt x="57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1"/>
                  </a:lnTo>
                  <a:lnTo>
                    <a:pt x="57" y="51"/>
                  </a:lnTo>
                  <a:close/>
                  <a:moveTo>
                    <a:pt x="33" y="66"/>
                  </a:moveTo>
                  <a:lnTo>
                    <a:pt x="33" y="66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6"/>
                  </a:lnTo>
                  <a:lnTo>
                    <a:pt x="33" y="66"/>
                  </a:lnTo>
                  <a:close/>
                  <a:moveTo>
                    <a:pt x="24" y="66"/>
                  </a:moveTo>
                  <a:lnTo>
                    <a:pt x="24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4" y="66"/>
                  </a:lnTo>
                  <a:close/>
                  <a:moveTo>
                    <a:pt x="40" y="66"/>
                  </a:moveTo>
                  <a:lnTo>
                    <a:pt x="40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0" y="66"/>
                  </a:lnTo>
                  <a:lnTo>
                    <a:pt x="40" y="66"/>
                  </a:lnTo>
                  <a:close/>
                  <a:moveTo>
                    <a:pt x="50" y="66"/>
                  </a:moveTo>
                  <a:lnTo>
                    <a:pt x="50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6"/>
                  </a:lnTo>
                  <a:lnTo>
                    <a:pt x="50" y="66"/>
                  </a:lnTo>
                  <a:close/>
                  <a:moveTo>
                    <a:pt x="57" y="66"/>
                  </a:moveTo>
                  <a:lnTo>
                    <a:pt x="57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66"/>
                  </a:lnTo>
                  <a:lnTo>
                    <a:pt x="57" y="66"/>
                  </a:lnTo>
                  <a:close/>
                  <a:moveTo>
                    <a:pt x="33" y="80"/>
                  </a:moveTo>
                  <a:lnTo>
                    <a:pt x="33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3" y="80"/>
                  </a:lnTo>
                  <a:lnTo>
                    <a:pt x="33" y="80"/>
                  </a:lnTo>
                  <a:close/>
                  <a:moveTo>
                    <a:pt x="24" y="80"/>
                  </a:moveTo>
                  <a:lnTo>
                    <a:pt x="24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0"/>
                  </a:lnTo>
                  <a:lnTo>
                    <a:pt x="24" y="80"/>
                  </a:lnTo>
                  <a:close/>
                  <a:moveTo>
                    <a:pt x="40" y="80"/>
                  </a:moveTo>
                  <a:lnTo>
                    <a:pt x="40" y="80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0" y="80"/>
                  </a:lnTo>
                  <a:close/>
                  <a:moveTo>
                    <a:pt x="50" y="80"/>
                  </a:moveTo>
                  <a:lnTo>
                    <a:pt x="50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50" y="80"/>
                  </a:lnTo>
                  <a:lnTo>
                    <a:pt x="50" y="80"/>
                  </a:lnTo>
                  <a:close/>
                  <a:moveTo>
                    <a:pt x="57" y="80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0"/>
                  </a:lnTo>
                  <a:lnTo>
                    <a:pt x="57" y="80"/>
                  </a:lnTo>
                  <a:close/>
                  <a:moveTo>
                    <a:pt x="33" y="9"/>
                  </a:moveTo>
                  <a:lnTo>
                    <a:pt x="33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33" y="9"/>
                  </a:lnTo>
                  <a:close/>
                  <a:moveTo>
                    <a:pt x="24" y="9"/>
                  </a:moveTo>
                  <a:lnTo>
                    <a:pt x="29" y="9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4" y="9"/>
                  </a:lnTo>
                  <a:close/>
                  <a:moveTo>
                    <a:pt x="40" y="9"/>
                  </a:moveTo>
                  <a:lnTo>
                    <a:pt x="40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9"/>
                  </a:lnTo>
                  <a:lnTo>
                    <a:pt x="40" y="9"/>
                  </a:lnTo>
                  <a:close/>
                  <a:moveTo>
                    <a:pt x="50" y="9"/>
                  </a:moveTo>
                  <a:lnTo>
                    <a:pt x="50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9"/>
                  </a:lnTo>
                  <a:lnTo>
                    <a:pt x="50" y="9"/>
                  </a:lnTo>
                  <a:close/>
                  <a:moveTo>
                    <a:pt x="57" y="9"/>
                  </a:moveTo>
                  <a:lnTo>
                    <a:pt x="61" y="9"/>
                  </a:lnTo>
                  <a:lnTo>
                    <a:pt x="61" y="14"/>
                  </a:lnTo>
                  <a:lnTo>
                    <a:pt x="57" y="14"/>
                  </a:lnTo>
                  <a:lnTo>
                    <a:pt x="57" y="9"/>
                  </a:lnTo>
                  <a:lnTo>
                    <a:pt x="57" y="9"/>
                  </a:lnTo>
                  <a:close/>
                  <a:moveTo>
                    <a:pt x="77" y="49"/>
                  </a:moveTo>
                  <a:lnTo>
                    <a:pt x="117" y="49"/>
                  </a:lnTo>
                  <a:lnTo>
                    <a:pt x="117" y="55"/>
                  </a:lnTo>
                  <a:lnTo>
                    <a:pt x="77" y="55"/>
                  </a:lnTo>
                  <a:lnTo>
                    <a:pt x="77" y="49"/>
                  </a:lnTo>
                  <a:lnTo>
                    <a:pt x="77" y="49"/>
                  </a:lnTo>
                  <a:close/>
                  <a:moveTo>
                    <a:pt x="77" y="71"/>
                  </a:moveTo>
                  <a:lnTo>
                    <a:pt x="77" y="71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7" y="77"/>
                  </a:lnTo>
                  <a:lnTo>
                    <a:pt x="117" y="77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77" y="71"/>
                  </a:lnTo>
                  <a:lnTo>
                    <a:pt x="77" y="71"/>
                  </a:lnTo>
                  <a:close/>
                  <a:moveTo>
                    <a:pt x="77" y="84"/>
                  </a:moveTo>
                  <a:lnTo>
                    <a:pt x="77" y="84"/>
                  </a:lnTo>
                  <a:lnTo>
                    <a:pt x="117" y="84"/>
                  </a:lnTo>
                  <a:lnTo>
                    <a:pt x="117" y="84"/>
                  </a:lnTo>
                  <a:lnTo>
                    <a:pt x="117" y="90"/>
                  </a:lnTo>
                  <a:lnTo>
                    <a:pt x="11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84"/>
                  </a:lnTo>
                  <a:lnTo>
                    <a:pt x="77" y="84"/>
                  </a:lnTo>
                  <a:close/>
                  <a:moveTo>
                    <a:pt x="77" y="95"/>
                  </a:moveTo>
                  <a:lnTo>
                    <a:pt x="117" y="95"/>
                  </a:lnTo>
                  <a:lnTo>
                    <a:pt x="117" y="101"/>
                  </a:lnTo>
                  <a:lnTo>
                    <a:pt x="77" y="101"/>
                  </a:lnTo>
                  <a:lnTo>
                    <a:pt x="77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698368" y="5518798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chemeClr val="tx1"/>
                  </a:solidFill>
                </a:rPr>
                <a:t>03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1990876" y="1486350"/>
            <a:ext cx="1768388" cy="2184605"/>
          </a:xfrm>
          <a:prstGeom prst="rect">
            <a:avLst/>
          </a:prstGeom>
          <a:gradFill flip="none" rotWithShape="1">
            <a:gsLst>
              <a:gs pos="89000">
                <a:schemeClr val="bg1">
                  <a:lumMod val="85000"/>
                  <a:alpha val="18000"/>
                </a:schemeClr>
              </a:gs>
              <a:gs pos="0">
                <a:schemeClr val="bg1">
                  <a:alpha val="31000"/>
                </a:schemeClr>
              </a:gs>
            </a:gsLst>
            <a:lin ang="18900000" scaled="1"/>
            <a:tileRect/>
          </a:gra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10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5"/>
          </a:p>
        </p:txBody>
      </p:sp>
      <p:sp>
        <p:nvSpPr>
          <p:cNvPr id="21" name="Freeform 45"/>
          <p:cNvSpPr>
            <a:spLocks noEditPoints="1"/>
          </p:cNvSpPr>
          <p:nvPr/>
        </p:nvSpPr>
        <p:spPr bwMode="auto">
          <a:xfrm flipH="1">
            <a:off x="2166491" y="2699740"/>
            <a:ext cx="1089025" cy="971550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gradFill flip="none" rotWithShape="1"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Freeform 45"/>
          <p:cNvSpPr>
            <a:spLocks noEditPoints="1"/>
          </p:cNvSpPr>
          <p:nvPr/>
        </p:nvSpPr>
        <p:spPr bwMode="auto">
          <a:xfrm>
            <a:off x="2711004" y="1934565"/>
            <a:ext cx="1881187" cy="1789113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gradFill flip="none" rotWithShape="1"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12479" y="3693515"/>
            <a:ext cx="9251279" cy="17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4804716" y="2099575"/>
            <a:ext cx="5504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。输入您的内容或者通过右键复制粘贴您的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内容。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输入您的内容或者通过右键复制粘贴您的内容，并选择只保留文字。输入您的内容或者通过右键复制粘贴您的内容。输入您的内容或者通过右键复制粘贴您的内容。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905028" y="4203176"/>
            <a:ext cx="7043960" cy="32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74468" y="4921691"/>
            <a:ext cx="7043960" cy="32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62958" y="5641771"/>
            <a:ext cx="7043960" cy="32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0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0" grpId="0" bldLvl="0" animBg="1"/>
      <p:bldP spid="21" grpId="0" bldLvl="0" animBg="1"/>
      <p:bldP spid="22" grpId="0" bldLvl="0" animBg="1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6298227" y="3662769"/>
            <a:ext cx="3037338" cy="2106613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38821" y="1472019"/>
            <a:ext cx="3103780" cy="2106613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5"/>
          <p:cNvGrpSpPr/>
          <p:nvPr/>
        </p:nvGrpSpPr>
        <p:grpSpPr bwMode="auto">
          <a:xfrm>
            <a:off x="5471139" y="1510119"/>
            <a:ext cx="4872539" cy="2106613"/>
            <a:chOff x="5831780" y="1788244"/>
            <a:chExt cx="3895118" cy="1684286"/>
          </a:xfrm>
          <a:solidFill>
            <a:srgbClr val="09C989"/>
          </a:solidFill>
        </p:grpSpPr>
        <p:sp>
          <p:nvSpPr>
            <p:cNvPr id="10" name="Rectangle 1"/>
            <p:cNvSpPr/>
            <p:nvPr/>
          </p:nvSpPr>
          <p:spPr bwMode="auto">
            <a:xfrm>
              <a:off x="6075438" y="1788244"/>
              <a:ext cx="3651460" cy="1684286"/>
            </a:xfrm>
            <a:prstGeom prst="rect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2" name="等腰三角形 11"/>
            <p:cNvSpPr/>
            <p:nvPr/>
          </p:nvSpPr>
          <p:spPr>
            <a:xfrm rot="16200000">
              <a:off x="5812088" y="3002295"/>
              <a:ext cx="286849" cy="247465"/>
            </a:xfrm>
            <a:prstGeom prst="triangl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25"/>
          <p:cNvGrpSpPr/>
          <p:nvPr/>
        </p:nvGrpSpPr>
        <p:grpSpPr bwMode="auto">
          <a:xfrm>
            <a:off x="1702716" y="3624669"/>
            <a:ext cx="4886024" cy="2182813"/>
            <a:chOff x="5907365" y="1787673"/>
            <a:chExt cx="3905900" cy="1745210"/>
          </a:xfrm>
          <a:solidFill>
            <a:srgbClr val="05B32E"/>
          </a:solidFill>
        </p:grpSpPr>
        <p:sp>
          <p:nvSpPr>
            <p:cNvPr id="14" name="Rectangle 1"/>
            <p:cNvSpPr/>
            <p:nvPr/>
          </p:nvSpPr>
          <p:spPr bwMode="auto">
            <a:xfrm flipH="1">
              <a:off x="5907365" y="1787673"/>
              <a:ext cx="3663510" cy="1745210"/>
            </a:xfrm>
            <a:prstGeom prst="rect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" name="等腰三角形 14"/>
            <p:cNvSpPr/>
            <p:nvPr/>
          </p:nvSpPr>
          <p:spPr>
            <a:xfrm rot="5400000" flipH="1">
              <a:off x="9545474" y="3002357"/>
              <a:ext cx="288118" cy="247465"/>
            </a:xfrm>
            <a:prstGeom prst="triangl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6288627" y="2204864"/>
            <a:ext cx="348490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您只需点击图片，然后通过右键找到填充图片，就可以换成您的图片而不影响效果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您只需点击图片，然后通过右键找到填充图片，就可以换成您的图片而不影响效果。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212321" y="1628800"/>
            <a:ext cx="1526197" cy="360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2278782" y="4388911"/>
            <a:ext cx="3484907" cy="9596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您只需点击图片，然后通过右键找到填充图片，就可以换成您的图片而不影响效果。您只需点击图片，然后通过右键找到填充图片，就可以换成您的图片而不影响效果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272865" y="3717032"/>
            <a:ext cx="1526197" cy="360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6279178" y="2047051"/>
            <a:ext cx="32724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318738" y="4154898"/>
            <a:ext cx="32724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60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4" grpId="0" bldLvl="0" animBg="1"/>
      <p:bldP spid="8" grpId="0" bldLvl="0" animBg="1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40169" y="1412776"/>
            <a:ext cx="2305177" cy="794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</a:t>
            </a:r>
            <a:r>
              <a:rPr lang="zh-CN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内容。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34124" y="2577894"/>
            <a:ext cx="2305177" cy="794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</a:t>
            </a:r>
            <a:r>
              <a:rPr lang="zh-CN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内容。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889375" y="3817966"/>
            <a:ext cx="2305177" cy="794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</a:t>
            </a:r>
            <a:r>
              <a:rPr lang="zh-CN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内容。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645525" y="1412776"/>
            <a:ext cx="2305177" cy="794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</a:t>
            </a:r>
            <a:r>
              <a:rPr lang="zh-CN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内容。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8830589" y="3775157"/>
            <a:ext cx="2305177" cy="794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</a:t>
            </a:r>
            <a:r>
              <a:rPr lang="zh-CN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内容。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235153" y="5229200"/>
            <a:ext cx="9605850" cy="978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请填入你的内容，或通过复制内容后用右键选择只保留文本来粘贴内容。更多作品请在我图网搜索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mail21567229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请填入你的内容，或通过复制内容后用右键选择只保留文本来粘贴内容。更多作品请在我图网搜索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mail21567229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。请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填入你的内容，或通过复制内容后用右键选择只保留文本来粘贴内容。更多作品请在我图网搜索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mail21567229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</a:p>
          <a:p>
            <a:pPr algn="ctr"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016242" y="2450946"/>
            <a:ext cx="899388" cy="1145536"/>
            <a:chOff x="7016242" y="2450946"/>
            <a:chExt cx="899388" cy="1145536"/>
          </a:xfrm>
        </p:grpSpPr>
        <p:sp>
          <p:nvSpPr>
            <p:cNvPr id="15" name="Freeform 8"/>
            <p:cNvSpPr/>
            <p:nvPr/>
          </p:nvSpPr>
          <p:spPr bwMode="auto">
            <a:xfrm>
              <a:off x="7016242" y="2450946"/>
              <a:ext cx="899388" cy="1145536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593" y="900"/>
                </a:cxn>
                <a:cxn ang="0">
                  <a:pos x="292" y="797"/>
                </a:cxn>
                <a:cxn ang="0">
                  <a:pos x="0" y="364"/>
                </a:cxn>
                <a:cxn ang="0">
                  <a:pos x="284" y="0"/>
                </a:cxn>
              </a:cxnLst>
              <a:rect l="0" t="0" r="r" b="b"/>
              <a:pathLst>
                <a:path w="707" h="900">
                  <a:moveTo>
                    <a:pt x="284" y="0"/>
                  </a:moveTo>
                  <a:cubicBezTo>
                    <a:pt x="604" y="216"/>
                    <a:pt x="707" y="517"/>
                    <a:pt x="593" y="900"/>
                  </a:cubicBezTo>
                  <a:cubicBezTo>
                    <a:pt x="496" y="834"/>
                    <a:pt x="396" y="800"/>
                    <a:pt x="292" y="797"/>
                  </a:cubicBezTo>
                  <a:cubicBezTo>
                    <a:pt x="279" y="629"/>
                    <a:pt x="181" y="485"/>
                    <a:pt x="0" y="364"/>
                  </a:cubicBezTo>
                  <a:cubicBezTo>
                    <a:pt x="161" y="274"/>
                    <a:pt x="255" y="153"/>
                    <a:pt x="284" y="0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62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332"/>
            <p:cNvSpPr>
              <a:spLocks noEditPoints="1"/>
            </p:cNvSpPr>
            <p:nvPr/>
          </p:nvSpPr>
          <p:spPr bwMode="auto">
            <a:xfrm>
              <a:off x="7339424" y="2870252"/>
              <a:ext cx="365802" cy="354441"/>
            </a:xfrm>
            <a:custGeom>
              <a:avLst/>
              <a:gdLst>
                <a:gd name="T0" fmla="*/ 75 w 161"/>
                <a:gd name="T1" fmla="*/ 156 h 156"/>
                <a:gd name="T2" fmla="*/ 49 w 161"/>
                <a:gd name="T3" fmla="*/ 149 h 156"/>
                <a:gd name="T4" fmla="*/ 24 w 161"/>
                <a:gd name="T5" fmla="*/ 127 h 156"/>
                <a:gd name="T6" fmla="*/ 11 w 161"/>
                <a:gd name="T7" fmla="*/ 96 h 156"/>
                <a:gd name="T8" fmla="*/ 9 w 161"/>
                <a:gd name="T9" fmla="*/ 81 h 156"/>
                <a:gd name="T10" fmla="*/ 18 w 161"/>
                <a:gd name="T11" fmla="*/ 57 h 156"/>
                <a:gd name="T12" fmla="*/ 36 w 161"/>
                <a:gd name="T13" fmla="*/ 54 h 156"/>
                <a:gd name="T14" fmla="*/ 25 w 161"/>
                <a:gd name="T15" fmla="*/ 65 h 156"/>
                <a:gd name="T16" fmla="*/ 24 w 161"/>
                <a:gd name="T17" fmla="*/ 74 h 156"/>
                <a:gd name="T18" fmla="*/ 51 w 161"/>
                <a:gd name="T19" fmla="*/ 55 h 156"/>
                <a:gd name="T20" fmla="*/ 79 w 161"/>
                <a:gd name="T21" fmla="*/ 48 h 156"/>
                <a:gd name="T22" fmla="*/ 79 w 161"/>
                <a:gd name="T23" fmla="*/ 4 h 156"/>
                <a:gd name="T24" fmla="*/ 95 w 161"/>
                <a:gd name="T25" fmla="*/ 6 h 156"/>
                <a:gd name="T26" fmla="*/ 137 w 161"/>
                <a:gd name="T27" fmla="*/ 26 h 156"/>
                <a:gd name="T28" fmla="*/ 156 w 161"/>
                <a:gd name="T29" fmla="*/ 54 h 156"/>
                <a:gd name="T30" fmla="*/ 161 w 161"/>
                <a:gd name="T31" fmla="*/ 78 h 156"/>
                <a:gd name="T32" fmla="*/ 159 w 161"/>
                <a:gd name="T33" fmla="*/ 90 h 156"/>
                <a:gd name="T34" fmla="*/ 152 w 161"/>
                <a:gd name="T35" fmla="*/ 116 h 156"/>
                <a:gd name="T36" fmla="*/ 130 w 161"/>
                <a:gd name="T37" fmla="*/ 142 h 156"/>
                <a:gd name="T38" fmla="*/ 99 w 161"/>
                <a:gd name="T39" fmla="*/ 155 h 156"/>
                <a:gd name="T40" fmla="*/ 88 w 161"/>
                <a:gd name="T41" fmla="*/ 156 h 156"/>
                <a:gd name="T42" fmla="*/ 58 w 161"/>
                <a:gd name="T43" fmla="*/ 0 h 156"/>
                <a:gd name="T44" fmla="*/ 33 w 161"/>
                <a:gd name="T45" fmla="*/ 17 h 156"/>
                <a:gd name="T46" fmla="*/ 3 w 161"/>
                <a:gd name="T47" fmla="*/ 54 h 156"/>
                <a:gd name="T48" fmla="*/ 2 w 161"/>
                <a:gd name="T49" fmla="*/ 70 h 156"/>
                <a:gd name="T50" fmla="*/ 24 w 161"/>
                <a:gd name="T51" fmla="*/ 41 h 156"/>
                <a:gd name="T52" fmla="*/ 47 w 161"/>
                <a:gd name="T53" fmla="*/ 46 h 156"/>
                <a:gd name="T54" fmla="*/ 24 w 161"/>
                <a:gd name="T55" fmla="*/ 85 h 156"/>
                <a:gd name="T56" fmla="*/ 25 w 161"/>
                <a:gd name="T57" fmla="*/ 94 h 156"/>
                <a:gd name="T58" fmla="*/ 40 w 161"/>
                <a:gd name="T59" fmla="*/ 107 h 156"/>
                <a:gd name="T60" fmla="*/ 35 w 161"/>
                <a:gd name="T61" fmla="*/ 116 h 156"/>
                <a:gd name="T62" fmla="*/ 42 w 161"/>
                <a:gd name="T63" fmla="*/ 123 h 156"/>
                <a:gd name="T64" fmla="*/ 42 w 161"/>
                <a:gd name="T65" fmla="*/ 118 h 156"/>
                <a:gd name="T66" fmla="*/ 60 w 161"/>
                <a:gd name="T67" fmla="*/ 136 h 156"/>
                <a:gd name="T68" fmla="*/ 77 w 161"/>
                <a:gd name="T69" fmla="*/ 142 h 156"/>
                <a:gd name="T70" fmla="*/ 79 w 161"/>
                <a:gd name="T71" fmla="*/ 123 h 156"/>
                <a:gd name="T72" fmla="*/ 60 w 161"/>
                <a:gd name="T73" fmla="*/ 136 h 156"/>
                <a:gd name="T74" fmla="*/ 97 w 161"/>
                <a:gd name="T75" fmla="*/ 140 h 156"/>
                <a:gd name="T76" fmla="*/ 104 w 161"/>
                <a:gd name="T77" fmla="*/ 138 h 156"/>
                <a:gd name="T78" fmla="*/ 90 w 161"/>
                <a:gd name="T79" fmla="*/ 123 h 156"/>
                <a:gd name="T80" fmla="*/ 119 w 161"/>
                <a:gd name="T81" fmla="*/ 131 h 156"/>
                <a:gd name="T82" fmla="*/ 128 w 161"/>
                <a:gd name="T83" fmla="*/ 123 h 156"/>
                <a:gd name="T84" fmla="*/ 123 w 161"/>
                <a:gd name="T85" fmla="*/ 120 h 156"/>
                <a:gd name="T86" fmla="*/ 141 w 161"/>
                <a:gd name="T87" fmla="*/ 101 h 156"/>
                <a:gd name="T88" fmla="*/ 145 w 161"/>
                <a:gd name="T89" fmla="*/ 89 h 156"/>
                <a:gd name="T90" fmla="*/ 145 w 161"/>
                <a:gd name="T91" fmla="*/ 85 h 156"/>
                <a:gd name="T92" fmla="*/ 125 w 161"/>
                <a:gd name="T93" fmla="*/ 107 h 156"/>
                <a:gd name="T94" fmla="*/ 145 w 161"/>
                <a:gd name="T95" fmla="*/ 74 h 156"/>
                <a:gd name="T96" fmla="*/ 141 w 161"/>
                <a:gd name="T97" fmla="*/ 57 h 156"/>
                <a:gd name="T98" fmla="*/ 145 w 161"/>
                <a:gd name="T99" fmla="*/ 74 h 156"/>
                <a:gd name="T100" fmla="*/ 128 w 161"/>
                <a:gd name="T101" fmla="*/ 37 h 156"/>
                <a:gd name="T102" fmla="*/ 121 w 161"/>
                <a:gd name="T103" fmla="*/ 39 h 156"/>
                <a:gd name="T104" fmla="*/ 90 w 161"/>
                <a:gd name="T105" fmla="*/ 46 h 156"/>
                <a:gd name="T106" fmla="*/ 112 w 161"/>
                <a:gd name="T107" fmla="*/ 48 h 156"/>
                <a:gd name="T108" fmla="*/ 79 w 161"/>
                <a:gd name="T109" fmla="*/ 112 h 156"/>
                <a:gd name="T110" fmla="*/ 49 w 161"/>
                <a:gd name="T111" fmla="*/ 98 h 156"/>
                <a:gd name="T112" fmla="*/ 79 w 161"/>
                <a:gd name="T113" fmla="*/ 112 h 156"/>
                <a:gd name="T114" fmla="*/ 115 w 161"/>
                <a:gd name="T115" fmla="*/ 98 h 156"/>
                <a:gd name="T116" fmla="*/ 90 w 161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156">
                  <a:moveTo>
                    <a:pt x="75" y="156"/>
                  </a:moveTo>
                  <a:lnTo>
                    <a:pt x="75" y="156"/>
                  </a:lnTo>
                  <a:lnTo>
                    <a:pt x="75" y="156"/>
                  </a:lnTo>
                  <a:lnTo>
                    <a:pt x="75" y="156"/>
                  </a:lnTo>
                  <a:lnTo>
                    <a:pt x="62" y="153"/>
                  </a:lnTo>
                  <a:lnTo>
                    <a:pt x="51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36" y="140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16" y="112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89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7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50"/>
                  </a:lnTo>
                  <a:lnTo>
                    <a:pt x="38" y="46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59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49" y="74"/>
                  </a:lnTo>
                  <a:lnTo>
                    <a:pt x="79" y="74"/>
                  </a:lnTo>
                  <a:lnTo>
                    <a:pt x="79" y="48"/>
                  </a:lnTo>
                  <a:lnTo>
                    <a:pt x="110" y="39"/>
                  </a:lnTo>
                  <a:lnTo>
                    <a:pt x="108" y="35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106" y="8"/>
                  </a:lnTo>
                  <a:lnTo>
                    <a:pt x="119" y="13"/>
                  </a:lnTo>
                  <a:lnTo>
                    <a:pt x="128" y="19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45" y="35"/>
                  </a:lnTo>
                  <a:lnTo>
                    <a:pt x="152" y="44"/>
                  </a:lnTo>
                  <a:lnTo>
                    <a:pt x="156" y="54"/>
                  </a:lnTo>
                  <a:lnTo>
                    <a:pt x="159" y="65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61" y="78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8" y="103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43" y="129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17" y="149"/>
                  </a:lnTo>
                  <a:lnTo>
                    <a:pt x="101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99" y="155"/>
                  </a:lnTo>
                  <a:lnTo>
                    <a:pt x="88" y="156"/>
                  </a:lnTo>
                  <a:lnTo>
                    <a:pt x="75" y="156"/>
                  </a:lnTo>
                  <a:lnTo>
                    <a:pt x="75" y="156"/>
                  </a:lnTo>
                  <a:close/>
                  <a:moveTo>
                    <a:pt x="90" y="35"/>
                  </a:moveTo>
                  <a:lnTo>
                    <a:pt x="58" y="0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44" y="13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14" y="32"/>
                  </a:lnTo>
                  <a:lnTo>
                    <a:pt x="9" y="41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1"/>
                  </a:lnTo>
                  <a:lnTo>
                    <a:pt x="9" y="52"/>
                  </a:lnTo>
                  <a:lnTo>
                    <a:pt x="16" y="46"/>
                  </a:lnTo>
                  <a:lnTo>
                    <a:pt x="24" y="41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9" y="35"/>
                  </a:lnTo>
                  <a:lnTo>
                    <a:pt x="47" y="46"/>
                  </a:lnTo>
                  <a:lnTo>
                    <a:pt x="90" y="35"/>
                  </a:lnTo>
                  <a:lnTo>
                    <a:pt x="90" y="3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40" y="107"/>
                  </a:lnTo>
                  <a:lnTo>
                    <a:pt x="40" y="107"/>
                  </a:lnTo>
                  <a:lnTo>
                    <a:pt x="38" y="85"/>
                  </a:ln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35" y="116"/>
                  </a:moveTo>
                  <a:lnTo>
                    <a:pt x="35" y="116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35" y="116"/>
                  </a:lnTo>
                  <a:lnTo>
                    <a:pt x="35" y="116"/>
                  </a:lnTo>
                  <a:close/>
                  <a:moveTo>
                    <a:pt x="60" y="136"/>
                  </a:moveTo>
                  <a:lnTo>
                    <a:pt x="60" y="13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60" y="136"/>
                  </a:lnTo>
                  <a:lnTo>
                    <a:pt x="60" y="136"/>
                  </a:lnTo>
                  <a:close/>
                  <a:moveTo>
                    <a:pt x="90" y="142"/>
                  </a:moveTo>
                  <a:lnTo>
                    <a:pt x="90" y="142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10" y="122"/>
                  </a:lnTo>
                  <a:lnTo>
                    <a:pt x="110" y="122"/>
                  </a:lnTo>
                  <a:lnTo>
                    <a:pt x="90" y="123"/>
                  </a:lnTo>
                  <a:lnTo>
                    <a:pt x="90" y="142"/>
                  </a:lnTo>
                  <a:lnTo>
                    <a:pt x="90" y="142"/>
                  </a:lnTo>
                  <a:close/>
                  <a:moveTo>
                    <a:pt x="119" y="131"/>
                  </a:moveTo>
                  <a:lnTo>
                    <a:pt x="119" y="131"/>
                  </a:lnTo>
                  <a:lnTo>
                    <a:pt x="121" y="129"/>
                  </a:lnTo>
                  <a:lnTo>
                    <a:pt x="121" y="129"/>
                  </a:lnTo>
                  <a:lnTo>
                    <a:pt x="128" y="123"/>
                  </a:lnTo>
                  <a:lnTo>
                    <a:pt x="128" y="123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23" y="120"/>
                  </a:lnTo>
                  <a:lnTo>
                    <a:pt x="123" y="120"/>
                  </a:lnTo>
                  <a:lnTo>
                    <a:pt x="119" y="131"/>
                  </a:lnTo>
                  <a:lnTo>
                    <a:pt x="119" y="131"/>
                  </a:lnTo>
                  <a:close/>
                  <a:moveTo>
                    <a:pt x="141" y="101"/>
                  </a:moveTo>
                  <a:lnTo>
                    <a:pt x="141" y="101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41" y="101"/>
                  </a:lnTo>
                  <a:lnTo>
                    <a:pt x="141" y="101"/>
                  </a:lnTo>
                  <a:close/>
                  <a:moveTo>
                    <a:pt x="145" y="74"/>
                  </a:moveTo>
                  <a:lnTo>
                    <a:pt x="145" y="74"/>
                  </a:lnTo>
                  <a:lnTo>
                    <a:pt x="143" y="6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6" y="74"/>
                  </a:lnTo>
                  <a:lnTo>
                    <a:pt x="145" y="74"/>
                  </a:lnTo>
                  <a:lnTo>
                    <a:pt x="145" y="74"/>
                  </a:lnTo>
                  <a:close/>
                  <a:moveTo>
                    <a:pt x="132" y="43"/>
                  </a:moveTo>
                  <a:lnTo>
                    <a:pt x="132" y="43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21" y="39"/>
                  </a:lnTo>
                  <a:lnTo>
                    <a:pt x="121" y="39"/>
                  </a:lnTo>
                  <a:lnTo>
                    <a:pt x="132" y="43"/>
                  </a:lnTo>
                  <a:lnTo>
                    <a:pt x="132" y="43"/>
                  </a:lnTo>
                  <a:close/>
                  <a:moveTo>
                    <a:pt x="90" y="46"/>
                  </a:moveTo>
                  <a:lnTo>
                    <a:pt x="90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90" y="46"/>
                  </a:lnTo>
                  <a:lnTo>
                    <a:pt x="90" y="46"/>
                  </a:lnTo>
                  <a:close/>
                  <a:moveTo>
                    <a:pt x="79" y="112"/>
                  </a:moveTo>
                  <a:lnTo>
                    <a:pt x="79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9" y="98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66" y="112"/>
                  </a:lnTo>
                  <a:lnTo>
                    <a:pt x="79" y="112"/>
                  </a:lnTo>
                  <a:lnTo>
                    <a:pt x="79" y="112"/>
                  </a:lnTo>
                  <a:close/>
                  <a:moveTo>
                    <a:pt x="114" y="111"/>
                  </a:moveTo>
                  <a:lnTo>
                    <a:pt x="114" y="111"/>
                  </a:lnTo>
                  <a:lnTo>
                    <a:pt x="115" y="98"/>
                  </a:lnTo>
                  <a:lnTo>
                    <a:pt x="115" y="85"/>
                  </a:lnTo>
                  <a:lnTo>
                    <a:pt x="90" y="85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101" y="112"/>
                  </a:lnTo>
                  <a:lnTo>
                    <a:pt x="114" y="111"/>
                  </a:lnTo>
                  <a:lnTo>
                    <a:pt x="114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181490" y="2941350"/>
            <a:ext cx="2561836" cy="2008948"/>
            <a:chOff x="5181490" y="2941350"/>
            <a:chExt cx="2561836" cy="2008948"/>
          </a:xfrm>
        </p:grpSpPr>
        <p:sp>
          <p:nvSpPr>
            <p:cNvPr id="18" name="Freeform 9"/>
            <p:cNvSpPr/>
            <p:nvPr/>
          </p:nvSpPr>
          <p:spPr bwMode="auto">
            <a:xfrm>
              <a:off x="5181490" y="2941350"/>
              <a:ext cx="2561836" cy="2008948"/>
            </a:xfrm>
            <a:custGeom>
              <a:avLst/>
              <a:gdLst/>
              <a:ahLst/>
              <a:cxnLst>
                <a:cxn ang="0">
                  <a:pos x="1678" y="541"/>
                </a:cxn>
                <a:cxn ang="0">
                  <a:pos x="2005" y="648"/>
                </a:cxn>
                <a:cxn ang="0">
                  <a:pos x="2006" y="648"/>
                </a:cxn>
                <a:cxn ang="0">
                  <a:pos x="2009" y="651"/>
                </a:cxn>
                <a:cxn ang="0">
                  <a:pos x="1428" y="1227"/>
                </a:cxn>
                <a:cxn ang="0">
                  <a:pos x="1520" y="1543"/>
                </a:cxn>
                <a:cxn ang="0">
                  <a:pos x="1520" y="1578"/>
                </a:cxn>
                <a:cxn ang="0">
                  <a:pos x="963" y="1056"/>
                </a:cxn>
                <a:cxn ang="0">
                  <a:pos x="634" y="1030"/>
                </a:cxn>
                <a:cxn ang="0">
                  <a:pos x="599" y="1055"/>
                </a:cxn>
                <a:cxn ang="0">
                  <a:pos x="0" y="898"/>
                </a:cxn>
                <a:cxn ang="0">
                  <a:pos x="2" y="877"/>
                </a:cxn>
                <a:cxn ang="0">
                  <a:pos x="5" y="834"/>
                </a:cxn>
                <a:cxn ang="0">
                  <a:pos x="108" y="548"/>
                </a:cxn>
                <a:cxn ang="0">
                  <a:pos x="179" y="510"/>
                </a:cxn>
                <a:cxn ang="0">
                  <a:pos x="181" y="509"/>
                </a:cxn>
                <a:cxn ang="0">
                  <a:pos x="181" y="509"/>
                </a:cxn>
                <a:cxn ang="0">
                  <a:pos x="183" y="508"/>
                </a:cxn>
                <a:cxn ang="0">
                  <a:pos x="435" y="462"/>
                </a:cxn>
                <a:cxn ang="0">
                  <a:pos x="599" y="471"/>
                </a:cxn>
                <a:cxn ang="0">
                  <a:pos x="792" y="425"/>
                </a:cxn>
                <a:cxn ang="0">
                  <a:pos x="906" y="355"/>
                </a:cxn>
                <a:cxn ang="0">
                  <a:pos x="1047" y="17"/>
                </a:cxn>
                <a:cxn ang="0">
                  <a:pos x="1283" y="32"/>
                </a:cxn>
                <a:cxn ang="0">
                  <a:pos x="1609" y="475"/>
                </a:cxn>
                <a:cxn ang="0">
                  <a:pos x="1617" y="510"/>
                </a:cxn>
                <a:cxn ang="0">
                  <a:pos x="1643" y="534"/>
                </a:cxn>
                <a:cxn ang="0">
                  <a:pos x="1678" y="541"/>
                </a:cxn>
              </a:cxnLst>
              <a:rect l="0" t="0" r="r" b="b"/>
              <a:pathLst>
                <a:path w="2013" h="1578">
                  <a:moveTo>
                    <a:pt x="1678" y="541"/>
                  </a:moveTo>
                  <a:cubicBezTo>
                    <a:pt x="1772" y="532"/>
                    <a:pt x="1881" y="568"/>
                    <a:pt x="2005" y="648"/>
                  </a:cubicBezTo>
                  <a:cubicBezTo>
                    <a:pt x="2000" y="645"/>
                    <a:pt x="2000" y="645"/>
                    <a:pt x="2006" y="648"/>
                  </a:cubicBezTo>
                  <a:cubicBezTo>
                    <a:pt x="2012" y="651"/>
                    <a:pt x="2013" y="652"/>
                    <a:pt x="2009" y="651"/>
                  </a:cubicBezTo>
                  <a:cubicBezTo>
                    <a:pt x="1987" y="975"/>
                    <a:pt x="1793" y="1167"/>
                    <a:pt x="1428" y="1227"/>
                  </a:cubicBezTo>
                  <a:cubicBezTo>
                    <a:pt x="1389" y="1326"/>
                    <a:pt x="1420" y="1432"/>
                    <a:pt x="1520" y="1543"/>
                  </a:cubicBezTo>
                  <a:cubicBezTo>
                    <a:pt x="1520" y="1578"/>
                    <a:pt x="1520" y="1578"/>
                    <a:pt x="1520" y="1578"/>
                  </a:cubicBezTo>
                  <a:cubicBezTo>
                    <a:pt x="1203" y="1534"/>
                    <a:pt x="1017" y="1360"/>
                    <a:pt x="963" y="1056"/>
                  </a:cubicBezTo>
                  <a:cubicBezTo>
                    <a:pt x="844" y="1099"/>
                    <a:pt x="734" y="1090"/>
                    <a:pt x="634" y="1030"/>
                  </a:cubicBezTo>
                  <a:cubicBezTo>
                    <a:pt x="623" y="1039"/>
                    <a:pt x="611" y="1047"/>
                    <a:pt x="599" y="1055"/>
                  </a:cubicBezTo>
                  <a:cubicBezTo>
                    <a:pt x="415" y="1175"/>
                    <a:pt x="215" y="1123"/>
                    <a:pt x="0" y="898"/>
                  </a:cubicBezTo>
                  <a:cubicBezTo>
                    <a:pt x="1" y="890"/>
                    <a:pt x="1" y="883"/>
                    <a:pt x="2" y="877"/>
                  </a:cubicBezTo>
                  <a:cubicBezTo>
                    <a:pt x="4" y="850"/>
                    <a:pt x="5" y="835"/>
                    <a:pt x="5" y="834"/>
                  </a:cubicBezTo>
                  <a:cubicBezTo>
                    <a:pt x="8" y="704"/>
                    <a:pt x="42" y="608"/>
                    <a:pt x="108" y="548"/>
                  </a:cubicBezTo>
                  <a:cubicBezTo>
                    <a:pt x="131" y="533"/>
                    <a:pt x="155" y="520"/>
                    <a:pt x="179" y="510"/>
                  </a:cubicBezTo>
                  <a:cubicBezTo>
                    <a:pt x="181" y="509"/>
                    <a:pt x="181" y="509"/>
                    <a:pt x="181" y="509"/>
                  </a:cubicBezTo>
                  <a:cubicBezTo>
                    <a:pt x="181" y="509"/>
                    <a:pt x="181" y="509"/>
                    <a:pt x="181" y="509"/>
                  </a:cubicBezTo>
                  <a:cubicBezTo>
                    <a:pt x="183" y="508"/>
                    <a:pt x="183" y="508"/>
                    <a:pt x="183" y="508"/>
                  </a:cubicBezTo>
                  <a:cubicBezTo>
                    <a:pt x="259" y="474"/>
                    <a:pt x="343" y="459"/>
                    <a:pt x="435" y="462"/>
                  </a:cubicBezTo>
                  <a:cubicBezTo>
                    <a:pt x="493" y="471"/>
                    <a:pt x="548" y="474"/>
                    <a:pt x="599" y="471"/>
                  </a:cubicBezTo>
                  <a:cubicBezTo>
                    <a:pt x="670" y="467"/>
                    <a:pt x="734" y="452"/>
                    <a:pt x="792" y="425"/>
                  </a:cubicBezTo>
                  <a:cubicBezTo>
                    <a:pt x="833" y="407"/>
                    <a:pt x="871" y="384"/>
                    <a:pt x="906" y="355"/>
                  </a:cubicBezTo>
                  <a:cubicBezTo>
                    <a:pt x="1020" y="262"/>
                    <a:pt x="1067" y="149"/>
                    <a:pt x="1047" y="17"/>
                  </a:cubicBezTo>
                  <a:cubicBezTo>
                    <a:pt x="1124" y="0"/>
                    <a:pt x="1203" y="5"/>
                    <a:pt x="1283" y="32"/>
                  </a:cubicBezTo>
                  <a:cubicBezTo>
                    <a:pt x="1503" y="150"/>
                    <a:pt x="1611" y="298"/>
                    <a:pt x="1609" y="475"/>
                  </a:cubicBezTo>
                  <a:cubicBezTo>
                    <a:pt x="1608" y="488"/>
                    <a:pt x="1611" y="499"/>
                    <a:pt x="1617" y="510"/>
                  </a:cubicBezTo>
                  <a:cubicBezTo>
                    <a:pt x="1624" y="520"/>
                    <a:pt x="1632" y="528"/>
                    <a:pt x="1643" y="534"/>
                  </a:cubicBezTo>
                  <a:cubicBezTo>
                    <a:pt x="1654" y="540"/>
                    <a:pt x="1666" y="542"/>
                    <a:pt x="1678" y="541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62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343"/>
            <p:cNvSpPr>
              <a:spLocks noEditPoints="1"/>
            </p:cNvSpPr>
            <p:nvPr/>
          </p:nvSpPr>
          <p:spPr bwMode="auto">
            <a:xfrm>
              <a:off x="6257175" y="3463555"/>
              <a:ext cx="786132" cy="654351"/>
            </a:xfrm>
            <a:custGeom>
              <a:avLst/>
              <a:gdLst>
                <a:gd name="T0" fmla="*/ 99 w 173"/>
                <a:gd name="T1" fmla="*/ 4 h 144"/>
                <a:gd name="T2" fmla="*/ 131 w 173"/>
                <a:gd name="T3" fmla="*/ 22 h 144"/>
                <a:gd name="T4" fmla="*/ 143 w 173"/>
                <a:gd name="T5" fmla="*/ 52 h 144"/>
                <a:gd name="T6" fmla="*/ 156 w 173"/>
                <a:gd name="T7" fmla="*/ 68 h 144"/>
                <a:gd name="T8" fmla="*/ 173 w 173"/>
                <a:gd name="T9" fmla="*/ 96 h 144"/>
                <a:gd name="T10" fmla="*/ 165 w 173"/>
                <a:gd name="T11" fmla="*/ 114 h 144"/>
                <a:gd name="T12" fmla="*/ 154 w 173"/>
                <a:gd name="T13" fmla="*/ 138 h 144"/>
                <a:gd name="T14" fmla="*/ 149 w 173"/>
                <a:gd name="T15" fmla="*/ 144 h 144"/>
                <a:gd name="T16" fmla="*/ 129 w 173"/>
                <a:gd name="T17" fmla="*/ 133 h 144"/>
                <a:gd name="T18" fmla="*/ 120 w 173"/>
                <a:gd name="T19" fmla="*/ 133 h 144"/>
                <a:gd name="T20" fmla="*/ 92 w 173"/>
                <a:gd name="T21" fmla="*/ 127 h 144"/>
                <a:gd name="T22" fmla="*/ 74 w 173"/>
                <a:gd name="T23" fmla="*/ 114 h 144"/>
                <a:gd name="T24" fmla="*/ 61 w 173"/>
                <a:gd name="T25" fmla="*/ 101 h 144"/>
                <a:gd name="T26" fmla="*/ 35 w 173"/>
                <a:gd name="T27" fmla="*/ 116 h 144"/>
                <a:gd name="T28" fmla="*/ 26 w 173"/>
                <a:gd name="T29" fmla="*/ 112 h 144"/>
                <a:gd name="T30" fmla="*/ 17 w 173"/>
                <a:gd name="T31" fmla="*/ 85 h 144"/>
                <a:gd name="T32" fmla="*/ 0 w 173"/>
                <a:gd name="T33" fmla="*/ 57 h 144"/>
                <a:gd name="T34" fmla="*/ 6 w 173"/>
                <a:gd name="T35" fmla="*/ 32 h 144"/>
                <a:gd name="T36" fmla="*/ 33 w 173"/>
                <a:gd name="T37" fmla="*/ 10 h 144"/>
                <a:gd name="T38" fmla="*/ 72 w 173"/>
                <a:gd name="T39" fmla="*/ 0 h 144"/>
                <a:gd name="T40" fmla="*/ 136 w 173"/>
                <a:gd name="T41" fmla="*/ 96 h 144"/>
                <a:gd name="T42" fmla="*/ 140 w 173"/>
                <a:gd name="T43" fmla="*/ 101 h 144"/>
                <a:gd name="T44" fmla="*/ 143 w 173"/>
                <a:gd name="T45" fmla="*/ 94 h 144"/>
                <a:gd name="T46" fmla="*/ 121 w 173"/>
                <a:gd name="T47" fmla="*/ 92 h 144"/>
                <a:gd name="T48" fmla="*/ 118 w 173"/>
                <a:gd name="T49" fmla="*/ 100 h 144"/>
                <a:gd name="T50" fmla="*/ 127 w 173"/>
                <a:gd name="T51" fmla="*/ 96 h 144"/>
                <a:gd name="T52" fmla="*/ 121 w 173"/>
                <a:gd name="T53" fmla="*/ 92 h 144"/>
                <a:gd name="T54" fmla="*/ 42 w 173"/>
                <a:gd name="T55" fmla="*/ 52 h 144"/>
                <a:gd name="T56" fmla="*/ 48 w 173"/>
                <a:gd name="T57" fmla="*/ 57 h 144"/>
                <a:gd name="T58" fmla="*/ 52 w 173"/>
                <a:gd name="T59" fmla="*/ 48 h 144"/>
                <a:gd name="T60" fmla="*/ 94 w 173"/>
                <a:gd name="T61" fmla="*/ 46 h 144"/>
                <a:gd name="T62" fmla="*/ 90 w 173"/>
                <a:gd name="T63" fmla="*/ 55 h 144"/>
                <a:gd name="T64" fmla="*/ 99 w 173"/>
                <a:gd name="T65" fmla="*/ 52 h 144"/>
                <a:gd name="T66" fmla="*/ 94 w 173"/>
                <a:gd name="T67" fmla="*/ 46 h 144"/>
                <a:gd name="T68" fmla="*/ 64 w 173"/>
                <a:gd name="T69" fmla="*/ 52 h 144"/>
                <a:gd name="T70" fmla="*/ 70 w 173"/>
                <a:gd name="T71" fmla="*/ 57 h 144"/>
                <a:gd name="T72" fmla="*/ 74 w 173"/>
                <a:gd name="T73" fmla="*/ 48 h 144"/>
                <a:gd name="T74" fmla="*/ 138 w 173"/>
                <a:gd name="T75" fmla="*/ 72 h 144"/>
                <a:gd name="T76" fmla="*/ 114 w 173"/>
                <a:gd name="T77" fmla="*/ 94 h 144"/>
                <a:gd name="T78" fmla="*/ 81 w 173"/>
                <a:gd name="T79" fmla="*/ 101 h 144"/>
                <a:gd name="T80" fmla="*/ 96 w 173"/>
                <a:gd name="T81" fmla="*/ 116 h 144"/>
                <a:gd name="T82" fmla="*/ 120 w 173"/>
                <a:gd name="T83" fmla="*/ 122 h 144"/>
                <a:gd name="T84" fmla="*/ 134 w 173"/>
                <a:gd name="T85" fmla="*/ 120 h 144"/>
                <a:gd name="T86" fmla="*/ 142 w 173"/>
                <a:gd name="T87" fmla="*/ 125 h 144"/>
                <a:gd name="T88" fmla="*/ 145 w 173"/>
                <a:gd name="T89" fmla="*/ 116 h 144"/>
                <a:gd name="T90" fmla="*/ 156 w 173"/>
                <a:gd name="T91" fmla="*/ 107 h 144"/>
                <a:gd name="T92" fmla="*/ 160 w 173"/>
                <a:gd name="T93" fmla="*/ 90 h 144"/>
                <a:gd name="T94" fmla="*/ 149 w 173"/>
                <a:gd name="T95" fmla="*/ 78 h 144"/>
                <a:gd name="T96" fmla="*/ 116 w 173"/>
                <a:gd name="T97" fmla="*/ 24 h 144"/>
                <a:gd name="T98" fmla="*/ 72 w 173"/>
                <a:gd name="T99" fmla="*/ 11 h 144"/>
                <a:gd name="T100" fmla="*/ 37 w 173"/>
                <a:gd name="T101" fmla="*/ 19 h 144"/>
                <a:gd name="T102" fmla="*/ 17 w 173"/>
                <a:gd name="T103" fmla="*/ 37 h 144"/>
                <a:gd name="T104" fmla="*/ 13 w 173"/>
                <a:gd name="T105" fmla="*/ 61 h 144"/>
                <a:gd name="T106" fmla="*/ 35 w 173"/>
                <a:gd name="T107" fmla="*/ 83 h 144"/>
                <a:gd name="T108" fmla="*/ 39 w 173"/>
                <a:gd name="T109" fmla="*/ 98 h 144"/>
                <a:gd name="T110" fmla="*/ 52 w 173"/>
                <a:gd name="T111" fmla="*/ 89 h 144"/>
                <a:gd name="T112" fmla="*/ 72 w 173"/>
                <a:gd name="T113" fmla="*/ 90 h 144"/>
                <a:gd name="T114" fmla="*/ 107 w 173"/>
                <a:gd name="T115" fmla="*/ 83 h 144"/>
                <a:gd name="T116" fmla="*/ 129 w 173"/>
                <a:gd name="T117" fmla="*/ 66 h 144"/>
                <a:gd name="T118" fmla="*/ 132 w 173"/>
                <a:gd name="T119" fmla="*/ 44 h 144"/>
                <a:gd name="T120" fmla="*/ 116 w 173"/>
                <a:gd name="T1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" h="144">
                  <a:moveTo>
                    <a:pt x="72" y="0"/>
                  </a:moveTo>
                  <a:lnTo>
                    <a:pt x="72" y="0"/>
                  </a:lnTo>
                  <a:lnTo>
                    <a:pt x="87" y="2"/>
                  </a:lnTo>
                  <a:lnTo>
                    <a:pt x="99" y="4"/>
                  </a:lnTo>
                  <a:lnTo>
                    <a:pt x="112" y="10"/>
                  </a:lnTo>
                  <a:lnTo>
                    <a:pt x="121" y="15"/>
                  </a:lnTo>
                  <a:lnTo>
                    <a:pt x="121" y="15"/>
                  </a:lnTo>
                  <a:lnTo>
                    <a:pt x="131" y="22"/>
                  </a:lnTo>
                  <a:lnTo>
                    <a:pt x="138" y="32"/>
                  </a:lnTo>
                  <a:lnTo>
                    <a:pt x="143" y="41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3" y="63"/>
                  </a:lnTo>
                  <a:lnTo>
                    <a:pt x="143" y="63"/>
                  </a:lnTo>
                  <a:lnTo>
                    <a:pt x="156" y="68"/>
                  </a:lnTo>
                  <a:lnTo>
                    <a:pt x="156" y="68"/>
                  </a:lnTo>
                  <a:lnTo>
                    <a:pt x="162" y="74"/>
                  </a:lnTo>
                  <a:lnTo>
                    <a:pt x="167" y="81"/>
                  </a:lnTo>
                  <a:lnTo>
                    <a:pt x="171" y="8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1" y="105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0" y="120"/>
                  </a:lnTo>
                  <a:lnTo>
                    <a:pt x="153" y="125"/>
                  </a:lnTo>
                  <a:lnTo>
                    <a:pt x="154" y="138"/>
                  </a:lnTo>
                  <a:lnTo>
                    <a:pt x="154" y="138"/>
                  </a:lnTo>
                  <a:lnTo>
                    <a:pt x="154" y="138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49" y="144"/>
                  </a:lnTo>
                  <a:lnTo>
                    <a:pt x="143" y="142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0" y="133"/>
                  </a:lnTo>
                  <a:lnTo>
                    <a:pt x="120" y="133"/>
                  </a:lnTo>
                  <a:lnTo>
                    <a:pt x="110" y="133"/>
                  </a:lnTo>
                  <a:lnTo>
                    <a:pt x="99" y="131"/>
                  </a:lnTo>
                  <a:lnTo>
                    <a:pt x="92" y="127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79" y="118"/>
                  </a:lnTo>
                  <a:lnTo>
                    <a:pt x="74" y="114"/>
                  </a:lnTo>
                  <a:lnTo>
                    <a:pt x="70" y="109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52" y="100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1" y="118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17" y="85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41"/>
                  </a:lnTo>
                  <a:lnTo>
                    <a:pt x="6" y="32"/>
                  </a:lnTo>
                  <a:lnTo>
                    <a:pt x="13" y="22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33" y="10"/>
                  </a:lnTo>
                  <a:lnTo>
                    <a:pt x="44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140" y="92"/>
                  </a:moveTo>
                  <a:lnTo>
                    <a:pt x="140" y="92"/>
                  </a:lnTo>
                  <a:lnTo>
                    <a:pt x="136" y="94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100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3" y="10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43" y="94"/>
                  </a:lnTo>
                  <a:lnTo>
                    <a:pt x="140" y="92"/>
                  </a:lnTo>
                  <a:lnTo>
                    <a:pt x="140" y="92"/>
                  </a:lnTo>
                  <a:close/>
                  <a:moveTo>
                    <a:pt x="121" y="92"/>
                  </a:moveTo>
                  <a:lnTo>
                    <a:pt x="121" y="92"/>
                  </a:lnTo>
                  <a:lnTo>
                    <a:pt x="118" y="94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18" y="100"/>
                  </a:lnTo>
                  <a:lnTo>
                    <a:pt x="121" y="101"/>
                  </a:lnTo>
                  <a:lnTo>
                    <a:pt x="121" y="101"/>
                  </a:lnTo>
                  <a:lnTo>
                    <a:pt x="125" y="100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5" y="94"/>
                  </a:lnTo>
                  <a:lnTo>
                    <a:pt x="121" y="92"/>
                  </a:lnTo>
                  <a:lnTo>
                    <a:pt x="121" y="92"/>
                  </a:lnTo>
                  <a:close/>
                  <a:moveTo>
                    <a:pt x="48" y="46"/>
                  </a:moveTo>
                  <a:lnTo>
                    <a:pt x="48" y="46"/>
                  </a:lnTo>
                  <a:lnTo>
                    <a:pt x="44" y="48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55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52" y="5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2" y="48"/>
                  </a:lnTo>
                  <a:lnTo>
                    <a:pt x="48" y="46"/>
                  </a:lnTo>
                  <a:lnTo>
                    <a:pt x="48" y="46"/>
                  </a:lnTo>
                  <a:close/>
                  <a:moveTo>
                    <a:pt x="94" y="46"/>
                  </a:moveTo>
                  <a:lnTo>
                    <a:pt x="94" y="46"/>
                  </a:lnTo>
                  <a:lnTo>
                    <a:pt x="90" y="48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90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8" y="55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8" y="48"/>
                  </a:lnTo>
                  <a:lnTo>
                    <a:pt x="94" y="46"/>
                  </a:lnTo>
                  <a:lnTo>
                    <a:pt x="94" y="46"/>
                  </a:lnTo>
                  <a:close/>
                  <a:moveTo>
                    <a:pt x="70" y="46"/>
                  </a:moveTo>
                  <a:lnTo>
                    <a:pt x="70" y="46"/>
                  </a:lnTo>
                  <a:lnTo>
                    <a:pt x="66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6" y="55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74" y="55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4" y="48"/>
                  </a:lnTo>
                  <a:lnTo>
                    <a:pt x="70" y="46"/>
                  </a:lnTo>
                  <a:lnTo>
                    <a:pt x="70" y="46"/>
                  </a:lnTo>
                  <a:close/>
                  <a:moveTo>
                    <a:pt x="138" y="72"/>
                  </a:moveTo>
                  <a:lnTo>
                    <a:pt x="138" y="72"/>
                  </a:lnTo>
                  <a:lnTo>
                    <a:pt x="131" y="81"/>
                  </a:lnTo>
                  <a:lnTo>
                    <a:pt x="121" y="89"/>
                  </a:lnTo>
                  <a:lnTo>
                    <a:pt x="121" y="89"/>
                  </a:lnTo>
                  <a:lnTo>
                    <a:pt x="114" y="94"/>
                  </a:lnTo>
                  <a:lnTo>
                    <a:pt x="103" y="98"/>
                  </a:lnTo>
                  <a:lnTo>
                    <a:pt x="92" y="100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5" y="109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6" y="116"/>
                  </a:lnTo>
                  <a:lnTo>
                    <a:pt x="103" y="120"/>
                  </a:lnTo>
                  <a:lnTo>
                    <a:pt x="112" y="122"/>
                  </a:lnTo>
                  <a:lnTo>
                    <a:pt x="120" y="122"/>
                  </a:lnTo>
                  <a:lnTo>
                    <a:pt x="120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6" y="120"/>
                  </a:lnTo>
                  <a:lnTo>
                    <a:pt x="140" y="122"/>
                  </a:lnTo>
                  <a:lnTo>
                    <a:pt x="142" y="125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42" y="118"/>
                  </a:lnTo>
                  <a:lnTo>
                    <a:pt x="145" y="116"/>
                  </a:lnTo>
                  <a:lnTo>
                    <a:pt x="145" y="116"/>
                  </a:lnTo>
                  <a:lnTo>
                    <a:pt x="153" y="112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60" y="101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60" y="90"/>
                  </a:lnTo>
                  <a:lnTo>
                    <a:pt x="158" y="87"/>
                  </a:lnTo>
                  <a:lnTo>
                    <a:pt x="154" y="81"/>
                  </a:lnTo>
                  <a:lnTo>
                    <a:pt x="149" y="78"/>
                  </a:lnTo>
                  <a:lnTo>
                    <a:pt x="149" y="78"/>
                  </a:lnTo>
                  <a:lnTo>
                    <a:pt x="138" y="72"/>
                  </a:lnTo>
                  <a:lnTo>
                    <a:pt x="138" y="72"/>
                  </a:lnTo>
                  <a:close/>
                  <a:moveTo>
                    <a:pt x="116" y="24"/>
                  </a:moveTo>
                  <a:lnTo>
                    <a:pt x="116" y="24"/>
                  </a:lnTo>
                  <a:lnTo>
                    <a:pt x="107" y="19"/>
                  </a:lnTo>
                  <a:lnTo>
                    <a:pt x="96" y="15"/>
                  </a:lnTo>
                  <a:lnTo>
                    <a:pt x="85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59" y="13"/>
                  </a:lnTo>
                  <a:lnTo>
                    <a:pt x="48" y="15"/>
                  </a:lnTo>
                  <a:lnTo>
                    <a:pt x="37" y="19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7" y="37"/>
                  </a:lnTo>
                  <a:lnTo>
                    <a:pt x="13" y="44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3" y="61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9" y="85"/>
                  </a:lnTo>
                  <a:lnTo>
                    <a:pt x="39" y="89"/>
                  </a:lnTo>
                  <a:lnTo>
                    <a:pt x="39" y="98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85" y="90"/>
                  </a:lnTo>
                  <a:lnTo>
                    <a:pt x="96" y="89"/>
                  </a:lnTo>
                  <a:lnTo>
                    <a:pt x="107" y="83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23" y="74"/>
                  </a:lnTo>
                  <a:lnTo>
                    <a:pt x="129" y="66"/>
                  </a:lnTo>
                  <a:lnTo>
                    <a:pt x="132" y="59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2" y="44"/>
                  </a:lnTo>
                  <a:lnTo>
                    <a:pt x="129" y="37"/>
                  </a:lnTo>
                  <a:lnTo>
                    <a:pt x="123" y="30"/>
                  </a:lnTo>
                  <a:lnTo>
                    <a:pt x="116" y="24"/>
                  </a:lnTo>
                  <a:lnTo>
                    <a:pt x="11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130627" y="3204540"/>
            <a:ext cx="1103881" cy="808503"/>
            <a:chOff x="4130627" y="3204540"/>
            <a:chExt cx="1103881" cy="808503"/>
          </a:xfrm>
        </p:grpSpPr>
        <p:sp>
          <p:nvSpPr>
            <p:cNvPr id="21" name="Freeform 10"/>
            <p:cNvSpPr/>
            <p:nvPr/>
          </p:nvSpPr>
          <p:spPr bwMode="auto">
            <a:xfrm>
              <a:off x="4130627" y="3204540"/>
              <a:ext cx="1103881" cy="808503"/>
            </a:xfrm>
            <a:custGeom>
              <a:avLst/>
              <a:gdLst/>
              <a:ahLst/>
              <a:cxnLst>
                <a:cxn ang="0">
                  <a:pos x="861" y="238"/>
                </a:cxn>
                <a:cxn ang="0">
                  <a:pos x="855" y="242"/>
                </a:cxn>
                <a:cxn ang="0">
                  <a:pos x="703" y="625"/>
                </a:cxn>
                <a:cxn ang="0">
                  <a:pos x="703" y="631"/>
                </a:cxn>
                <a:cxn ang="0">
                  <a:pos x="424" y="604"/>
                </a:cxn>
                <a:cxn ang="0">
                  <a:pos x="21" y="245"/>
                </a:cxn>
                <a:cxn ang="0">
                  <a:pos x="0" y="89"/>
                </a:cxn>
                <a:cxn ang="0">
                  <a:pos x="32" y="74"/>
                </a:cxn>
                <a:cxn ang="0">
                  <a:pos x="453" y="30"/>
                </a:cxn>
                <a:cxn ang="0">
                  <a:pos x="867" y="234"/>
                </a:cxn>
                <a:cxn ang="0">
                  <a:pos x="861" y="238"/>
                </a:cxn>
              </a:cxnLst>
              <a:rect l="0" t="0" r="r" b="b"/>
              <a:pathLst>
                <a:path w="867" h="635">
                  <a:moveTo>
                    <a:pt x="861" y="238"/>
                  </a:moveTo>
                  <a:cubicBezTo>
                    <a:pt x="859" y="239"/>
                    <a:pt x="857" y="241"/>
                    <a:pt x="855" y="242"/>
                  </a:cubicBezTo>
                  <a:cubicBezTo>
                    <a:pt x="758" y="321"/>
                    <a:pt x="707" y="448"/>
                    <a:pt x="703" y="625"/>
                  </a:cubicBezTo>
                  <a:cubicBezTo>
                    <a:pt x="703" y="627"/>
                    <a:pt x="703" y="629"/>
                    <a:pt x="703" y="631"/>
                  </a:cubicBezTo>
                  <a:cubicBezTo>
                    <a:pt x="600" y="635"/>
                    <a:pt x="507" y="626"/>
                    <a:pt x="424" y="604"/>
                  </a:cubicBezTo>
                  <a:cubicBezTo>
                    <a:pt x="234" y="554"/>
                    <a:pt x="100" y="434"/>
                    <a:pt x="21" y="245"/>
                  </a:cubicBezTo>
                  <a:cubicBezTo>
                    <a:pt x="7" y="192"/>
                    <a:pt x="0" y="139"/>
                    <a:pt x="0" y="89"/>
                  </a:cubicBezTo>
                  <a:cubicBezTo>
                    <a:pt x="17" y="81"/>
                    <a:pt x="28" y="76"/>
                    <a:pt x="32" y="74"/>
                  </a:cubicBezTo>
                  <a:cubicBezTo>
                    <a:pt x="170" y="15"/>
                    <a:pt x="310" y="0"/>
                    <a:pt x="453" y="30"/>
                  </a:cubicBezTo>
                  <a:cubicBezTo>
                    <a:pt x="589" y="58"/>
                    <a:pt x="727" y="126"/>
                    <a:pt x="867" y="234"/>
                  </a:cubicBezTo>
                  <a:cubicBezTo>
                    <a:pt x="865" y="235"/>
                    <a:pt x="863" y="237"/>
                    <a:pt x="861" y="238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62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316"/>
            <p:cNvSpPr/>
            <p:nvPr/>
          </p:nvSpPr>
          <p:spPr bwMode="auto">
            <a:xfrm>
              <a:off x="4437077" y="3337262"/>
              <a:ext cx="432253" cy="435116"/>
            </a:xfrm>
            <a:custGeom>
              <a:avLst/>
              <a:gdLst>
                <a:gd name="T0" fmla="*/ 145 w 151"/>
                <a:gd name="T1" fmla="*/ 53 h 152"/>
                <a:gd name="T2" fmla="*/ 149 w 151"/>
                <a:gd name="T3" fmla="*/ 77 h 152"/>
                <a:gd name="T4" fmla="*/ 143 w 151"/>
                <a:gd name="T5" fmla="*/ 82 h 152"/>
                <a:gd name="T6" fmla="*/ 151 w 151"/>
                <a:gd name="T7" fmla="*/ 90 h 152"/>
                <a:gd name="T8" fmla="*/ 149 w 151"/>
                <a:gd name="T9" fmla="*/ 103 h 152"/>
                <a:gd name="T10" fmla="*/ 141 w 151"/>
                <a:gd name="T11" fmla="*/ 104 h 152"/>
                <a:gd name="T12" fmla="*/ 147 w 151"/>
                <a:gd name="T13" fmla="*/ 110 h 152"/>
                <a:gd name="T14" fmla="*/ 145 w 151"/>
                <a:gd name="T15" fmla="*/ 125 h 152"/>
                <a:gd name="T16" fmla="*/ 138 w 151"/>
                <a:gd name="T17" fmla="*/ 126 h 152"/>
                <a:gd name="T18" fmla="*/ 143 w 151"/>
                <a:gd name="T19" fmla="*/ 132 h 152"/>
                <a:gd name="T20" fmla="*/ 140 w 151"/>
                <a:gd name="T21" fmla="*/ 148 h 152"/>
                <a:gd name="T22" fmla="*/ 130 w 151"/>
                <a:gd name="T23" fmla="*/ 152 h 152"/>
                <a:gd name="T24" fmla="*/ 55 w 151"/>
                <a:gd name="T25" fmla="*/ 132 h 152"/>
                <a:gd name="T26" fmla="*/ 37 w 151"/>
                <a:gd name="T27" fmla="*/ 132 h 152"/>
                <a:gd name="T28" fmla="*/ 37 w 151"/>
                <a:gd name="T29" fmla="*/ 141 h 152"/>
                <a:gd name="T30" fmla="*/ 0 w 151"/>
                <a:gd name="T31" fmla="*/ 141 h 152"/>
                <a:gd name="T32" fmla="*/ 0 w 151"/>
                <a:gd name="T33" fmla="*/ 48 h 152"/>
                <a:gd name="T34" fmla="*/ 37 w 151"/>
                <a:gd name="T35" fmla="*/ 48 h 152"/>
                <a:gd name="T36" fmla="*/ 37 w 151"/>
                <a:gd name="T37" fmla="*/ 62 h 152"/>
                <a:gd name="T38" fmla="*/ 52 w 151"/>
                <a:gd name="T39" fmla="*/ 60 h 152"/>
                <a:gd name="T40" fmla="*/ 110 w 151"/>
                <a:gd name="T41" fmla="*/ 0 h 152"/>
                <a:gd name="T42" fmla="*/ 110 w 151"/>
                <a:gd name="T43" fmla="*/ 0 h 152"/>
                <a:gd name="T44" fmla="*/ 119 w 151"/>
                <a:gd name="T45" fmla="*/ 7 h 152"/>
                <a:gd name="T46" fmla="*/ 123 w 151"/>
                <a:gd name="T47" fmla="*/ 16 h 152"/>
                <a:gd name="T48" fmla="*/ 123 w 151"/>
                <a:gd name="T49" fmla="*/ 24 h 152"/>
                <a:gd name="T50" fmla="*/ 121 w 151"/>
                <a:gd name="T51" fmla="*/ 31 h 152"/>
                <a:gd name="T52" fmla="*/ 116 w 151"/>
                <a:gd name="T53" fmla="*/ 38 h 152"/>
                <a:gd name="T54" fmla="*/ 108 w 151"/>
                <a:gd name="T55" fmla="*/ 44 h 152"/>
                <a:gd name="T56" fmla="*/ 94 w 151"/>
                <a:gd name="T57" fmla="*/ 57 h 152"/>
                <a:gd name="T58" fmla="*/ 145 w 151"/>
                <a:gd name="T59" fmla="*/ 5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1" h="152">
                  <a:moveTo>
                    <a:pt x="145" y="53"/>
                  </a:moveTo>
                  <a:lnTo>
                    <a:pt x="149" y="77"/>
                  </a:lnTo>
                  <a:lnTo>
                    <a:pt x="143" y="82"/>
                  </a:lnTo>
                  <a:lnTo>
                    <a:pt x="151" y="90"/>
                  </a:lnTo>
                  <a:lnTo>
                    <a:pt x="149" y="103"/>
                  </a:lnTo>
                  <a:lnTo>
                    <a:pt x="141" y="104"/>
                  </a:lnTo>
                  <a:lnTo>
                    <a:pt x="147" y="110"/>
                  </a:lnTo>
                  <a:lnTo>
                    <a:pt x="145" y="125"/>
                  </a:lnTo>
                  <a:lnTo>
                    <a:pt x="138" y="126"/>
                  </a:lnTo>
                  <a:lnTo>
                    <a:pt x="143" y="132"/>
                  </a:lnTo>
                  <a:lnTo>
                    <a:pt x="140" y="148"/>
                  </a:lnTo>
                  <a:lnTo>
                    <a:pt x="130" y="152"/>
                  </a:lnTo>
                  <a:lnTo>
                    <a:pt x="55" y="132"/>
                  </a:lnTo>
                  <a:lnTo>
                    <a:pt x="37" y="132"/>
                  </a:lnTo>
                  <a:lnTo>
                    <a:pt x="37" y="141"/>
                  </a:lnTo>
                  <a:lnTo>
                    <a:pt x="0" y="141"/>
                  </a:lnTo>
                  <a:lnTo>
                    <a:pt x="0" y="48"/>
                  </a:lnTo>
                  <a:lnTo>
                    <a:pt x="37" y="48"/>
                  </a:lnTo>
                  <a:lnTo>
                    <a:pt x="37" y="62"/>
                  </a:lnTo>
                  <a:lnTo>
                    <a:pt x="52" y="6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9" y="7"/>
                  </a:lnTo>
                  <a:lnTo>
                    <a:pt x="123" y="16"/>
                  </a:lnTo>
                  <a:lnTo>
                    <a:pt x="123" y="24"/>
                  </a:lnTo>
                  <a:lnTo>
                    <a:pt x="121" y="31"/>
                  </a:lnTo>
                  <a:lnTo>
                    <a:pt x="116" y="38"/>
                  </a:lnTo>
                  <a:lnTo>
                    <a:pt x="108" y="44"/>
                  </a:lnTo>
                  <a:lnTo>
                    <a:pt x="94" y="57"/>
                  </a:lnTo>
                  <a:lnTo>
                    <a:pt x="145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62815" y="2129060"/>
            <a:ext cx="2196400" cy="1293225"/>
            <a:chOff x="4162815" y="2129060"/>
            <a:chExt cx="2196400" cy="1293225"/>
          </a:xfrm>
        </p:grpSpPr>
        <p:sp>
          <p:nvSpPr>
            <p:cNvPr id="24" name="Freeform 7"/>
            <p:cNvSpPr/>
            <p:nvPr/>
          </p:nvSpPr>
          <p:spPr bwMode="auto">
            <a:xfrm>
              <a:off x="4162815" y="2129060"/>
              <a:ext cx="2196400" cy="1293225"/>
            </a:xfrm>
            <a:custGeom>
              <a:avLst/>
              <a:gdLst/>
              <a:ahLst/>
              <a:cxnLst>
                <a:cxn ang="0">
                  <a:pos x="1690" y="555"/>
                </a:cxn>
                <a:cxn ang="0">
                  <a:pos x="1690" y="825"/>
                </a:cxn>
                <a:cxn ang="0">
                  <a:pos x="1627" y="894"/>
                </a:cxn>
                <a:cxn ang="0">
                  <a:pos x="1593" y="918"/>
                </a:cxn>
                <a:cxn ang="0">
                  <a:pos x="1400" y="981"/>
                </a:cxn>
                <a:cxn ang="0">
                  <a:pos x="1252" y="974"/>
                </a:cxn>
                <a:cxn ang="0">
                  <a:pos x="1245" y="973"/>
                </a:cxn>
                <a:cxn ang="0">
                  <a:pos x="968" y="1016"/>
                </a:cxn>
                <a:cxn ang="0">
                  <a:pos x="769" y="874"/>
                </a:cxn>
                <a:cxn ang="0">
                  <a:pos x="0" y="784"/>
                </a:cxn>
                <a:cxn ang="0">
                  <a:pos x="223" y="471"/>
                </a:cxn>
                <a:cxn ang="0">
                  <a:pos x="684" y="6"/>
                </a:cxn>
                <a:cxn ang="0">
                  <a:pos x="667" y="0"/>
                </a:cxn>
                <a:cxn ang="0">
                  <a:pos x="684" y="6"/>
                </a:cxn>
                <a:cxn ang="0">
                  <a:pos x="684" y="6"/>
                </a:cxn>
                <a:cxn ang="0">
                  <a:pos x="1218" y="409"/>
                </a:cxn>
                <a:cxn ang="0">
                  <a:pos x="1247" y="443"/>
                </a:cxn>
                <a:cxn ang="0">
                  <a:pos x="1291" y="449"/>
                </a:cxn>
                <a:cxn ang="0">
                  <a:pos x="1593" y="457"/>
                </a:cxn>
                <a:cxn ang="0">
                  <a:pos x="1690" y="555"/>
                </a:cxn>
              </a:cxnLst>
              <a:rect l="0" t="0" r="r" b="b"/>
              <a:pathLst>
                <a:path w="1727" h="1016">
                  <a:moveTo>
                    <a:pt x="1690" y="555"/>
                  </a:moveTo>
                  <a:cubicBezTo>
                    <a:pt x="1727" y="647"/>
                    <a:pt x="1727" y="737"/>
                    <a:pt x="1690" y="825"/>
                  </a:cubicBezTo>
                  <a:cubicBezTo>
                    <a:pt x="1674" y="850"/>
                    <a:pt x="1653" y="873"/>
                    <a:pt x="1627" y="894"/>
                  </a:cubicBezTo>
                  <a:cubicBezTo>
                    <a:pt x="1616" y="903"/>
                    <a:pt x="1605" y="911"/>
                    <a:pt x="1593" y="918"/>
                  </a:cubicBezTo>
                  <a:cubicBezTo>
                    <a:pt x="1537" y="954"/>
                    <a:pt x="1473" y="975"/>
                    <a:pt x="1400" y="981"/>
                  </a:cubicBezTo>
                  <a:cubicBezTo>
                    <a:pt x="1354" y="985"/>
                    <a:pt x="1305" y="982"/>
                    <a:pt x="1252" y="974"/>
                  </a:cubicBezTo>
                  <a:cubicBezTo>
                    <a:pt x="1249" y="974"/>
                    <a:pt x="1247" y="974"/>
                    <a:pt x="1245" y="973"/>
                  </a:cubicBezTo>
                  <a:cubicBezTo>
                    <a:pt x="1145" y="970"/>
                    <a:pt x="1053" y="984"/>
                    <a:pt x="968" y="1016"/>
                  </a:cubicBezTo>
                  <a:cubicBezTo>
                    <a:pt x="901" y="960"/>
                    <a:pt x="835" y="913"/>
                    <a:pt x="769" y="874"/>
                  </a:cubicBezTo>
                  <a:cubicBezTo>
                    <a:pt x="507" y="717"/>
                    <a:pt x="250" y="687"/>
                    <a:pt x="0" y="784"/>
                  </a:cubicBezTo>
                  <a:cubicBezTo>
                    <a:pt x="35" y="673"/>
                    <a:pt x="109" y="569"/>
                    <a:pt x="223" y="471"/>
                  </a:cubicBezTo>
                  <a:cubicBezTo>
                    <a:pt x="293" y="238"/>
                    <a:pt x="446" y="83"/>
                    <a:pt x="684" y="6"/>
                  </a:cubicBezTo>
                  <a:cubicBezTo>
                    <a:pt x="679" y="4"/>
                    <a:pt x="673" y="2"/>
                    <a:pt x="667" y="0"/>
                  </a:cubicBezTo>
                  <a:cubicBezTo>
                    <a:pt x="673" y="2"/>
                    <a:pt x="678" y="4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983" y="121"/>
                    <a:pt x="1161" y="255"/>
                    <a:pt x="1218" y="409"/>
                  </a:cubicBezTo>
                  <a:cubicBezTo>
                    <a:pt x="1223" y="424"/>
                    <a:pt x="1233" y="435"/>
                    <a:pt x="1247" y="443"/>
                  </a:cubicBezTo>
                  <a:cubicBezTo>
                    <a:pt x="1261" y="450"/>
                    <a:pt x="1276" y="453"/>
                    <a:pt x="1291" y="449"/>
                  </a:cubicBezTo>
                  <a:cubicBezTo>
                    <a:pt x="1422" y="420"/>
                    <a:pt x="1522" y="423"/>
                    <a:pt x="1593" y="457"/>
                  </a:cubicBezTo>
                  <a:cubicBezTo>
                    <a:pt x="1636" y="478"/>
                    <a:pt x="1668" y="511"/>
                    <a:pt x="1690" y="555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62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351"/>
            <p:cNvSpPr>
              <a:spLocks noEditPoints="1"/>
            </p:cNvSpPr>
            <p:nvPr/>
          </p:nvSpPr>
          <p:spPr bwMode="auto">
            <a:xfrm>
              <a:off x="4975494" y="2337339"/>
              <a:ext cx="608910" cy="767956"/>
            </a:xfrm>
            <a:custGeom>
              <a:avLst/>
              <a:gdLst>
                <a:gd name="T0" fmla="*/ 15 w 134"/>
                <a:gd name="T1" fmla="*/ 43 h 169"/>
                <a:gd name="T2" fmla="*/ 7 w 134"/>
                <a:gd name="T3" fmla="*/ 65 h 169"/>
                <a:gd name="T4" fmla="*/ 15 w 134"/>
                <a:gd name="T5" fmla="*/ 90 h 169"/>
                <a:gd name="T6" fmla="*/ 26 w 134"/>
                <a:gd name="T7" fmla="*/ 109 h 169"/>
                <a:gd name="T8" fmla="*/ 26 w 134"/>
                <a:gd name="T9" fmla="*/ 140 h 169"/>
                <a:gd name="T10" fmla="*/ 24 w 134"/>
                <a:gd name="T11" fmla="*/ 145 h 169"/>
                <a:gd name="T12" fmla="*/ 28 w 134"/>
                <a:gd name="T13" fmla="*/ 155 h 169"/>
                <a:gd name="T14" fmla="*/ 50 w 134"/>
                <a:gd name="T15" fmla="*/ 153 h 169"/>
                <a:gd name="T16" fmla="*/ 52 w 134"/>
                <a:gd name="T17" fmla="*/ 145 h 169"/>
                <a:gd name="T18" fmla="*/ 55 w 134"/>
                <a:gd name="T19" fmla="*/ 142 h 169"/>
                <a:gd name="T20" fmla="*/ 37 w 134"/>
                <a:gd name="T21" fmla="*/ 147 h 169"/>
                <a:gd name="T22" fmla="*/ 33 w 134"/>
                <a:gd name="T23" fmla="*/ 142 h 169"/>
                <a:gd name="T24" fmla="*/ 55 w 134"/>
                <a:gd name="T25" fmla="*/ 122 h 169"/>
                <a:gd name="T26" fmla="*/ 64 w 134"/>
                <a:gd name="T27" fmla="*/ 116 h 169"/>
                <a:gd name="T28" fmla="*/ 74 w 134"/>
                <a:gd name="T29" fmla="*/ 111 h 169"/>
                <a:gd name="T30" fmla="*/ 110 w 134"/>
                <a:gd name="T31" fmla="*/ 92 h 169"/>
                <a:gd name="T32" fmla="*/ 125 w 134"/>
                <a:gd name="T33" fmla="*/ 90 h 169"/>
                <a:gd name="T34" fmla="*/ 116 w 134"/>
                <a:gd name="T35" fmla="*/ 101 h 169"/>
                <a:gd name="T36" fmla="*/ 83 w 134"/>
                <a:gd name="T37" fmla="*/ 127 h 169"/>
                <a:gd name="T38" fmla="*/ 77 w 134"/>
                <a:gd name="T39" fmla="*/ 140 h 169"/>
                <a:gd name="T40" fmla="*/ 107 w 134"/>
                <a:gd name="T41" fmla="*/ 120 h 169"/>
                <a:gd name="T42" fmla="*/ 129 w 134"/>
                <a:gd name="T43" fmla="*/ 101 h 169"/>
                <a:gd name="T44" fmla="*/ 132 w 134"/>
                <a:gd name="T45" fmla="*/ 85 h 169"/>
                <a:gd name="T46" fmla="*/ 129 w 134"/>
                <a:gd name="T47" fmla="*/ 81 h 169"/>
                <a:gd name="T48" fmla="*/ 108 w 134"/>
                <a:gd name="T49" fmla="*/ 79 h 169"/>
                <a:gd name="T50" fmla="*/ 88 w 134"/>
                <a:gd name="T51" fmla="*/ 57 h 169"/>
                <a:gd name="T52" fmla="*/ 72 w 134"/>
                <a:gd name="T53" fmla="*/ 35 h 169"/>
                <a:gd name="T54" fmla="*/ 52 w 134"/>
                <a:gd name="T55" fmla="*/ 26 h 169"/>
                <a:gd name="T56" fmla="*/ 35 w 134"/>
                <a:gd name="T57" fmla="*/ 30 h 169"/>
                <a:gd name="T58" fmla="*/ 22 w 134"/>
                <a:gd name="T59" fmla="*/ 4 h 169"/>
                <a:gd name="T60" fmla="*/ 2 w 134"/>
                <a:gd name="T61" fmla="*/ 8 h 169"/>
                <a:gd name="T62" fmla="*/ 0 w 134"/>
                <a:gd name="T63" fmla="*/ 15 h 169"/>
                <a:gd name="T64" fmla="*/ 15 w 134"/>
                <a:gd name="T65" fmla="*/ 28 h 169"/>
                <a:gd name="T66" fmla="*/ 72 w 134"/>
                <a:gd name="T67" fmla="*/ 145 h 169"/>
                <a:gd name="T68" fmla="*/ 79 w 134"/>
                <a:gd name="T69" fmla="*/ 153 h 169"/>
                <a:gd name="T70" fmla="*/ 77 w 134"/>
                <a:gd name="T71" fmla="*/ 160 h 169"/>
                <a:gd name="T72" fmla="*/ 66 w 134"/>
                <a:gd name="T73" fmla="*/ 169 h 169"/>
                <a:gd name="T74" fmla="*/ 57 w 134"/>
                <a:gd name="T75" fmla="*/ 164 h 169"/>
                <a:gd name="T76" fmla="*/ 53 w 134"/>
                <a:gd name="T77" fmla="*/ 156 h 169"/>
                <a:gd name="T78" fmla="*/ 61 w 134"/>
                <a:gd name="T79" fmla="*/ 145 h 169"/>
                <a:gd name="T80" fmla="*/ 61 w 134"/>
                <a:gd name="T81" fmla="*/ 125 h 169"/>
                <a:gd name="T82" fmla="*/ 70 w 134"/>
                <a:gd name="T83" fmla="*/ 118 h 169"/>
                <a:gd name="T84" fmla="*/ 6 w 134"/>
                <a:gd name="T85" fmla="*/ 11 h 169"/>
                <a:gd name="T86" fmla="*/ 17 w 134"/>
                <a:gd name="T87" fmla="*/ 19 h 169"/>
                <a:gd name="T88" fmla="*/ 24 w 134"/>
                <a:gd name="T89" fmla="*/ 32 h 169"/>
                <a:gd name="T90" fmla="*/ 22 w 134"/>
                <a:gd name="T91" fmla="*/ 33 h 169"/>
                <a:gd name="T92" fmla="*/ 4 w 134"/>
                <a:gd name="T93" fmla="*/ 15 h 169"/>
                <a:gd name="T94" fmla="*/ 6 w 134"/>
                <a:gd name="T95" fmla="*/ 11 h 169"/>
                <a:gd name="T96" fmla="*/ 46 w 134"/>
                <a:gd name="T97" fmla="*/ 33 h 169"/>
                <a:gd name="T98" fmla="*/ 68 w 134"/>
                <a:gd name="T99" fmla="*/ 44 h 169"/>
                <a:gd name="T100" fmla="*/ 79 w 134"/>
                <a:gd name="T101" fmla="*/ 57 h 169"/>
                <a:gd name="T102" fmla="*/ 94 w 134"/>
                <a:gd name="T103" fmla="*/ 81 h 169"/>
                <a:gd name="T104" fmla="*/ 75 w 134"/>
                <a:gd name="T105" fmla="*/ 76 h 169"/>
                <a:gd name="T106" fmla="*/ 61 w 134"/>
                <a:gd name="T107" fmla="*/ 52 h 169"/>
                <a:gd name="T108" fmla="*/ 46 w 134"/>
                <a:gd name="T109" fmla="*/ 3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4" h="169">
                  <a:moveTo>
                    <a:pt x="22" y="37"/>
                  </a:moveTo>
                  <a:lnTo>
                    <a:pt x="22" y="37"/>
                  </a:lnTo>
                  <a:lnTo>
                    <a:pt x="15" y="43"/>
                  </a:lnTo>
                  <a:lnTo>
                    <a:pt x="11" y="50"/>
                  </a:lnTo>
                  <a:lnTo>
                    <a:pt x="7" y="57"/>
                  </a:lnTo>
                  <a:lnTo>
                    <a:pt x="7" y="65"/>
                  </a:lnTo>
                  <a:lnTo>
                    <a:pt x="7" y="74"/>
                  </a:lnTo>
                  <a:lnTo>
                    <a:pt x="11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6" y="109"/>
                  </a:lnTo>
                  <a:lnTo>
                    <a:pt x="29" y="118"/>
                  </a:lnTo>
                  <a:lnTo>
                    <a:pt x="29" y="129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4" y="145"/>
                  </a:lnTo>
                  <a:lnTo>
                    <a:pt x="24" y="151"/>
                  </a:lnTo>
                  <a:lnTo>
                    <a:pt x="24" y="151"/>
                  </a:lnTo>
                  <a:lnTo>
                    <a:pt x="28" y="155"/>
                  </a:lnTo>
                  <a:lnTo>
                    <a:pt x="33" y="155"/>
                  </a:lnTo>
                  <a:lnTo>
                    <a:pt x="41" y="155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2" y="145"/>
                  </a:lnTo>
                  <a:lnTo>
                    <a:pt x="55" y="142"/>
                  </a:lnTo>
                  <a:lnTo>
                    <a:pt x="55" y="142"/>
                  </a:lnTo>
                  <a:lnTo>
                    <a:pt x="55" y="142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37" y="147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3" y="142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55" y="122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94" y="100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21" y="89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3" y="94"/>
                  </a:lnTo>
                  <a:lnTo>
                    <a:pt x="116" y="101"/>
                  </a:lnTo>
                  <a:lnTo>
                    <a:pt x="116" y="101"/>
                  </a:lnTo>
                  <a:lnTo>
                    <a:pt x="103" y="114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75" y="131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107" y="120"/>
                  </a:lnTo>
                  <a:lnTo>
                    <a:pt x="123" y="109"/>
                  </a:lnTo>
                  <a:lnTo>
                    <a:pt x="123" y="109"/>
                  </a:lnTo>
                  <a:lnTo>
                    <a:pt x="129" y="101"/>
                  </a:lnTo>
                  <a:lnTo>
                    <a:pt x="132" y="96"/>
                  </a:lnTo>
                  <a:lnTo>
                    <a:pt x="134" y="90"/>
                  </a:lnTo>
                  <a:lnTo>
                    <a:pt x="132" y="85"/>
                  </a:lnTo>
                  <a:lnTo>
                    <a:pt x="132" y="85"/>
                  </a:lnTo>
                  <a:lnTo>
                    <a:pt x="130" y="83"/>
                  </a:lnTo>
                  <a:lnTo>
                    <a:pt x="12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08" y="79"/>
                  </a:lnTo>
                  <a:lnTo>
                    <a:pt x="101" y="76"/>
                  </a:lnTo>
                  <a:lnTo>
                    <a:pt x="94" y="68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77" y="43"/>
                  </a:lnTo>
                  <a:lnTo>
                    <a:pt x="72" y="35"/>
                  </a:lnTo>
                  <a:lnTo>
                    <a:pt x="64" y="32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4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21"/>
                  </a:lnTo>
                  <a:lnTo>
                    <a:pt x="29" y="11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5" y="28"/>
                  </a:lnTo>
                  <a:lnTo>
                    <a:pt x="22" y="37"/>
                  </a:lnTo>
                  <a:lnTo>
                    <a:pt x="22" y="37"/>
                  </a:lnTo>
                  <a:close/>
                  <a:moveTo>
                    <a:pt x="72" y="145"/>
                  </a:moveTo>
                  <a:lnTo>
                    <a:pt x="72" y="145"/>
                  </a:lnTo>
                  <a:lnTo>
                    <a:pt x="77" y="149"/>
                  </a:lnTo>
                  <a:lnTo>
                    <a:pt x="79" y="153"/>
                  </a:lnTo>
                  <a:lnTo>
                    <a:pt x="79" y="156"/>
                  </a:lnTo>
                  <a:lnTo>
                    <a:pt x="79" y="156"/>
                  </a:lnTo>
                  <a:lnTo>
                    <a:pt x="77" y="160"/>
                  </a:lnTo>
                  <a:lnTo>
                    <a:pt x="75" y="164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63" y="167"/>
                  </a:lnTo>
                  <a:lnTo>
                    <a:pt x="57" y="164"/>
                  </a:lnTo>
                  <a:lnTo>
                    <a:pt x="55" y="160"/>
                  </a:lnTo>
                  <a:lnTo>
                    <a:pt x="53" y="156"/>
                  </a:lnTo>
                  <a:lnTo>
                    <a:pt x="53" y="156"/>
                  </a:lnTo>
                  <a:lnTo>
                    <a:pt x="55" y="153"/>
                  </a:lnTo>
                  <a:lnTo>
                    <a:pt x="55" y="149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4" y="122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2" y="145"/>
                  </a:lnTo>
                  <a:lnTo>
                    <a:pt x="72" y="145"/>
                  </a:lnTo>
                  <a:close/>
                  <a:moveTo>
                    <a:pt x="6" y="11"/>
                  </a:moveTo>
                  <a:lnTo>
                    <a:pt x="6" y="11"/>
                  </a:lnTo>
                  <a:lnTo>
                    <a:pt x="9" y="13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20" y="28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8" y="26"/>
                  </a:lnTo>
                  <a:lnTo>
                    <a:pt x="13" y="22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11"/>
                  </a:lnTo>
                  <a:close/>
                  <a:moveTo>
                    <a:pt x="46" y="33"/>
                  </a:moveTo>
                  <a:lnTo>
                    <a:pt x="46" y="33"/>
                  </a:lnTo>
                  <a:lnTo>
                    <a:pt x="53" y="35"/>
                  </a:lnTo>
                  <a:lnTo>
                    <a:pt x="61" y="39"/>
                  </a:lnTo>
                  <a:lnTo>
                    <a:pt x="68" y="44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3" y="66"/>
                  </a:lnTo>
                  <a:lnTo>
                    <a:pt x="88" y="74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3" y="77"/>
                  </a:lnTo>
                  <a:lnTo>
                    <a:pt x="75" y="76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61" y="52"/>
                  </a:lnTo>
                  <a:lnTo>
                    <a:pt x="55" y="43"/>
                  </a:lnTo>
                  <a:lnTo>
                    <a:pt x="46" y="3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79949" y="1852617"/>
            <a:ext cx="1946464" cy="969445"/>
            <a:chOff x="5279949" y="1852617"/>
            <a:chExt cx="1946464" cy="969445"/>
          </a:xfrm>
        </p:grpSpPr>
        <p:sp>
          <p:nvSpPr>
            <p:cNvPr id="27" name="Freeform 6"/>
            <p:cNvSpPr/>
            <p:nvPr/>
          </p:nvSpPr>
          <p:spPr bwMode="auto">
            <a:xfrm>
              <a:off x="5279949" y="1852617"/>
              <a:ext cx="1946464" cy="969445"/>
            </a:xfrm>
            <a:custGeom>
              <a:avLst/>
              <a:gdLst/>
              <a:ahLst/>
              <a:cxnLst>
                <a:cxn ang="0">
                  <a:pos x="718" y="90"/>
                </a:cxn>
                <a:cxn ang="0">
                  <a:pos x="1531" y="333"/>
                </a:cxn>
                <a:cxn ang="0">
                  <a:pos x="1529" y="421"/>
                </a:cxn>
                <a:cxn ang="0">
                  <a:pos x="1228" y="762"/>
                </a:cxn>
                <a:cxn ang="0">
                  <a:pos x="941" y="750"/>
                </a:cxn>
                <a:cxn ang="0">
                  <a:pos x="715" y="532"/>
                </a:cxn>
                <a:cxn ang="0">
                  <a:pos x="439" y="533"/>
                </a:cxn>
                <a:cxn ang="0">
                  <a:pos x="0" y="164"/>
                </a:cxn>
                <a:cxn ang="0">
                  <a:pos x="166" y="66"/>
                </a:cxn>
                <a:cxn ang="0">
                  <a:pos x="660" y="66"/>
                </a:cxn>
                <a:cxn ang="0">
                  <a:pos x="715" y="89"/>
                </a:cxn>
                <a:cxn ang="0">
                  <a:pos x="718" y="90"/>
                </a:cxn>
              </a:cxnLst>
              <a:rect l="0" t="0" r="r" b="b"/>
              <a:pathLst>
                <a:path w="1531" h="762">
                  <a:moveTo>
                    <a:pt x="718" y="90"/>
                  </a:moveTo>
                  <a:cubicBezTo>
                    <a:pt x="1081" y="5"/>
                    <a:pt x="1352" y="86"/>
                    <a:pt x="1531" y="333"/>
                  </a:cubicBezTo>
                  <a:cubicBezTo>
                    <a:pt x="1531" y="383"/>
                    <a:pt x="1530" y="412"/>
                    <a:pt x="1529" y="421"/>
                  </a:cubicBezTo>
                  <a:cubicBezTo>
                    <a:pt x="1506" y="570"/>
                    <a:pt x="1406" y="684"/>
                    <a:pt x="1228" y="762"/>
                  </a:cubicBezTo>
                  <a:cubicBezTo>
                    <a:pt x="1130" y="733"/>
                    <a:pt x="1035" y="729"/>
                    <a:pt x="941" y="750"/>
                  </a:cubicBezTo>
                  <a:cubicBezTo>
                    <a:pt x="905" y="633"/>
                    <a:pt x="830" y="560"/>
                    <a:pt x="715" y="532"/>
                  </a:cubicBezTo>
                  <a:cubicBezTo>
                    <a:pt x="640" y="513"/>
                    <a:pt x="548" y="514"/>
                    <a:pt x="439" y="533"/>
                  </a:cubicBezTo>
                  <a:cubicBezTo>
                    <a:pt x="368" y="379"/>
                    <a:pt x="222" y="256"/>
                    <a:pt x="0" y="164"/>
                  </a:cubicBezTo>
                  <a:cubicBezTo>
                    <a:pt x="54" y="123"/>
                    <a:pt x="110" y="90"/>
                    <a:pt x="166" y="66"/>
                  </a:cubicBezTo>
                  <a:cubicBezTo>
                    <a:pt x="321" y="0"/>
                    <a:pt x="485" y="0"/>
                    <a:pt x="660" y="66"/>
                  </a:cubicBezTo>
                  <a:cubicBezTo>
                    <a:pt x="678" y="73"/>
                    <a:pt x="697" y="80"/>
                    <a:pt x="715" y="89"/>
                  </a:cubicBezTo>
                  <a:cubicBezTo>
                    <a:pt x="716" y="89"/>
                    <a:pt x="717" y="89"/>
                    <a:pt x="718" y="90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62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333"/>
            <p:cNvSpPr>
              <a:spLocks noEditPoints="1"/>
            </p:cNvSpPr>
            <p:nvPr/>
          </p:nvSpPr>
          <p:spPr bwMode="auto">
            <a:xfrm>
              <a:off x="6359215" y="2142299"/>
              <a:ext cx="397060" cy="397061"/>
            </a:xfrm>
            <a:custGeom>
              <a:avLst/>
              <a:gdLst>
                <a:gd name="T0" fmla="*/ 104 w 158"/>
                <a:gd name="T1" fmla="*/ 38 h 158"/>
                <a:gd name="T2" fmla="*/ 126 w 158"/>
                <a:gd name="T3" fmla="*/ 79 h 158"/>
                <a:gd name="T4" fmla="*/ 112 w 158"/>
                <a:gd name="T5" fmla="*/ 112 h 158"/>
                <a:gd name="T6" fmla="*/ 79 w 158"/>
                <a:gd name="T7" fmla="*/ 126 h 158"/>
                <a:gd name="T8" fmla="*/ 38 w 158"/>
                <a:gd name="T9" fmla="*/ 106 h 158"/>
                <a:gd name="T10" fmla="*/ 31 w 158"/>
                <a:gd name="T11" fmla="*/ 69 h 158"/>
                <a:gd name="T12" fmla="*/ 60 w 158"/>
                <a:gd name="T13" fmla="*/ 35 h 158"/>
                <a:gd name="T14" fmla="*/ 22 w 158"/>
                <a:gd name="T15" fmla="*/ 24 h 158"/>
                <a:gd name="T16" fmla="*/ 33 w 158"/>
                <a:gd name="T17" fmla="*/ 47 h 158"/>
                <a:gd name="T18" fmla="*/ 42 w 158"/>
                <a:gd name="T19" fmla="*/ 29 h 158"/>
                <a:gd name="T20" fmla="*/ 0 w 158"/>
                <a:gd name="T21" fmla="*/ 79 h 158"/>
                <a:gd name="T22" fmla="*/ 24 w 158"/>
                <a:gd name="T23" fmla="*/ 69 h 158"/>
                <a:gd name="T24" fmla="*/ 24 w 158"/>
                <a:gd name="T25" fmla="*/ 88 h 158"/>
                <a:gd name="T26" fmla="*/ 0 w 158"/>
                <a:gd name="T27" fmla="*/ 79 h 158"/>
                <a:gd name="T28" fmla="*/ 40 w 158"/>
                <a:gd name="T29" fmla="*/ 128 h 158"/>
                <a:gd name="T30" fmla="*/ 33 w 158"/>
                <a:gd name="T31" fmla="*/ 110 h 158"/>
                <a:gd name="T32" fmla="*/ 24 w 158"/>
                <a:gd name="T33" fmla="*/ 134 h 158"/>
                <a:gd name="T34" fmla="*/ 69 w 158"/>
                <a:gd name="T35" fmla="*/ 147 h 158"/>
                <a:gd name="T36" fmla="*/ 79 w 158"/>
                <a:gd name="T37" fmla="*/ 134 h 158"/>
                <a:gd name="T38" fmla="*/ 80 w 158"/>
                <a:gd name="T39" fmla="*/ 150 h 158"/>
                <a:gd name="T40" fmla="*/ 130 w 158"/>
                <a:gd name="T41" fmla="*/ 128 h 158"/>
                <a:gd name="T42" fmla="*/ 117 w 158"/>
                <a:gd name="T43" fmla="*/ 117 h 158"/>
                <a:gd name="T44" fmla="*/ 119 w 158"/>
                <a:gd name="T45" fmla="*/ 132 h 158"/>
                <a:gd name="T46" fmla="*/ 158 w 158"/>
                <a:gd name="T47" fmla="*/ 79 h 158"/>
                <a:gd name="T48" fmla="*/ 132 w 158"/>
                <a:gd name="T49" fmla="*/ 88 h 158"/>
                <a:gd name="T50" fmla="*/ 139 w 158"/>
                <a:gd name="T51" fmla="*/ 69 h 158"/>
                <a:gd name="T52" fmla="*/ 134 w 158"/>
                <a:gd name="T53" fmla="*/ 22 h 158"/>
                <a:gd name="T54" fmla="*/ 110 w 158"/>
                <a:gd name="T55" fmla="*/ 33 h 158"/>
                <a:gd name="T56" fmla="*/ 123 w 158"/>
                <a:gd name="T57" fmla="*/ 47 h 158"/>
                <a:gd name="T58" fmla="*/ 134 w 158"/>
                <a:gd name="T59" fmla="*/ 22 h 158"/>
                <a:gd name="T60" fmla="*/ 27 w 158"/>
                <a:gd name="T61" fmla="*/ 58 h 158"/>
                <a:gd name="T62" fmla="*/ 25 w 158"/>
                <a:gd name="T63" fmla="*/ 95 h 158"/>
                <a:gd name="T64" fmla="*/ 14 w 158"/>
                <a:gd name="T65" fmla="*/ 106 h 158"/>
                <a:gd name="T66" fmla="*/ 57 w 158"/>
                <a:gd name="T67" fmla="*/ 130 h 158"/>
                <a:gd name="T68" fmla="*/ 104 w 158"/>
                <a:gd name="T69" fmla="*/ 141 h 158"/>
                <a:gd name="T70" fmla="*/ 104 w 158"/>
                <a:gd name="T71" fmla="*/ 126 h 158"/>
                <a:gd name="T72" fmla="*/ 126 w 158"/>
                <a:gd name="T73" fmla="*/ 104 h 158"/>
                <a:gd name="T74" fmla="*/ 143 w 158"/>
                <a:gd name="T75" fmla="*/ 104 h 158"/>
                <a:gd name="T76" fmla="*/ 128 w 158"/>
                <a:gd name="T77" fmla="*/ 57 h 158"/>
                <a:gd name="T78" fmla="*/ 104 w 158"/>
                <a:gd name="T79" fmla="*/ 29 h 158"/>
                <a:gd name="T80" fmla="*/ 104 w 158"/>
                <a:gd name="T81" fmla="*/ 14 h 158"/>
                <a:gd name="T82" fmla="*/ 57 w 158"/>
                <a:gd name="T83" fmla="*/ 27 h 158"/>
                <a:gd name="T84" fmla="*/ 77 w 158"/>
                <a:gd name="T85" fmla="*/ 0 h 158"/>
                <a:gd name="T86" fmla="*/ 88 w 158"/>
                <a:gd name="T87" fmla="*/ 24 h 158"/>
                <a:gd name="T88" fmla="*/ 68 w 158"/>
                <a:gd name="T89" fmla="*/ 24 h 158"/>
                <a:gd name="T90" fmla="*/ 77 w 158"/>
                <a:gd name="T91" fmla="*/ 0 h 158"/>
                <a:gd name="T92" fmla="*/ 62 w 158"/>
                <a:gd name="T93" fmla="*/ 49 h 158"/>
                <a:gd name="T94" fmla="*/ 108 w 158"/>
                <a:gd name="T95" fmla="*/ 47 h 158"/>
                <a:gd name="T96" fmla="*/ 68 w 158"/>
                <a:gd name="T97" fmla="*/ 38 h 158"/>
                <a:gd name="T98" fmla="*/ 44 w 158"/>
                <a:gd name="T99" fmla="*/ 69 h 158"/>
                <a:gd name="T100" fmla="*/ 44 w 158"/>
                <a:gd name="T101" fmla="*/ 99 h 158"/>
                <a:gd name="T102" fmla="*/ 49 w 158"/>
                <a:gd name="T103" fmla="*/ 110 h 158"/>
                <a:gd name="T104" fmla="*/ 71 w 158"/>
                <a:gd name="T105" fmla="*/ 117 h 158"/>
                <a:gd name="T106" fmla="*/ 40 w 158"/>
                <a:gd name="T107" fmla="*/ 66 h 158"/>
                <a:gd name="T108" fmla="*/ 36 w 158"/>
                <a:gd name="T109" fmla="*/ 77 h 158"/>
                <a:gd name="T110" fmla="*/ 46 w 158"/>
                <a:gd name="T111" fmla="*/ 9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158">
                  <a:moveTo>
                    <a:pt x="79" y="31"/>
                  </a:moveTo>
                  <a:lnTo>
                    <a:pt x="79" y="31"/>
                  </a:lnTo>
                  <a:lnTo>
                    <a:pt x="88" y="31"/>
                  </a:lnTo>
                  <a:lnTo>
                    <a:pt x="97" y="35"/>
                  </a:lnTo>
                  <a:lnTo>
                    <a:pt x="104" y="38"/>
                  </a:lnTo>
                  <a:lnTo>
                    <a:pt x="112" y="44"/>
                  </a:lnTo>
                  <a:lnTo>
                    <a:pt x="117" y="51"/>
                  </a:lnTo>
                  <a:lnTo>
                    <a:pt x="123" y="60"/>
                  </a:lnTo>
                  <a:lnTo>
                    <a:pt x="124" y="69"/>
                  </a:lnTo>
                  <a:lnTo>
                    <a:pt x="126" y="79"/>
                  </a:lnTo>
                  <a:lnTo>
                    <a:pt x="126" y="79"/>
                  </a:lnTo>
                  <a:lnTo>
                    <a:pt x="124" y="88"/>
                  </a:lnTo>
                  <a:lnTo>
                    <a:pt x="123" y="97"/>
                  </a:lnTo>
                  <a:lnTo>
                    <a:pt x="117" y="106"/>
                  </a:lnTo>
                  <a:lnTo>
                    <a:pt x="112" y="112"/>
                  </a:lnTo>
                  <a:lnTo>
                    <a:pt x="104" y="119"/>
                  </a:lnTo>
                  <a:lnTo>
                    <a:pt x="97" y="123"/>
                  </a:lnTo>
                  <a:lnTo>
                    <a:pt x="88" y="126"/>
                  </a:lnTo>
                  <a:lnTo>
                    <a:pt x="79" y="126"/>
                  </a:lnTo>
                  <a:lnTo>
                    <a:pt x="79" y="126"/>
                  </a:lnTo>
                  <a:lnTo>
                    <a:pt x="68" y="126"/>
                  </a:lnTo>
                  <a:lnTo>
                    <a:pt x="60" y="123"/>
                  </a:lnTo>
                  <a:lnTo>
                    <a:pt x="51" y="119"/>
                  </a:lnTo>
                  <a:lnTo>
                    <a:pt x="44" y="112"/>
                  </a:lnTo>
                  <a:lnTo>
                    <a:pt x="38" y="106"/>
                  </a:lnTo>
                  <a:lnTo>
                    <a:pt x="35" y="97"/>
                  </a:lnTo>
                  <a:lnTo>
                    <a:pt x="31" y="88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69"/>
                  </a:lnTo>
                  <a:lnTo>
                    <a:pt x="35" y="60"/>
                  </a:lnTo>
                  <a:lnTo>
                    <a:pt x="38" y="51"/>
                  </a:lnTo>
                  <a:lnTo>
                    <a:pt x="44" y="44"/>
                  </a:lnTo>
                  <a:lnTo>
                    <a:pt x="51" y="38"/>
                  </a:lnTo>
                  <a:lnTo>
                    <a:pt x="60" y="35"/>
                  </a:lnTo>
                  <a:lnTo>
                    <a:pt x="68" y="31"/>
                  </a:lnTo>
                  <a:lnTo>
                    <a:pt x="79" y="31"/>
                  </a:lnTo>
                  <a:lnTo>
                    <a:pt x="79" y="31"/>
                  </a:lnTo>
                  <a:close/>
                  <a:moveTo>
                    <a:pt x="22" y="24"/>
                  </a:moveTo>
                  <a:lnTo>
                    <a:pt x="22" y="24"/>
                  </a:lnTo>
                  <a:lnTo>
                    <a:pt x="25" y="29"/>
                  </a:lnTo>
                  <a:lnTo>
                    <a:pt x="27" y="35"/>
                  </a:lnTo>
                  <a:lnTo>
                    <a:pt x="29" y="42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2" y="29"/>
                  </a:lnTo>
                  <a:lnTo>
                    <a:pt x="36" y="25"/>
                  </a:lnTo>
                  <a:lnTo>
                    <a:pt x="31" y="22"/>
                  </a:lnTo>
                  <a:lnTo>
                    <a:pt x="22" y="24"/>
                  </a:lnTo>
                  <a:lnTo>
                    <a:pt x="22" y="24"/>
                  </a:lnTo>
                  <a:close/>
                  <a:moveTo>
                    <a:pt x="0" y="79"/>
                  </a:moveTo>
                  <a:lnTo>
                    <a:pt x="0" y="79"/>
                  </a:lnTo>
                  <a:lnTo>
                    <a:pt x="5" y="73"/>
                  </a:lnTo>
                  <a:lnTo>
                    <a:pt x="11" y="69"/>
                  </a:lnTo>
                  <a:lnTo>
                    <a:pt x="18" y="68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1" y="84"/>
                  </a:lnTo>
                  <a:lnTo>
                    <a:pt x="5" y="81"/>
                  </a:lnTo>
                  <a:lnTo>
                    <a:pt x="0" y="79"/>
                  </a:lnTo>
                  <a:lnTo>
                    <a:pt x="0" y="79"/>
                  </a:lnTo>
                  <a:close/>
                  <a:moveTo>
                    <a:pt x="24" y="134"/>
                  </a:moveTo>
                  <a:lnTo>
                    <a:pt x="24" y="134"/>
                  </a:lnTo>
                  <a:lnTo>
                    <a:pt x="29" y="130"/>
                  </a:lnTo>
                  <a:lnTo>
                    <a:pt x="35" y="130"/>
                  </a:lnTo>
                  <a:lnTo>
                    <a:pt x="40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38" y="117"/>
                  </a:lnTo>
                  <a:lnTo>
                    <a:pt x="38" y="117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27" y="114"/>
                  </a:lnTo>
                  <a:lnTo>
                    <a:pt x="24" y="119"/>
                  </a:lnTo>
                  <a:lnTo>
                    <a:pt x="22" y="126"/>
                  </a:lnTo>
                  <a:lnTo>
                    <a:pt x="24" y="134"/>
                  </a:lnTo>
                  <a:lnTo>
                    <a:pt x="24" y="134"/>
                  </a:lnTo>
                  <a:close/>
                  <a:moveTo>
                    <a:pt x="79" y="158"/>
                  </a:moveTo>
                  <a:lnTo>
                    <a:pt x="79" y="158"/>
                  </a:lnTo>
                  <a:lnTo>
                    <a:pt x="73" y="152"/>
                  </a:lnTo>
                  <a:lnTo>
                    <a:pt x="69" y="147"/>
                  </a:lnTo>
                  <a:lnTo>
                    <a:pt x="68" y="139"/>
                  </a:lnTo>
                  <a:lnTo>
                    <a:pt x="68" y="132"/>
                  </a:lnTo>
                  <a:lnTo>
                    <a:pt x="68" y="132"/>
                  </a:lnTo>
                  <a:lnTo>
                    <a:pt x="79" y="134"/>
                  </a:lnTo>
                  <a:lnTo>
                    <a:pt x="79" y="134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6" y="139"/>
                  </a:lnTo>
                  <a:lnTo>
                    <a:pt x="84" y="145"/>
                  </a:lnTo>
                  <a:lnTo>
                    <a:pt x="80" y="150"/>
                  </a:lnTo>
                  <a:lnTo>
                    <a:pt x="79" y="158"/>
                  </a:lnTo>
                  <a:lnTo>
                    <a:pt x="79" y="158"/>
                  </a:lnTo>
                  <a:close/>
                  <a:moveTo>
                    <a:pt x="134" y="134"/>
                  </a:moveTo>
                  <a:lnTo>
                    <a:pt x="134" y="134"/>
                  </a:lnTo>
                  <a:lnTo>
                    <a:pt x="130" y="128"/>
                  </a:lnTo>
                  <a:lnTo>
                    <a:pt x="128" y="123"/>
                  </a:lnTo>
                  <a:lnTo>
                    <a:pt x="128" y="115"/>
                  </a:lnTo>
                  <a:lnTo>
                    <a:pt x="123" y="110"/>
                  </a:lnTo>
                  <a:lnTo>
                    <a:pt x="123" y="110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3" y="128"/>
                  </a:lnTo>
                  <a:lnTo>
                    <a:pt x="119" y="132"/>
                  </a:lnTo>
                  <a:lnTo>
                    <a:pt x="126" y="134"/>
                  </a:lnTo>
                  <a:lnTo>
                    <a:pt x="134" y="134"/>
                  </a:lnTo>
                  <a:lnTo>
                    <a:pt x="134" y="134"/>
                  </a:lnTo>
                  <a:close/>
                  <a:moveTo>
                    <a:pt x="158" y="79"/>
                  </a:moveTo>
                  <a:lnTo>
                    <a:pt x="158" y="79"/>
                  </a:lnTo>
                  <a:lnTo>
                    <a:pt x="152" y="84"/>
                  </a:lnTo>
                  <a:lnTo>
                    <a:pt x="145" y="88"/>
                  </a:lnTo>
                  <a:lnTo>
                    <a:pt x="139" y="9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79"/>
                  </a:lnTo>
                  <a:lnTo>
                    <a:pt x="134" y="79"/>
                  </a:lnTo>
                  <a:lnTo>
                    <a:pt x="132" y="69"/>
                  </a:lnTo>
                  <a:lnTo>
                    <a:pt x="132" y="69"/>
                  </a:lnTo>
                  <a:lnTo>
                    <a:pt x="139" y="69"/>
                  </a:lnTo>
                  <a:lnTo>
                    <a:pt x="145" y="73"/>
                  </a:lnTo>
                  <a:lnTo>
                    <a:pt x="150" y="77"/>
                  </a:lnTo>
                  <a:lnTo>
                    <a:pt x="158" y="79"/>
                  </a:lnTo>
                  <a:lnTo>
                    <a:pt x="158" y="79"/>
                  </a:lnTo>
                  <a:close/>
                  <a:moveTo>
                    <a:pt x="134" y="22"/>
                  </a:moveTo>
                  <a:lnTo>
                    <a:pt x="134" y="22"/>
                  </a:lnTo>
                  <a:lnTo>
                    <a:pt x="128" y="25"/>
                  </a:lnTo>
                  <a:lnTo>
                    <a:pt x="121" y="27"/>
                  </a:lnTo>
                  <a:lnTo>
                    <a:pt x="115" y="29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17" y="40"/>
                  </a:lnTo>
                  <a:lnTo>
                    <a:pt x="117" y="40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8" y="44"/>
                  </a:lnTo>
                  <a:lnTo>
                    <a:pt x="132" y="38"/>
                  </a:lnTo>
                  <a:lnTo>
                    <a:pt x="134" y="31"/>
                  </a:lnTo>
                  <a:lnTo>
                    <a:pt x="134" y="22"/>
                  </a:lnTo>
                  <a:lnTo>
                    <a:pt x="134" y="22"/>
                  </a:lnTo>
                  <a:close/>
                  <a:moveTo>
                    <a:pt x="14" y="53"/>
                  </a:moveTo>
                  <a:lnTo>
                    <a:pt x="29" y="53"/>
                  </a:lnTo>
                  <a:lnTo>
                    <a:pt x="29" y="53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5" y="64"/>
                  </a:lnTo>
                  <a:lnTo>
                    <a:pt x="14" y="53"/>
                  </a:lnTo>
                  <a:lnTo>
                    <a:pt x="14" y="53"/>
                  </a:lnTo>
                  <a:close/>
                  <a:moveTo>
                    <a:pt x="14" y="106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9" y="104"/>
                  </a:lnTo>
                  <a:lnTo>
                    <a:pt x="14" y="106"/>
                  </a:lnTo>
                  <a:lnTo>
                    <a:pt x="14" y="106"/>
                  </a:lnTo>
                  <a:close/>
                  <a:moveTo>
                    <a:pt x="53" y="143"/>
                  </a:moveTo>
                  <a:lnTo>
                    <a:pt x="53" y="126"/>
                  </a:lnTo>
                  <a:lnTo>
                    <a:pt x="53" y="126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62" y="132"/>
                  </a:lnTo>
                  <a:lnTo>
                    <a:pt x="53" y="143"/>
                  </a:lnTo>
                  <a:lnTo>
                    <a:pt x="53" y="143"/>
                  </a:lnTo>
                  <a:close/>
                  <a:moveTo>
                    <a:pt x="104" y="141"/>
                  </a:moveTo>
                  <a:lnTo>
                    <a:pt x="93" y="132"/>
                  </a:lnTo>
                  <a:lnTo>
                    <a:pt x="93" y="132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104" y="126"/>
                  </a:lnTo>
                  <a:lnTo>
                    <a:pt x="104" y="141"/>
                  </a:lnTo>
                  <a:lnTo>
                    <a:pt x="104" y="141"/>
                  </a:lnTo>
                  <a:close/>
                  <a:moveTo>
                    <a:pt x="143" y="104"/>
                  </a:moveTo>
                  <a:lnTo>
                    <a:pt x="126" y="104"/>
                  </a:lnTo>
                  <a:lnTo>
                    <a:pt x="126" y="104"/>
                  </a:lnTo>
                  <a:lnTo>
                    <a:pt x="130" y="99"/>
                  </a:lnTo>
                  <a:lnTo>
                    <a:pt x="130" y="99"/>
                  </a:lnTo>
                  <a:lnTo>
                    <a:pt x="132" y="93"/>
                  </a:lnTo>
                  <a:lnTo>
                    <a:pt x="143" y="104"/>
                  </a:lnTo>
                  <a:lnTo>
                    <a:pt x="143" y="104"/>
                  </a:lnTo>
                  <a:close/>
                  <a:moveTo>
                    <a:pt x="141" y="51"/>
                  </a:moveTo>
                  <a:lnTo>
                    <a:pt x="130" y="62"/>
                  </a:lnTo>
                  <a:lnTo>
                    <a:pt x="130" y="62"/>
                  </a:lnTo>
                  <a:lnTo>
                    <a:pt x="128" y="57"/>
                  </a:lnTo>
                  <a:lnTo>
                    <a:pt x="128" y="57"/>
                  </a:lnTo>
                  <a:lnTo>
                    <a:pt x="126" y="51"/>
                  </a:lnTo>
                  <a:lnTo>
                    <a:pt x="141" y="51"/>
                  </a:lnTo>
                  <a:lnTo>
                    <a:pt x="141" y="51"/>
                  </a:lnTo>
                  <a:close/>
                  <a:moveTo>
                    <a:pt x="104" y="14"/>
                  </a:moveTo>
                  <a:lnTo>
                    <a:pt x="104" y="29"/>
                  </a:lnTo>
                  <a:lnTo>
                    <a:pt x="104" y="29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3" y="25"/>
                  </a:lnTo>
                  <a:lnTo>
                    <a:pt x="104" y="14"/>
                  </a:lnTo>
                  <a:lnTo>
                    <a:pt x="104" y="14"/>
                  </a:lnTo>
                  <a:close/>
                  <a:moveTo>
                    <a:pt x="51" y="14"/>
                  </a:moveTo>
                  <a:lnTo>
                    <a:pt x="62" y="25"/>
                  </a:lnTo>
                  <a:lnTo>
                    <a:pt x="62" y="25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1" y="31"/>
                  </a:lnTo>
                  <a:lnTo>
                    <a:pt x="51" y="14"/>
                  </a:lnTo>
                  <a:lnTo>
                    <a:pt x="51" y="14"/>
                  </a:lnTo>
                  <a:close/>
                  <a:moveTo>
                    <a:pt x="77" y="0"/>
                  </a:moveTo>
                  <a:lnTo>
                    <a:pt x="77" y="0"/>
                  </a:lnTo>
                  <a:lnTo>
                    <a:pt x="84" y="5"/>
                  </a:lnTo>
                  <a:lnTo>
                    <a:pt x="88" y="11"/>
                  </a:lnTo>
                  <a:lnTo>
                    <a:pt x="88" y="18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9" y="18"/>
                  </a:lnTo>
                  <a:lnTo>
                    <a:pt x="73" y="13"/>
                  </a:lnTo>
                  <a:lnTo>
                    <a:pt x="77" y="7"/>
                  </a:lnTo>
                  <a:lnTo>
                    <a:pt x="77" y="0"/>
                  </a:lnTo>
                  <a:lnTo>
                    <a:pt x="77" y="0"/>
                  </a:lnTo>
                  <a:close/>
                  <a:moveTo>
                    <a:pt x="44" y="69"/>
                  </a:moveTo>
                  <a:lnTo>
                    <a:pt x="44" y="69"/>
                  </a:lnTo>
                  <a:lnTo>
                    <a:pt x="49" y="62"/>
                  </a:lnTo>
                  <a:lnTo>
                    <a:pt x="57" y="55"/>
                  </a:lnTo>
                  <a:lnTo>
                    <a:pt x="62" y="49"/>
                  </a:lnTo>
                  <a:lnTo>
                    <a:pt x="71" y="47"/>
                  </a:lnTo>
                  <a:lnTo>
                    <a:pt x="79" y="46"/>
                  </a:lnTo>
                  <a:lnTo>
                    <a:pt x="88" y="44"/>
                  </a:lnTo>
                  <a:lnTo>
                    <a:pt x="97" y="46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99" y="42"/>
                  </a:lnTo>
                  <a:lnTo>
                    <a:pt x="88" y="38"/>
                  </a:lnTo>
                  <a:lnTo>
                    <a:pt x="77" y="38"/>
                  </a:lnTo>
                  <a:lnTo>
                    <a:pt x="68" y="38"/>
                  </a:lnTo>
                  <a:lnTo>
                    <a:pt x="58" y="44"/>
                  </a:lnTo>
                  <a:lnTo>
                    <a:pt x="51" y="49"/>
                  </a:lnTo>
                  <a:lnTo>
                    <a:pt x="46" y="58"/>
                  </a:lnTo>
                  <a:lnTo>
                    <a:pt x="44" y="69"/>
                  </a:lnTo>
                  <a:lnTo>
                    <a:pt x="44" y="69"/>
                  </a:lnTo>
                  <a:close/>
                  <a:moveTo>
                    <a:pt x="71" y="117"/>
                  </a:moveTo>
                  <a:lnTo>
                    <a:pt x="71" y="117"/>
                  </a:lnTo>
                  <a:lnTo>
                    <a:pt x="60" y="112"/>
                  </a:lnTo>
                  <a:lnTo>
                    <a:pt x="51" y="106"/>
                  </a:lnTo>
                  <a:lnTo>
                    <a:pt x="44" y="99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9" y="110"/>
                  </a:lnTo>
                  <a:lnTo>
                    <a:pt x="55" y="114"/>
                  </a:lnTo>
                  <a:lnTo>
                    <a:pt x="60" y="115"/>
                  </a:lnTo>
                  <a:lnTo>
                    <a:pt x="66" y="117"/>
                  </a:lnTo>
                  <a:lnTo>
                    <a:pt x="71" y="117"/>
                  </a:lnTo>
                  <a:lnTo>
                    <a:pt x="71" y="117"/>
                  </a:lnTo>
                  <a:close/>
                  <a:moveTo>
                    <a:pt x="46" y="99"/>
                  </a:moveTo>
                  <a:lnTo>
                    <a:pt x="46" y="99"/>
                  </a:lnTo>
                  <a:lnTo>
                    <a:pt x="42" y="86"/>
                  </a:lnTo>
                  <a:lnTo>
                    <a:pt x="40" y="75"/>
                  </a:lnTo>
                  <a:lnTo>
                    <a:pt x="40" y="66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0" y="60"/>
                  </a:lnTo>
                  <a:lnTo>
                    <a:pt x="38" y="66"/>
                  </a:lnTo>
                  <a:lnTo>
                    <a:pt x="36" y="77"/>
                  </a:lnTo>
                  <a:lnTo>
                    <a:pt x="36" y="82"/>
                  </a:lnTo>
                  <a:lnTo>
                    <a:pt x="38" y="90"/>
                  </a:lnTo>
                  <a:lnTo>
                    <a:pt x="42" y="95"/>
                  </a:lnTo>
                  <a:lnTo>
                    <a:pt x="46" y="99"/>
                  </a:lnTo>
                  <a:lnTo>
                    <a:pt x="46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3742428" y="1551157"/>
            <a:ext cx="658771" cy="658771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01</a:t>
            </a:r>
            <a:endParaRPr lang="zh-CN" altLang="en-US" sz="2000" b="1" dirty="0"/>
          </a:p>
        </p:txBody>
      </p:sp>
      <p:sp>
        <p:nvSpPr>
          <p:cNvPr id="30" name="椭圆 29"/>
          <p:cNvSpPr/>
          <p:nvPr/>
        </p:nvSpPr>
        <p:spPr>
          <a:xfrm>
            <a:off x="3083657" y="2611964"/>
            <a:ext cx="658771" cy="658771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02</a:t>
            </a:r>
            <a:endParaRPr lang="zh-CN" altLang="en-US" sz="2000" b="1" dirty="0"/>
          </a:p>
        </p:txBody>
      </p:sp>
      <p:sp>
        <p:nvSpPr>
          <p:cNvPr id="31" name="椭圆 30"/>
          <p:cNvSpPr/>
          <p:nvPr/>
        </p:nvSpPr>
        <p:spPr>
          <a:xfrm>
            <a:off x="3778622" y="3885371"/>
            <a:ext cx="658771" cy="658771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03</a:t>
            </a:r>
            <a:endParaRPr lang="zh-CN" altLang="en-US" sz="2000" b="1" dirty="0"/>
          </a:p>
        </p:txBody>
      </p:sp>
      <p:sp>
        <p:nvSpPr>
          <p:cNvPr id="32" name="椭圆 31"/>
          <p:cNvSpPr/>
          <p:nvPr/>
        </p:nvSpPr>
        <p:spPr>
          <a:xfrm>
            <a:off x="7642883" y="1523231"/>
            <a:ext cx="658771" cy="658771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04</a:t>
            </a:r>
            <a:endParaRPr lang="zh-CN" altLang="en-US" sz="2000" b="1" dirty="0"/>
          </a:p>
        </p:txBody>
      </p:sp>
      <p:sp>
        <p:nvSpPr>
          <p:cNvPr id="33" name="椭圆 32"/>
          <p:cNvSpPr/>
          <p:nvPr/>
        </p:nvSpPr>
        <p:spPr>
          <a:xfrm>
            <a:off x="8179425" y="2713187"/>
            <a:ext cx="658771" cy="658771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05</a:t>
            </a:r>
            <a:endParaRPr lang="zh-CN" altLang="en-US" sz="2000" b="1" dirty="0"/>
          </a:p>
        </p:txBody>
      </p:sp>
      <p:sp>
        <p:nvSpPr>
          <p:cNvPr id="34" name="椭圆 33"/>
          <p:cNvSpPr/>
          <p:nvPr/>
        </p:nvSpPr>
        <p:spPr>
          <a:xfrm>
            <a:off x="7803328" y="3842803"/>
            <a:ext cx="658771" cy="658771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06</a:t>
            </a:r>
            <a:endParaRPr lang="zh-CN" altLang="en-US" sz="2000" b="1" dirty="0"/>
          </a:p>
        </p:txBody>
      </p:sp>
      <p:sp>
        <p:nvSpPr>
          <p:cNvPr id="65" name="矩形 64"/>
          <p:cNvSpPr/>
          <p:nvPr/>
        </p:nvSpPr>
        <p:spPr>
          <a:xfrm>
            <a:off x="60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4" grpId="0"/>
      <p:bldP spid="8" grpId="0"/>
      <p:bldP spid="9" grpId="0"/>
      <p:bldP spid="10" grpId="0"/>
      <p:bldP spid="12" grpId="0"/>
      <p:bldP spid="13" grpId="0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4" name="燕尾形箭头 3"/>
          <p:cNvSpPr>
            <a:spLocks noChangeArrowheads="1"/>
          </p:cNvSpPr>
          <p:nvPr/>
        </p:nvSpPr>
        <p:spPr bwMode="auto">
          <a:xfrm>
            <a:off x="6747259" y="3422609"/>
            <a:ext cx="1113530" cy="551760"/>
          </a:xfrm>
          <a:prstGeom prst="notchedRightArrow">
            <a:avLst>
              <a:gd name="adj1" fmla="val 50000"/>
              <a:gd name="adj2" fmla="val 4998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34281" tIns="17140" rIns="34281" bIns="17140"/>
          <a:lstStyle/>
          <a:p>
            <a:pPr>
              <a:defRPr/>
            </a:pPr>
            <a:endParaRPr lang="zh-CN" altLang="en-US" sz="1400" dirty="0">
              <a:latin typeface="Corbel" panose="020B0503020204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421812" y="1503834"/>
            <a:ext cx="1402505" cy="1605507"/>
            <a:chOff x="7421812" y="1503834"/>
            <a:chExt cx="1402505" cy="1605507"/>
          </a:xfrm>
        </p:grpSpPr>
        <p:sp>
          <p:nvSpPr>
            <p:cNvPr id="9" name="任意多边形 8"/>
            <p:cNvSpPr/>
            <p:nvPr/>
          </p:nvSpPr>
          <p:spPr bwMode="auto">
            <a:xfrm>
              <a:off x="7427071" y="1503834"/>
              <a:ext cx="1397246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6200000" scaled="0"/>
            </a:gra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文本框 34"/>
            <p:cNvSpPr txBox="1"/>
            <p:nvPr/>
          </p:nvSpPr>
          <p:spPr>
            <a:xfrm>
              <a:off x="7421812" y="2417860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12" name="Freeform 270"/>
            <p:cNvSpPr>
              <a:spLocks noEditPoints="1"/>
            </p:cNvSpPr>
            <p:nvPr/>
          </p:nvSpPr>
          <p:spPr bwMode="auto">
            <a:xfrm>
              <a:off x="7860390" y="1742314"/>
              <a:ext cx="525347" cy="561923"/>
            </a:xfrm>
            <a:custGeom>
              <a:avLst/>
              <a:gdLst>
                <a:gd name="T0" fmla="*/ 46 w 158"/>
                <a:gd name="T1" fmla="*/ 68 h 169"/>
                <a:gd name="T2" fmla="*/ 66 w 158"/>
                <a:gd name="T3" fmla="*/ 62 h 169"/>
                <a:gd name="T4" fmla="*/ 81 w 158"/>
                <a:gd name="T5" fmla="*/ 75 h 169"/>
                <a:gd name="T6" fmla="*/ 94 w 158"/>
                <a:gd name="T7" fmla="*/ 88 h 169"/>
                <a:gd name="T8" fmla="*/ 107 w 158"/>
                <a:gd name="T9" fmla="*/ 103 h 169"/>
                <a:gd name="T10" fmla="*/ 101 w 158"/>
                <a:gd name="T11" fmla="*/ 117 h 169"/>
                <a:gd name="T12" fmla="*/ 101 w 158"/>
                <a:gd name="T13" fmla="*/ 139 h 169"/>
                <a:gd name="T14" fmla="*/ 85 w 158"/>
                <a:gd name="T15" fmla="*/ 150 h 169"/>
                <a:gd name="T16" fmla="*/ 70 w 158"/>
                <a:gd name="T17" fmla="*/ 160 h 169"/>
                <a:gd name="T18" fmla="*/ 52 w 158"/>
                <a:gd name="T19" fmla="*/ 169 h 169"/>
                <a:gd name="T20" fmla="*/ 39 w 158"/>
                <a:gd name="T21" fmla="*/ 160 h 169"/>
                <a:gd name="T22" fmla="*/ 19 w 158"/>
                <a:gd name="T23" fmla="*/ 154 h 169"/>
                <a:gd name="T24" fmla="*/ 11 w 158"/>
                <a:gd name="T25" fmla="*/ 136 h 169"/>
                <a:gd name="T26" fmla="*/ 8 w 158"/>
                <a:gd name="T27" fmla="*/ 117 h 169"/>
                <a:gd name="T28" fmla="*/ 2 w 158"/>
                <a:gd name="T29" fmla="*/ 99 h 169"/>
                <a:gd name="T30" fmla="*/ 15 w 158"/>
                <a:gd name="T31" fmla="*/ 88 h 169"/>
                <a:gd name="T32" fmla="*/ 26 w 158"/>
                <a:gd name="T33" fmla="*/ 70 h 169"/>
                <a:gd name="T34" fmla="*/ 94 w 158"/>
                <a:gd name="T35" fmla="*/ 13 h 169"/>
                <a:gd name="T36" fmla="*/ 83 w 158"/>
                <a:gd name="T37" fmla="*/ 24 h 169"/>
                <a:gd name="T38" fmla="*/ 74 w 158"/>
                <a:gd name="T39" fmla="*/ 35 h 169"/>
                <a:gd name="T40" fmla="*/ 79 w 158"/>
                <a:gd name="T41" fmla="*/ 48 h 169"/>
                <a:gd name="T42" fmla="*/ 79 w 158"/>
                <a:gd name="T43" fmla="*/ 64 h 169"/>
                <a:gd name="T44" fmla="*/ 92 w 158"/>
                <a:gd name="T45" fmla="*/ 72 h 169"/>
                <a:gd name="T46" fmla="*/ 105 w 158"/>
                <a:gd name="T47" fmla="*/ 79 h 169"/>
                <a:gd name="T48" fmla="*/ 120 w 158"/>
                <a:gd name="T49" fmla="*/ 86 h 169"/>
                <a:gd name="T50" fmla="*/ 129 w 158"/>
                <a:gd name="T51" fmla="*/ 77 h 169"/>
                <a:gd name="T52" fmla="*/ 145 w 158"/>
                <a:gd name="T53" fmla="*/ 73 h 169"/>
                <a:gd name="T54" fmla="*/ 149 w 158"/>
                <a:gd name="T55" fmla="*/ 59 h 169"/>
                <a:gd name="T56" fmla="*/ 153 w 158"/>
                <a:gd name="T57" fmla="*/ 44 h 169"/>
                <a:gd name="T58" fmla="*/ 155 w 158"/>
                <a:gd name="T59" fmla="*/ 29 h 169"/>
                <a:gd name="T60" fmla="*/ 145 w 158"/>
                <a:gd name="T61" fmla="*/ 22 h 169"/>
                <a:gd name="T62" fmla="*/ 136 w 158"/>
                <a:gd name="T63" fmla="*/ 7 h 169"/>
                <a:gd name="T64" fmla="*/ 122 w 158"/>
                <a:gd name="T65" fmla="*/ 5 h 169"/>
                <a:gd name="T66" fmla="*/ 107 w 158"/>
                <a:gd name="T67" fmla="*/ 7 h 169"/>
                <a:gd name="T68" fmla="*/ 109 w 158"/>
                <a:gd name="T69" fmla="*/ 31 h 169"/>
                <a:gd name="T70" fmla="*/ 127 w 158"/>
                <a:gd name="T71" fmla="*/ 37 h 169"/>
                <a:gd name="T72" fmla="*/ 118 w 158"/>
                <a:gd name="T73" fmla="*/ 55 h 169"/>
                <a:gd name="T74" fmla="*/ 103 w 158"/>
                <a:gd name="T75" fmla="*/ 40 h 169"/>
                <a:gd name="T76" fmla="*/ 122 w 158"/>
                <a:gd name="T77" fmla="*/ 37 h 169"/>
                <a:gd name="T78" fmla="*/ 120 w 158"/>
                <a:gd name="T79" fmla="*/ 51 h 169"/>
                <a:gd name="T80" fmla="*/ 107 w 158"/>
                <a:gd name="T81" fmla="*/ 48 h 169"/>
                <a:gd name="T82" fmla="*/ 114 w 158"/>
                <a:gd name="T83" fmla="*/ 35 h 169"/>
                <a:gd name="T84" fmla="*/ 101 w 158"/>
                <a:gd name="T85" fmla="*/ 20 h 169"/>
                <a:gd name="T86" fmla="*/ 101 w 158"/>
                <a:gd name="T87" fmla="*/ 64 h 169"/>
                <a:gd name="T88" fmla="*/ 140 w 158"/>
                <a:gd name="T89" fmla="*/ 49 h 169"/>
                <a:gd name="T90" fmla="*/ 122 w 158"/>
                <a:gd name="T91" fmla="*/ 18 h 169"/>
                <a:gd name="T92" fmla="*/ 43 w 158"/>
                <a:gd name="T93" fmla="*/ 121 h 169"/>
                <a:gd name="T94" fmla="*/ 61 w 158"/>
                <a:gd name="T95" fmla="*/ 127 h 169"/>
                <a:gd name="T96" fmla="*/ 63 w 158"/>
                <a:gd name="T97" fmla="*/ 105 h 169"/>
                <a:gd name="T98" fmla="*/ 57 w 158"/>
                <a:gd name="T99" fmla="*/ 106 h 169"/>
                <a:gd name="T100" fmla="*/ 46 w 158"/>
                <a:gd name="T101" fmla="*/ 116 h 169"/>
                <a:gd name="T102" fmla="*/ 59 w 158"/>
                <a:gd name="T103" fmla="*/ 123 h 169"/>
                <a:gd name="T104" fmla="*/ 63 w 158"/>
                <a:gd name="T105" fmla="*/ 110 h 169"/>
                <a:gd name="T106" fmla="*/ 50 w 158"/>
                <a:gd name="T107" fmla="*/ 83 h 169"/>
                <a:gd name="T108" fmla="*/ 22 w 158"/>
                <a:gd name="T109" fmla="*/ 106 h 169"/>
                <a:gd name="T110" fmla="*/ 30 w 158"/>
                <a:gd name="T111" fmla="*/ 136 h 169"/>
                <a:gd name="T112" fmla="*/ 65 w 158"/>
                <a:gd name="T113" fmla="*/ 147 h 169"/>
                <a:gd name="T114" fmla="*/ 87 w 158"/>
                <a:gd name="T115" fmla="*/ 123 h 169"/>
                <a:gd name="T116" fmla="*/ 74 w 158"/>
                <a:gd name="T117" fmla="*/ 8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" h="169">
                  <a:moveTo>
                    <a:pt x="33" y="73"/>
                  </a:moveTo>
                  <a:lnTo>
                    <a:pt x="33" y="73"/>
                  </a:lnTo>
                  <a:lnTo>
                    <a:pt x="39" y="70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52" y="68"/>
                  </a:lnTo>
                  <a:lnTo>
                    <a:pt x="52" y="61"/>
                  </a:lnTo>
                  <a:lnTo>
                    <a:pt x="57" y="61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6" y="62"/>
                  </a:lnTo>
                  <a:lnTo>
                    <a:pt x="70" y="64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6" y="73"/>
                  </a:lnTo>
                  <a:lnTo>
                    <a:pt x="79" y="68"/>
                  </a:lnTo>
                  <a:lnTo>
                    <a:pt x="83" y="70"/>
                  </a:lnTo>
                  <a:lnTo>
                    <a:pt x="81" y="75"/>
                  </a:lnTo>
                  <a:lnTo>
                    <a:pt x="81" y="75"/>
                  </a:lnTo>
                  <a:lnTo>
                    <a:pt x="85" y="79"/>
                  </a:lnTo>
                  <a:lnTo>
                    <a:pt x="90" y="75"/>
                  </a:lnTo>
                  <a:lnTo>
                    <a:pt x="94" y="79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4" y="88"/>
                  </a:lnTo>
                  <a:lnTo>
                    <a:pt x="99" y="86"/>
                  </a:lnTo>
                  <a:lnTo>
                    <a:pt x="101" y="90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9" y="99"/>
                  </a:lnTo>
                  <a:lnTo>
                    <a:pt x="105" y="99"/>
                  </a:lnTo>
                  <a:lnTo>
                    <a:pt x="107" y="103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1" y="112"/>
                  </a:lnTo>
                  <a:lnTo>
                    <a:pt x="109" y="112"/>
                  </a:lnTo>
                  <a:lnTo>
                    <a:pt x="109" y="117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101" y="123"/>
                  </a:lnTo>
                  <a:lnTo>
                    <a:pt x="107" y="127"/>
                  </a:lnTo>
                  <a:lnTo>
                    <a:pt x="105" y="130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6" y="136"/>
                  </a:lnTo>
                  <a:lnTo>
                    <a:pt x="101" y="139"/>
                  </a:lnTo>
                  <a:lnTo>
                    <a:pt x="99" y="143"/>
                  </a:lnTo>
                  <a:lnTo>
                    <a:pt x="94" y="141"/>
                  </a:lnTo>
                  <a:lnTo>
                    <a:pt x="94" y="141"/>
                  </a:lnTo>
                  <a:lnTo>
                    <a:pt x="90" y="145"/>
                  </a:lnTo>
                  <a:lnTo>
                    <a:pt x="94" y="150"/>
                  </a:lnTo>
                  <a:lnTo>
                    <a:pt x="90" y="154"/>
                  </a:lnTo>
                  <a:lnTo>
                    <a:pt x="85" y="150"/>
                  </a:lnTo>
                  <a:lnTo>
                    <a:pt x="85" y="150"/>
                  </a:lnTo>
                  <a:lnTo>
                    <a:pt x="81" y="154"/>
                  </a:lnTo>
                  <a:lnTo>
                    <a:pt x="83" y="160"/>
                  </a:lnTo>
                  <a:lnTo>
                    <a:pt x="79" y="163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70" y="160"/>
                  </a:lnTo>
                  <a:lnTo>
                    <a:pt x="70" y="167"/>
                  </a:lnTo>
                  <a:lnTo>
                    <a:pt x="66" y="167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57" y="161"/>
                  </a:lnTo>
                  <a:lnTo>
                    <a:pt x="57" y="169"/>
                  </a:lnTo>
                  <a:lnTo>
                    <a:pt x="52" y="169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46" y="161"/>
                  </a:lnTo>
                  <a:lnTo>
                    <a:pt x="43" y="167"/>
                  </a:lnTo>
                  <a:lnTo>
                    <a:pt x="39" y="167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33" y="158"/>
                  </a:lnTo>
                  <a:lnTo>
                    <a:pt x="30" y="163"/>
                  </a:lnTo>
                  <a:lnTo>
                    <a:pt x="26" y="160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4" y="150"/>
                  </a:lnTo>
                  <a:lnTo>
                    <a:pt x="19" y="154"/>
                  </a:lnTo>
                  <a:lnTo>
                    <a:pt x="15" y="150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5" y="141"/>
                  </a:lnTo>
                  <a:lnTo>
                    <a:pt x="10" y="143"/>
                  </a:lnTo>
                  <a:lnTo>
                    <a:pt x="6" y="139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0" y="130"/>
                  </a:lnTo>
                  <a:lnTo>
                    <a:pt x="2" y="130"/>
                  </a:lnTo>
                  <a:lnTo>
                    <a:pt x="2" y="127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06"/>
                  </a:lnTo>
                  <a:lnTo>
                    <a:pt x="2" y="103"/>
                  </a:lnTo>
                  <a:lnTo>
                    <a:pt x="2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1" y="94"/>
                  </a:lnTo>
                  <a:lnTo>
                    <a:pt x="6" y="90"/>
                  </a:lnTo>
                  <a:lnTo>
                    <a:pt x="10" y="8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19" y="75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8" y="75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3" y="73"/>
                  </a:lnTo>
                  <a:lnTo>
                    <a:pt x="33" y="73"/>
                  </a:lnTo>
                  <a:close/>
                  <a:moveTo>
                    <a:pt x="98" y="11"/>
                  </a:moveTo>
                  <a:lnTo>
                    <a:pt x="94" y="5"/>
                  </a:lnTo>
                  <a:lnTo>
                    <a:pt x="90" y="7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0" y="16"/>
                  </a:lnTo>
                  <a:lnTo>
                    <a:pt x="85" y="13"/>
                  </a:lnTo>
                  <a:lnTo>
                    <a:pt x="83" y="16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3" y="24"/>
                  </a:lnTo>
                  <a:lnTo>
                    <a:pt x="79" y="22"/>
                  </a:lnTo>
                  <a:lnTo>
                    <a:pt x="77" y="2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79" y="33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7" y="42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51"/>
                  </a:lnTo>
                  <a:lnTo>
                    <a:pt x="74" y="53"/>
                  </a:lnTo>
                  <a:lnTo>
                    <a:pt x="76" y="57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3" y="61"/>
                  </a:lnTo>
                  <a:lnTo>
                    <a:pt x="79" y="64"/>
                  </a:lnTo>
                  <a:lnTo>
                    <a:pt x="81" y="68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8" y="68"/>
                  </a:lnTo>
                  <a:lnTo>
                    <a:pt x="85" y="73"/>
                  </a:lnTo>
                  <a:lnTo>
                    <a:pt x="88" y="75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6" y="75"/>
                  </a:lnTo>
                  <a:lnTo>
                    <a:pt x="94" y="79"/>
                  </a:lnTo>
                  <a:lnTo>
                    <a:pt x="98" y="81"/>
                  </a:lnTo>
                  <a:lnTo>
                    <a:pt x="99" y="77"/>
                  </a:lnTo>
                  <a:lnTo>
                    <a:pt x="99" y="77"/>
                  </a:lnTo>
                  <a:lnTo>
                    <a:pt x="105" y="79"/>
                  </a:lnTo>
                  <a:lnTo>
                    <a:pt x="105" y="84"/>
                  </a:lnTo>
                  <a:lnTo>
                    <a:pt x="109" y="84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14" y="81"/>
                  </a:lnTo>
                  <a:lnTo>
                    <a:pt x="116" y="86"/>
                  </a:lnTo>
                  <a:lnTo>
                    <a:pt x="120" y="86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3" y="79"/>
                  </a:lnTo>
                  <a:lnTo>
                    <a:pt x="127" y="84"/>
                  </a:lnTo>
                  <a:lnTo>
                    <a:pt x="129" y="83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33" y="75"/>
                  </a:lnTo>
                  <a:lnTo>
                    <a:pt x="136" y="81"/>
                  </a:lnTo>
                  <a:lnTo>
                    <a:pt x="140" y="77"/>
                  </a:lnTo>
                  <a:lnTo>
                    <a:pt x="138" y="73"/>
                  </a:lnTo>
                  <a:lnTo>
                    <a:pt x="138" y="73"/>
                  </a:lnTo>
                  <a:lnTo>
                    <a:pt x="140" y="70"/>
                  </a:lnTo>
                  <a:lnTo>
                    <a:pt x="145" y="73"/>
                  </a:lnTo>
                  <a:lnTo>
                    <a:pt x="147" y="70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7" y="62"/>
                  </a:lnTo>
                  <a:lnTo>
                    <a:pt x="153" y="64"/>
                  </a:lnTo>
                  <a:lnTo>
                    <a:pt x="155" y="61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1" y="53"/>
                  </a:lnTo>
                  <a:lnTo>
                    <a:pt x="156" y="55"/>
                  </a:lnTo>
                  <a:lnTo>
                    <a:pt x="156" y="51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4"/>
                  </a:lnTo>
                  <a:lnTo>
                    <a:pt x="158" y="44"/>
                  </a:lnTo>
                  <a:lnTo>
                    <a:pt x="158" y="40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51" y="35"/>
                  </a:lnTo>
                  <a:lnTo>
                    <a:pt x="156" y="33"/>
                  </a:lnTo>
                  <a:lnTo>
                    <a:pt x="155" y="29"/>
                  </a:lnTo>
                  <a:lnTo>
                    <a:pt x="151" y="29"/>
                  </a:lnTo>
                  <a:lnTo>
                    <a:pt x="151" y="29"/>
                  </a:lnTo>
                  <a:lnTo>
                    <a:pt x="147" y="26"/>
                  </a:lnTo>
                  <a:lnTo>
                    <a:pt x="153" y="22"/>
                  </a:lnTo>
                  <a:lnTo>
                    <a:pt x="151" y="18"/>
                  </a:lnTo>
                  <a:lnTo>
                    <a:pt x="145" y="22"/>
                  </a:lnTo>
                  <a:lnTo>
                    <a:pt x="145" y="22"/>
                  </a:lnTo>
                  <a:lnTo>
                    <a:pt x="142" y="18"/>
                  </a:lnTo>
                  <a:lnTo>
                    <a:pt x="145" y="13"/>
                  </a:lnTo>
                  <a:lnTo>
                    <a:pt x="144" y="11"/>
                  </a:lnTo>
                  <a:lnTo>
                    <a:pt x="138" y="15"/>
                  </a:lnTo>
                  <a:lnTo>
                    <a:pt x="138" y="15"/>
                  </a:lnTo>
                  <a:lnTo>
                    <a:pt x="134" y="11"/>
                  </a:lnTo>
                  <a:lnTo>
                    <a:pt x="136" y="7"/>
                  </a:lnTo>
                  <a:lnTo>
                    <a:pt x="134" y="5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27" y="7"/>
                  </a:lnTo>
                  <a:lnTo>
                    <a:pt x="127" y="2"/>
                  </a:lnTo>
                  <a:lnTo>
                    <a:pt x="123" y="2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07" y="7"/>
                  </a:lnTo>
                  <a:lnTo>
                    <a:pt x="105" y="2"/>
                  </a:lnTo>
                  <a:lnTo>
                    <a:pt x="101" y="4"/>
                  </a:lnTo>
                  <a:lnTo>
                    <a:pt x="101" y="9"/>
                  </a:lnTo>
                  <a:lnTo>
                    <a:pt x="101" y="9"/>
                  </a:lnTo>
                  <a:lnTo>
                    <a:pt x="98" y="11"/>
                  </a:lnTo>
                  <a:lnTo>
                    <a:pt x="98" y="11"/>
                  </a:lnTo>
                  <a:close/>
                  <a:moveTo>
                    <a:pt x="109" y="31"/>
                  </a:moveTo>
                  <a:lnTo>
                    <a:pt x="109" y="31"/>
                  </a:lnTo>
                  <a:lnTo>
                    <a:pt x="114" y="29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23" y="33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5" y="51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18" y="55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3" y="44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5" y="35"/>
                  </a:lnTo>
                  <a:lnTo>
                    <a:pt x="109" y="31"/>
                  </a:lnTo>
                  <a:lnTo>
                    <a:pt x="109" y="31"/>
                  </a:lnTo>
                  <a:close/>
                  <a:moveTo>
                    <a:pt x="118" y="35"/>
                  </a:moveTo>
                  <a:lnTo>
                    <a:pt x="118" y="35"/>
                  </a:lnTo>
                  <a:lnTo>
                    <a:pt x="122" y="37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5" y="42"/>
                  </a:lnTo>
                  <a:lnTo>
                    <a:pt x="123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16" y="51"/>
                  </a:lnTo>
                  <a:lnTo>
                    <a:pt x="112" y="51"/>
                  </a:lnTo>
                  <a:lnTo>
                    <a:pt x="112" y="51"/>
                  </a:lnTo>
                  <a:lnTo>
                    <a:pt x="110" y="49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4"/>
                  </a:lnTo>
                  <a:lnTo>
                    <a:pt x="107" y="40"/>
                  </a:lnTo>
                  <a:lnTo>
                    <a:pt x="107" y="40"/>
                  </a:lnTo>
                  <a:lnTo>
                    <a:pt x="109" y="37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4" y="35"/>
                  </a:lnTo>
                  <a:lnTo>
                    <a:pt x="118" y="35"/>
                  </a:lnTo>
                  <a:lnTo>
                    <a:pt x="118" y="35"/>
                  </a:lnTo>
                  <a:close/>
                  <a:moveTo>
                    <a:pt x="122" y="18"/>
                  </a:moveTo>
                  <a:lnTo>
                    <a:pt x="122" y="18"/>
                  </a:lnTo>
                  <a:lnTo>
                    <a:pt x="110" y="18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94" y="2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48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101" y="64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20" y="68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36" y="5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2" y="38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1" y="22"/>
                  </a:lnTo>
                  <a:lnTo>
                    <a:pt x="122" y="18"/>
                  </a:lnTo>
                  <a:lnTo>
                    <a:pt x="122" y="18"/>
                  </a:lnTo>
                  <a:close/>
                  <a:moveTo>
                    <a:pt x="48" y="103"/>
                  </a:moveTo>
                  <a:lnTo>
                    <a:pt x="48" y="103"/>
                  </a:lnTo>
                  <a:lnTo>
                    <a:pt x="44" y="106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1" y="116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6" y="125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5" y="128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5" y="123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6" y="114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3" y="105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48" y="103"/>
                  </a:lnTo>
                  <a:lnTo>
                    <a:pt x="48" y="103"/>
                  </a:lnTo>
                  <a:close/>
                  <a:moveTo>
                    <a:pt x="57" y="106"/>
                  </a:moveTo>
                  <a:lnTo>
                    <a:pt x="57" y="106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46" y="110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8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5" y="123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61" y="12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3" y="11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59" y="108"/>
                  </a:lnTo>
                  <a:lnTo>
                    <a:pt x="57" y="106"/>
                  </a:lnTo>
                  <a:lnTo>
                    <a:pt x="57" y="106"/>
                  </a:lnTo>
                  <a:close/>
                  <a:moveTo>
                    <a:pt x="63" y="83"/>
                  </a:moveTo>
                  <a:lnTo>
                    <a:pt x="63" y="83"/>
                  </a:lnTo>
                  <a:lnTo>
                    <a:pt x="57" y="83"/>
                  </a:lnTo>
                  <a:lnTo>
                    <a:pt x="50" y="83"/>
                  </a:lnTo>
                  <a:lnTo>
                    <a:pt x="44" y="84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3" y="90"/>
                  </a:lnTo>
                  <a:lnTo>
                    <a:pt x="28" y="95"/>
                  </a:lnTo>
                  <a:lnTo>
                    <a:pt x="24" y="101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12"/>
                  </a:lnTo>
                  <a:lnTo>
                    <a:pt x="22" y="119"/>
                  </a:lnTo>
                  <a:lnTo>
                    <a:pt x="22" y="125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0" y="136"/>
                  </a:lnTo>
                  <a:lnTo>
                    <a:pt x="35" y="141"/>
                  </a:lnTo>
                  <a:lnTo>
                    <a:pt x="41" y="145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52" y="147"/>
                  </a:lnTo>
                  <a:lnTo>
                    <a:pt x="59" y="147"/>
                  </a:lnTo>
                  <a:lnTo>
                    <a:pt x="65" y="147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76" y="139"/>
                  </a:lnTo>
                  <a:lnTo>
                    <a:pt x="81" y="134"/>
                  </a:lnTo>
                  <a:lnTo>
                    <a:pt x="85" y="128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7" y="117"/>
                  </a:lnTo>
                  <a:lnTo>
                    <a:pt x="87" y="110"/>
                  </a:lnTo>
                  <a:lnTo>
                    <a:pt x="85" y="105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79" y="94"/>
                  </a:lnTo>
                  <a:lnTo>
                    <a:pt x="74" y="88"/>
                  </a:lnTo>
                  <a:lnTo>
                    <a:pt x="68" y="84"/>
                  </a:lnTo>
                  <a:lnTo>
                    <a:pt x="63" y="83"/>
                  </a:lnTo>
                  <a:lnTo>
                    <a:pt x="63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989664" y="1484784"/>
            <a:ext cx="1438373" cy="1605507"/>
            <a:chOff x="8989664" y="1484784"/>
            <a:chExt cx="1438373" cy="1605507"/>
          </a:xfrm>
        </p:grpSpPr>
        <p:sp>
          <p:nvSpPr>
            <p:cNvPr id="14" name="任意多边形 13"/>
            <p:cNvSpPr/>
            <p:nvPr/>
          </p:nvSpPr>
          <p:spPr bwMode="auto">
            <a:xfrm>
              <a:off x="9030791" y="1484784"/>
              <a:ext cx="1397246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6200000" scaled="0"/>
            </a:gra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35"/>
            <p:cNvSpPr txBox="1"/>
            <p:nvPr/>
          </p:nvSpPr>
          <p:spPr>
            <a:xfrm>
              <a:off x="8989664" y="2392651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sz="1400" dirty="0"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16" name="Freeform 296"/>
            <p:cNvSpPr/>
            <p:nvPr/>
          </p:nvSpPr>
          <p:spPr bwMode="auto">
            <a:xfrm>
              <a:off x="9568553" y="1811711"/>
              <a:ext cx="430761" cy="430761"/>
            </a:xfrm>
            <a:custGeom>
              <a:avLst/>
              <a:gdLst>
                <a:gd name="T0" fmla="*/ 24 w 165"/>
                <a:gd name="T1" fmla="*/ 31 h 165"/>
                <a:gd name="T2" fmla="*/ 40 w 165"/>
                <a:gd name="T3" fmla="*/ 37 h 165"/>
                <a:gd name="T4" fmla="*/ 48 w 165"/>
                <a:gd name="T5" fmla="*/ 53 h 165"/>
                <a:gd name="T6" fmla="*/ 123 w 165"/>
                <a:gd name="T7" fmla="*/ 72 h 165"/>
                <a:gd name="T8" fmla="*/ 110 w 165"/>
                <a:gd name="T9" fmla="*/ 35 h 165"/>
                <a:gd name="T10" fmla="*/ 105 w 165"/>
                <a:gd name="T11" fmla="*/ 37 h 165"/>
                <a:gd name="T12" fmla="*/ 97 w 165"/>
                <a:gd name="T13" fmla="*/ 35 h 165"/>
                <a:gd name="T14" fmla="*/ 88 w 165"/>
                <a:gd name="T15" fmla="*/ 26 h 165"/>
                <a:gd name="T16" fmla="*/ 86 w 165"/>
                <a:gd name="T17" fmla="*/ 19 h 165"/>
                <a:gd name="T18" fmla="*/ 92 w 165"/>
                <a:gd name="T19" fmla="*/ 6 h 165"/>
                <a:gd name="T20" fmla="*/ 105 w 165"/>
                <a:gd name="T21" fmla="*/ 0 h 165"/>
                <a:gd name="T22" fmla="*/ 112 w 165"/>
                <a:gd name="T23" fmla="*/ 2 h 165"/>
                <a:gd name="T24" fmla="*/ 121 w 165"/>
                <a:gd name="T25" fmla="*/ 11 h 165"/>
                <a:gd name="T26" fmla="*/ 123 w 165"/>
                <a:gd name="T27" fmla="*/ 19 h 165"/>
                <a:gd name="T28" fmla="*/ 119 w 165"/>
                <a:gd name="T29" fmla="*/ 30 h 165"/>
                <a:gd name="T30" fmla="*/ 138 w 165"/>
                <a:gd name="T31" fmla="*/ 59 h 165"/>
                <a:gd name="T32" fmla="*/ 143 w 165"/>
                <a:gd name="T33" fmla="*/ 57 h 165"/>
                <a:gd name="T34" fmla="*/ 160 w 165"/>
                <a:gd name="T35" fmla="*/ 64 h 165"/>
                <a:gd name="T36" fmla="*/ 165 w 165"/>
                <a:gd name="T37" fmla="*/ 79 h 165"/>
                <a:gd name="T38" fmla="*/ 163 w 165"/>
                <a:gd name="T39" fmla="*/ 88 h 165"/>
                <a:gd name="T40" fmla="*/ 152 w 165"/>
                <a:gd name="T41" fmla="*/ 101 h 165"/>
                <a:gd name="T42" fmla="*/ 143 w 165"/>
                <a:gd name="T43" fmla="*/ 103 h 165"/>
                <a:gd name="T44" fmla="*/ 130 w 165"/>
                <a:gd name="T45" fmla="*/ 97 h 165"/>
                <a:gd name="T46" fmla="*/ 121 w 165"/>
                <a:gd name="T47" fmla="*/ 85 h 165"/>
                <a:gd name="T48" fmla="*/ 46 w 165"/>
                <a:gd name="T49" fmla="*/ 66 h 165"/>
                <a:gd name="T50" fmla="*/ 37 w 165"/>
                <a:gd name="T51" fmla="*/ 74 h 165"/>
                <a:gd name="T52" fmla="*/ 50 w 165"/>
                <a:gd name="T53" fmla="*/ 110 h 165"/>
                <a:gd name="T54" fmla="*/ 53 w 165"/>
                <a:gd name="T55" fmla="*/ 108 h 165"/>
                <a:gd name="T56" fmla="*/ 64 w 165"/>
                <a:gd name="T57" fmla="*/ 112 h 165"/>
                <a:gd name="T58" fmla="*/ 79 w 165"/>
                <a:gd name="T59" fmla="*/ 127 h 165"/>
                <a:gd name="T60" fmla="*/ 81 w 165"/>
                <a:gd name="T61" fmla="*/ 138 h 165"/>
                <a:gd name="T62" fmla="*/ 81 w 165"/>
                <a:gd name="T63" fmla="*/ 143 h 165"/>
                <a:gd name="T64" fmla="*/ 73 w 165"/>
                <a:gd name="T65" fmla="*/ 156 h 165"/>
                <a:gd name="T66" fmla="*/ 59 w 165"/>
                <a:gd name="T67" fmla="*/ 164 h 165"/>
                <a:gd name="T68" fmla="*/ 53 w 165"/>
                <a:gd name="T69" fmla="*/ 165 h 165"/>
                <a:gd name="T70" fmla="*/ 42 w 165"/>
                <a:gd name="T71" fmla="*/ 164 h 165"/>
                <a:gd name="T72" fmla="*/ 28 w 165"/>
                <a:gd name="T73" fmla="*/ 149 h 165"/>
                <a:gd name="T74" fmla="*/ 26 w 165"/>
                <a:gd name="T75" fmla="*/ 138 h 165"/>
                <a:gd name="T76" fmla="*/ 26 w 165"/>
                <a:gd name="T77" fmla="*/ 131 h 165"/>
                <a:gd name="T78" fmla="*/ 33 w 165"/>
                <a:gd name="T79" fmla="*/ 118 h 165"/>
                <a:gd name="T80" fmla="*/ 26 w 165"/>
                <a:gd name="T81" fmla="*/ 77 h 165"/>
                <a:gd name="T82" fmla="*/ 24 w 165"/>
                <a:gd name="T83" fmla="*/ 77 h 165"/>
                <a:gd name="T84" fmla="*/ 15 w 165"/>
                <a:gd name="T85" fmla="*/ 75 h 165"/>
                <a:gd name="T86" fmla="*/ 2 w 165"/>
                <a:gd name="T87" fmla="*/ 63 h 165"/>
                <a:gd name="T88" fmla="*/ 0 w 165"/>
                <a:gd name="T89" fmla="*/ 53 h 165"/>
                <a:gd name="T90" fmla="*/ 7 w 165"/>
                <a:gd name="T91" fmla="*/ 37 h 165"/>
                <a:gd name="T92" fmla="*/ 24 w 165"/>
                <a:gd name="T93" fmla="*/ 3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65">
                  <a:moveTo>
                    <a:pt x="24" y="31"/>
                  </a:moveTo>
                  <a:lnTo>
                    <a:pt x="24" y="31"/>
                  </a:lnTo>
                  <a:lnTo>
                    <a:pt x="33" y="33"/>
                  </a:lnTo>
                  <a:lnTo>
                    <a:pt x="40" y="37"/>
                  </a:lnTo>
                  <a:lnTo>
                    <a:pt x="46" y="44"/>
                  </a:lnTo>
                  <a:lnTo>
                    <a:pt x="48" y="53"/>
                  </a:lnTo>
                  <a:lnTo>
                    <a:pt x="123" y="72"/>
                  </a:lnTo>
                  <a:lnTo>
                    <a:pt x="123" y="72"/>
                  </a:lnTo>
                  <a:lnTo>
                    <a:pt x="127" y="64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97" y="35"/>
                  </a:lnTo>
                  <a:lnTo>
                    <a:pt x="92" y="31"/>
                  </a:lnTo>
                  <a:lnTo>
                    <a:pt x="88" y="26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8" y="11"/>
                  </a:lnTo>
                  <a:lnTo>
                    <a:pt x="92" y="6"/>
                  </a:lnTo>
                  <a:lnTo>
                    <a:pt x="97" y="2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2" y="2"/>
                  </a:lnTo>
                  <a:lnTo>
                    <a:pt x="117" y="6"/>
                  </a:lnTo>
                  <a:lnTo>
                    <a:pt x="121" y="11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1" y="24"/>
                  </a:lnTo>
                  <a:lnTo>
                    <a:pt x="119" y="30"/>
                  </a:lnTo>
                  <a:lnTo>
                    <a:pt x="138" y="59"/>
                  </a:lnTo>
                  <a:lnTo>
                    <a:pt x="138" y="59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52" y="59"/>
                  </a:lnTo>
                  <a:lnTo>
                    <a:pt x="160" y="64"/>
                  </a:lnTo>
                  <a:lnTo>
                    <a:pt x="163" y="72"/>
                  </a:lnTo>
                  <a:lnTo>
                    <a:pt x="165" y="79"/>
                  </a:lnTo>
                  <a:lnTo>
                    <a:pt x="165" y="79"/>
                  </a:lnTo>
                  <a:lnTo>
                    <a:pt x="163" y="88"/>
                  </a:lnTo>
                  <a:lnTo>
                    <a:pt x="160" y="96"/>
                  </a:lnTo>
                  <a:lnTo>
                    <a:pt x="152" y="101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36" y="101"/>
                  </a:lnTo>
                  <a:lnTo>
                    <a:pt x="130" y="97"/>
                  </a:lnTo>
                  <a:lnTo>
                    <a:pt x="125" y="92"/>
                  </a:lnTo>
                  <a:lnTo>
                    <a:pt x="121" y="85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2" y="70"/>
                  </a:lnTo>
                  <a:lnTo>
                    <a:pt x="37" y="74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9" y="110"/>
                  </a:lnTo>
                  <a:lnTo>
                    <a:pt x="64" y="112"/>
                  </a:lnTo>
                  <a:lnTo>
                    <a:pt x="73" y="118"/>
                  </a:lnTo>
                  <a:lnTo>
                    <a:pt x="79" y="127"/>
                  </a:lnTo>
                  <a:lnTo>
                    <a:pt x="81" y="132"/>
                  </a:lnTo>
                  <a:lnTo>
                    <a:pt x="81" y="138"/>
                  </a:lnTo>
                  <a:lnTo>
                    <a:pt x="81" y="138"/>
                  </a:lnTo>
                  <a:lnTo>
                    <a:pt x="81" y="143"/>
                  </a:lnTo>
                  <a:lnTo>
                    <a:pt x="79" y="149"/>
                  </a:lnTo>
                  <a:lnTo>
                    <a:pt x="73" y="156"/>
                  </a:lnTo>
                  <a:lnTo>
                    <a:pt x="64" y="164"/>
                  </a:lnTo>
                  <a:lnTo>
                    <a:pt x="59" y="164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48" y="164"/>
                  </a:lnTo>
                  <a:lnTo>
                    <a:pt x="42" y="164"/>
                  </a:lnTo>
                  <a:lnTo>
                    <a:pt x="33" y="156"/>
                  </a:lnTo>
                  <a:lnTo>
                    <a:pt x="28" y="149"/>
                  </a:lnTo>
                  <a:lnTo>
                    <a:pt x="26" y="143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1"/>
                  </a:lnTo>
                  <a:lnTo>
                    <a:pt x="29" y="123"/>
                  </a:lnTo>
                  <a:lnTo>
                    <a:pt x="33" y="118"/>
                  </a:lnTo>
                  <a:lnTo>
                    <a:pt x="39" y="11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15" y="75"/>
                  </a:lnTo>
                  <a:lnTo>
                    <a:pt x="7" y="70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44"/>
                  </a:lnTo>
                  <a:lnTo>
                    <a:pt x="7" y="37"/>
                  </a:lnTo>
                  <a:lnTo>
                    <a:pt x="15" y="33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783934" y="2919911"/>
            <a:ext cx="1418569" cy="1605507"/>
            <a:chOff x="9783934" y="2919911"/>
            <a:chExt cx="1418569" cy="1605507"/>
          </a:xfrm>
        </p:grpSpPr>
        <p:sp>
          <p:nvSpPr>
            <p:cNvPr id="18" name="任意多边形 17"/>
            <p:cNvSpPr/>
            <p:nvPr/>
          </p:nvSpPr>
          <p:spPr bwMode="auto">
            <a:xfrm>
              <a:off x="9805968" y="2919911"/>
              <a:ext cx="1396535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6200000" scaled="0"/>
            </a:gra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文本框 36"/>
            <p:cNvSpPr txBox="1"/>
            <p:nvPr/>
          </p:nvSpPr>
          <p:spPr>
            <a:xfrm>
              <a:off x="9783934" y="3819276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20" name="Freeform 302"/>
            <p:cNvSpPr>
              <a:spLocks noEditPoints="1"/>
            </p:cNvSpPr>
            <p:nvPr/>
          </p:nvSpPr>
          <p:spPr bwMode="auto">
            <a:xfrm>
              <a:off x="10315882" y="3240469"/>
              <a:ext cx="326629" cy="476935"/>
            </a:xfrm>
            <a:custGeom>
              <a:avLst/>
              <a:gdLst>
                <a:gd name="T0" fmla="*/ 57 w 113"/>
                <a:gd name="T1" fmla="*/ 0 h 165"/>
                <a:gd name="T2" fmla="*/ 79 w 113"/>
                <a:gd name="T3" fmla="*/ 4 h 165"/>
                <a:gd name="T4" fmla="*/ 97 w 113"/>
                <a:gd name="T5" fmla="*/ 17 h 165"/>
                <a:gd name="T6" fmla="*/ 102 w 113"/>
                <a:gd name="T7" fmla="*/ 24 h 165"/>
                <a:gd name="T8" fmla="*/ 112 w 113"/>
                <a:gd name="T9" fmla="*/ 44 h 165"/>
                <a:gd name="T10" fmla="*/ 113 w 113"/>
                <a:gd name="T11" fmla="*/ 55 h 165"/>
                <a:gd name="T12" fmla="*/ 108 w 113"/>
                <a:gd name="T13" fmla="*/ 77 h 165"/>
                <a:gd name="T14" fmla="*/ 97 w 113"/>
                <a:gd name="T15" fmla="*/ 96 h 165"/>
                <a:gd name="T16" fmla="*/ 58 w 113"/>
                <a:gd name="T17" fmla="*/ 165 h 165"/>
                <a:gd name="T18" fmla="*/ 16 w 113"/>
                <a:gd name="T19" fmla="*/ 96 h 165"/>
                <a:gd name="T20" fmla="*/ 9 w 113"/>
                <a:gd name="T21" fmla="*/ 86 h 165"/>
                <a:gd name="T22" fmla="*/ 1 w 113"/>
                <a:gd name="T23" fmla="*/ 68 h 165"/>
                <a:gd name="T24" fmla="*/ 0 w 113"/>
                <a:gd name="T25" fmla="*/ 55 h 165"/>
                <a:gd name="T26" fmla="*/ 5 w 113"/>
                <a:gd name="T27" fmla="*/ 33 h 165"/>
                <a:gd name="T28" fmla="*/ 16 w 113"/>
                <a:gd name="T29" fmla="*/ 17 h 165"/>
                <a:gd name="T30" fmla="*/ 25 w 113"/>
                <a:gd name="T31" fmla="*/ 9 h 165"/>
                <a:gd name="T32" fmla="*/ 46 w 113"/>
                <a:gd name="T33" fmla="*/ 0 h 165"/>
                <a:gd name="T34" fmla="*/ 57 w 113"/>
                <a:gd name="T35" fmla="*/ 0 h 165"/>
                <a:gd name="T36" fmla="*/ 80 w 113"/>
                <a:gd name="T37" fmla="*/ 33 h 165"/>
                <a:gd name="T38" fmla="*/ 69 w 113"/>
                <a:gd name="T39" fmla="*/ 26 h 165"/>
                <a:gd name="T40" fmla="*/ 57 w 113"/>
                <a:gd name="T41" fmla="*/ 22 h 165"/>
                <a:gd name="T42" fmla="*/ 49 w 113"/>
                <a:gd name="T43" fmla="*/ 24 h 165"/>
                <a:gd name="T44" fmla="*/ 38 w 113"/>
                <a:gd name="T45" fmla="*/ 28 h 165"/>
                <a:gd name="T46" fmla="*/ 33 w 113"/>
                <a:gd name="T47" fmla="*/ 33 h 165"/>
                <a:gd name="T48" fmla="*/ 25 w 113"/>
                <a:gd name="T49" fmla="*/ 42 h 165"/>
                <a:gd name="T50" fmla="*/ 23 w 113"/>
                <a:gd name="T51" fmla="*/ 55 h 165"/>
                <a:gd name="T52" fmla="*/ 23 w 113"/>
                <a:gd name="T53" fmla="*/ 63 h 165"/>
                <a:gd name="T54" fmla="*/ 29 w 113"/>
                <a:gd name="T55" fmla="*/ 75 h 165"/>
                <a:gd name="T56" fmla="*/ 33 w 113"/>
                <a:gd name="T57" fmla="*/ 79 h 165"/>
                <a:gd name="T58" fmla="*/ 44 w 113"/>
                <a:gd name="T59" fmla="*/ 86 h 165"/>
                <a:gd name="T60" fmla="*/ 57 w 113"/>
                <a:gd name="T61" fmla="*/ 90 h 165"/>
                <a:gd name="T62" fmla="*/ 64 w 113"/>
                <a:gd name="T63" fmla="*/ 88 h 165"/>
                <a:gd name="T64" fmla="*/ 75 w 113"/>
                <a:gd name="T65" fmla="*/ 85 h 165"/>
                <a:gd name="T66" fmla="*/ 80 w 113"/>
                <a:gd name="T67" fmla="*/ 79 h 165"/>
                <a:gd name="T68" fmla="*/ 88 w 113"/>
                <a:gd name="T69" fmla="*/ 70 h 165"/>
                <a:gd name="T70" fmla="*/ 90 w 113"/>
                <a:gd name="T71" fmla="*/ 55 h 165"/>
                <a:gd name="T72" fmla="*/ 90 w 113"/>
                <a:gd name="T73" fmla="*/ 50 h 165"/>
                <a:gd name="T74" fmla="*/ 84 w 113"/>
                <a:gd name="T75" fmla="*/ 37 h 165"/>
                <a:gd name="T76" fmla="*/ 80 w 113"/>
                <a:gd name="T77" fmla="*/ 3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165">
                  <a:moveTo>
                    <a:pt x="57" y="0"/>
                  </a:moveTo>
                  <a:lnTo>
                    <a:pt x="57" y="0"/>
                  </a:lnTo>
                  <a:lnTo>
                    <a:pt x="68" y="0"/>
                  </a:lnTo>
                  <a:lnTo>
                    <a:pt x="79" y="4"/>
                  </a:lnTo>
                  <a:lnTo>
                    <a:pt x="88" y="9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102" y="24"/>
                  </a:lnTo>
                  <a:lnTo>
                    <a:pt x="108" y="33"/>
                  </a:lnTo>
                  <a:lnTo>
                    <a:pt x="112" y="44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2" y="68"/>
                  </a:lnTo>
                  <a:lnTo>
                    <a:pt x="108" y="77"/>
                  </a:lnTo>
                  <a:lnTo>
                    <a:pt x="102" y="88"/>
                  </a:lnTo>
                  <a:lnTo>
                    <a:pt x="97" y="96"/>
                  </a:lnTo>
                  <a:lnTo>
                    <a:pt x="58" y="165"/>
                  </a:lnTo>
                  <a:lnTo>
                    <a:pt x="58" y="165"/>
                  </a:lnTo>
                  <a:lnTo>
                    <a:pt x="42" y="138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9" y="86"/>
                  </a:lnTo>
                  <a:lnTo>
                    <a:pt x="3" y="77"/>
                  </a:lnTo>
                  <a:lnTo>
                    <a:pt x="1" y="6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25" y="9"/>
                  </a:lnTo>
                  <a:lnTo>
                    <a:pt x="35" y="4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80" y="33"/>
                  </a:moveTo>
                  <a:lnTo>
                    <a:pt x="80" y="33"/>
                  </a:lnTo>
                  <a:lnTo>
                    <a:pt x="75" y="28"/>
                  </a:lnTo>
                  <a:lnTo>
                    <a:pt x="69" y="26"/>
                  </a:lnTo>
                  <a:lnTo>
                    <a:pt x="64" y="24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49" y="24"/>
                  </a:lnTo>
                  <a:lnTo>
                    <a:pt x="44" y="26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9" y="37"/>
                  </a:lnTo>
                  <a:lnTo>
                    <a:pt x="25" y="42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63"/>
                  </a:lnTo>
                  <a:lnTo>
                    <a:pt x="25" y="70"/>
                  </a:lnTo>
                  <a:lnTo>
                    <a:pt x="29" y="75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8" y="85"/>
                  </a:lnTo>
                  <a:lnTo>
                    <a:pt x="44" y="86"/>
                  </a:lnTo>
                  <a:lnTo>
                    <a:pt x="49" y="88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64" y="88"/>
                  </a:lnTo>
                  <a:lnTo>
                    <a:pt x="69" y="86"/>
                  </a:lnTo>
                  <a:lnTo>
                    <a:pt x="75" y="85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4" y="75"/>
                  </a:lnTo>
                  <a:lnTo>
                    <a:pt x="88" y="70"/>
                  </a:lnTo>
                  <a:lnTo>
                    <a:pt x="90" y="63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0"/>
                  </a:lnTo>
                  <a:lnTo>
                    <a:pt x="88" y="42"/>
                  </a:lnTo>
                  <a:lnTo>
                    <a:pt x="84" y="37"/>
                  </a:lnTo>
                  <a:lnTo>
                    <a:pt x="80" y="33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20588" y="2919911"/>
            <a:ext cx="1418569" cy="1605507"/>
            <a:chOff x="8220588" y="2919911"/>
            <a:chExt cx="1418569" cy="1605507"/>
          </a:xfrm>
        </p:grpSpPr>
        <p:sp>
          <p:nvSpPr>
            <p:cNvPr id="22" name="任意多边形 21"/>
            <p:cNvSpPr/>
            <p:nvPr/>
          </p:nvSpPr>
          <p:spPr bwMode="auto">
            <a:xfrm>
              <a:off x="8220588" y="2919911"/>
              <a:ext cx="1396535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文本框 37"/>
            <p:cNvSpPr txBox="1"/>
            <p:nvPr/>
          </p:nvSpPr>
          <p:spPr>
            <a:xfrm>
              <a:off x="8236652" y="3835869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24" name="Freeform 359"/>
            <p:cNvSpPr>
              <a:spLocks noEditPoints="1"/>
            </p:cNvSpPr>
            <p:nvPr/>
          </p:nvSpPr>
          <p:spPr bwMode="auto">
            <a:xfrm>
              <a:off x="8665619" y="3240470"/>
              <a:ext cx="443446" cy="529078"/>
            </a:xfrm>
            <a:custGeom>
              <a:avLst/>
              <a:gdLst>
                <a:gd name="T0" fmla="*/ 62 w 145"/>
                <a:gd name="T1" fmla="*/ 94 h 173"/>
                <a:gd name="T2" fmla="*/ 73 w 145"/>
                <a:gd name="T3" fmla="*/ 98 h 173"/>
                <a:gd name="T4" fmla="*/ 73 w 145"/>
                <a:gd name="T5" fmla="*/ 107 h 173"/>
                <a:gd name="T6" fmla="*/ 64 w 145"/>
                <a:gd name="T7" fmla="*/ 112 h 173"/>
                <a:gd name="T8" fmla="*/ 44 w 145"/>
                <a:gd name="T9" fmla="*/ 112 h 173"/>
                <a:gd name="T10" fmla="*/ 33 w 145"/>
                <a:gd name="T11" fmla="*/ 109 h 173"/>
                <a:gd name="T12" fmla="*/ 27 w 145"/>
                <a:gd name="T13" fmla="*/ 101 h 173"/>
                <a:gd name="T14" fmla="*/ 45 w 145"/>
                <a:gd name="T15" fmla="*/ 54 h 173"/>
                <a:gd name="T16" fmla="*/ 51 w 145"/>
                <a:gd name="T17" fmla="*/ 46 h 173"/>
                <a:gd name="T18" fmla="*/ 58 w 145"/>
                <a:gd name="T19" fmla="*/ 44 h 173"/>
                <a:gd name="T20" fmla="*/ 64 w 145"/>
                <a:gd name="T21" fmla="*/ 46 h 173"/>
                <a:gd name="T22" fmla="*/ 68 w 145"/>
                <a:gd name="T23" fmla="*/ 54 h 173"/>
                <a:gd name="T24" fmla="*/ 53 w 145"/>
                <a:gd name="T25" fmla="*/ 94 h 173"/>
                <a:gd name="T26" fmla="*/ 101 w 145"/>
                <a:gd name="T27" fmla="*/ 173 h 173"/>
                <a:gd name="T28" fmla="*/ 141 w 145"/>
                <a:gd name="T29" fmla="*/ 151 h 173"/>
                <a:gd name="T30" fmla="*/ 113 w 145"/>
                <a:gd name="T31" fmla="*/ 77 h 173"/>
                <a:gd name="T32" fmla="*/ 115 w 145"/>
                <a:gd name="T33" fmla="*/ 96 h 173"/>
                <a:gd name="T34" fmla="*/ 119 w 145"/>
                <a:gd name="T35" fmla="*/ 90 h 173"/>
                <a:gd name="T36" fmla="*/ 126 w 145"/>
                <a:gd name="T37" fmla="*/ 101 h 173"/>
                <a:gd name="T38" fmla="*/ 130 w 145"/>
                <a:gd name="T39" fmla="*/ 98 h 173"/>
                <a:gd name="T40" fmla="*/ 135 w 145"/>
                <a:gd name="T41" fmla="*/ 99 h 173"/>
                <a:gd name="T42" fmla="*/ 141 w 145"/>
                <a:gd name="T43" fmla="*/ 109 h 173"/>
                <a:gd name="T44" fmla="*/ 132 w 145"/>
                <a:gd name="T45" fmla="*/ 149 h 173"/>
                <a:gd name="T46" fmla="*/ 102 w 145"/>
                <a:gd name="T47" fmla="*/ 153 h 173"/>
                <a:gd name="T48" fmla="*/ 91 w 145"/>
                <a:gd name="T49" fmla="*/ 116 h 173"/>
                <a:gd name="T50" fmla="*/ 99 w 145"/>
                <a:gd name="T51" fmla="*/ 107 h 173"/>
                <a:gd name="T52" fmla="*/ 101 w 145"/>
                <a:gd name="T53" fmla="*/ 83 h 173"/>
                <a:gd name="T54" fmla="*/ 104 w 145"/>
                <a:gd name="T55" fmla="*/ 61 h 173"/>
                <a:gd name="T56" fmla="*/ 73 w 145"/>
                <a:gd name="T57" fmla="*/ 0 h 173"/>
                <a:gd name="T58" fmla="*/ 44 w 145"/>
                <a:gd name="T59" fmla="*/ 6 h 173"/>
                <a:gd name="T60" fmla="*/ 12 w 145"/>
                <a:gd name="T61" fmla="*/ 32 h 173"/>
                <a:gd name="T62" fmla="*/ 0 w 145"/>
                <a:gd name="T63" fmla="*/ 72 h 173"/>
                <a:gd name="T64" fmla="*/ 7 w 145"/>
                <a:gd name="T65" fmla="*/ 99 h 173"/>
                <a:gd name="T66" fmla="*/ 33 w 145"/>
                <a:gd name="T67" fmla="*/ 133 h 173"/>
                <a:gd name="T68" fmla="*/ 73 w 145"/>
                <a:gd name="T69" fmla="*/ 144 h 173"/>
                <a:gd name="T70" fmla="*/ 88 w 145"/>
                <a:gd name="T71" fmla="*/ 144 h 173"/>
                <a:gd name="T72" fmla="*/ 80 w 145"/>
                <a:gd name="T73" fmla="*/ 99 h 173"/>
                <a:gd name="T74" fmla="*/ 91 w 145"/>
                <a:gd name="T75" fmla="*/ 85 h 173"/>
                <a:gd name="T76" fmla="*/ 95 w 145"/>
                <a:gd name="T77" fmla="*/ 52 h 173"/>
                <a:gd name="T78" fmla="*/ 112 w 145"/>
                <a:gd name="T79" fmla="*/ 52 h 173"/>
                <a:gd name="T80" fmla="*/ 121 w 145"/>
                <a:gd name="T81" fmla="*/ 59 h 173"/>
                <a:gd name="T82" fmla="*/ 123 w 145"/>
                <a:gd name="T83" fmla="*/ 81 h 173"/>
                <a:gd name="T84" fmla="*/ 134 w 145"/>
                <a:gd name="T85" fmla="*/ 88 h 173"/>
                <a:gd name="T86" fmla="*/ 143 w 145"/>
                <a:gd name="T87" fmla="*/ 92 h 173"/>
                <a:gd name="T88" fmla="*/ 145 w 145"/>
                <a:gd name="T89" fmla="*/ 72 h 173"/>
                <a:gd name="T90" fmla="*/ 139 w 145"/>
                <a:gd name="T91" fmla="*/ 44 h 173"/>
                <a:gd name="T92" fmla="*/ 113 w 145"/>
                <a:gd name="T93" fmla="*/ 11 h 173"/>
                <a:gd name="T94" fmla="*/ 73 w 145"/>
                <a:gd name="T95" fmla="*/ 0 h 173"/>
                <a:gd name="T96" fmla="*/ 64 w 145"/>
                <a:gd name="T97" fmla="*/ 15 h 173"/>
                <a:gd name="T98" fmla="*/ 73 w 145"/>
                <a:gd name="T99" fmla="*/ 19 h 173"/>
                <a:gd name="T100" fmla="*/ 77 w 145"/>
                <a:gd name="T101" fmla="*/ 28 h 173"/>
                <a:gd name="T102" fmla="*/ 73 w 145"/>
                <a:gd name="T103" fmla="*/ 37 h 173"/>
                <a:gd name="T104" fmla="*/ 64 w 145"/>
                <a:gd name="T105" fmla="*/ 41 h 173"/>
                <a:gd name="T106" fmla="*/ 55 w 145"/>
                <a:gd name="T107" fmla="*/ 37 h 173"/>
                <a:gd name="T108" fmla="*/ 51 w 145"/>
                <a:gd name="T109" fmla="*/ 28 h 173"/>
                <a:gd name="T110" fmla="*/ 55 w 145"/>
                <a:gd name="T111" fmla="*/ 19 h 173"/>
                <a:gd name="T112" fmla="*/ 64 w 145"/>
                <a:gd name="T113" fmla="*/ 1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5" h="173">
                  <a:moveTo>
                    <a:pt x="53" y="94"/>
                  </a:moveTo>
                  <a:lnTo>
                    <a:pt x="62" y="94"/>
                  </a:lnTo>
                  <a:lnTo>
                    <a:pt x="62" y="94"/>
                  </a:lnTo>
                  <a:lnTo>
                    <a:pt x="68" y="94"/>
                  </a:lnTo>
                  <a:lnTo>
                    <a:pt x="71" y="96"/>
                  </a:lnTo>
                  <a:lnTo>
                    <a:pt x="73" y="98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7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4" y="112"/>
                  </a:lnTo>
                  <a:lnTo>
                    <a:pt x="58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36" y="112"/>
                  </a:lnTo>
                  <a:lnTo>
                    <a:pt x="33" y="109"/>
                  </a:lnTo>
                  <a:lnTo>
                    <a:pt x="33" y="109"/>
                  </a:lnTo>
                  <a:lnTo>
                    <a:pt x="29" y="105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9" y="94"/>
                  </a:lnTo>
                  <a:lnTo>
                    <a:pt x="44" y="57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7" y="50"/>
                  </a:lnTo>
                  <a:lnTo>
                    <a:pt x="51" y="46"/>
                  </a:lnTo>
                  <a:lnTo>
                    <a:pt x="55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8" y="50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61"/>
                  </a:lnTo>
                  <a:lnTo>
                    <a:pt x="53" y="94"/>
                  </a:lnTo>
                  <a:lnTo>
                    <a:pt x="53" y="94"/>
                  </a:lnTo>
                  <a:close/>
                  <a:moveTo>
                    <a:pt x="141" y="151"/>
                  </a:moveTo>
                  <a:lnTo>
                    <a:pt x="97" y="160"/>
                  </a:lnTo>
                  <a:lnTo>
                    <a:pt x="101" y="173"/>
                  </a:lnTo>
                  <a:lnTo>
                    <a:pt x="143" y="164"/>
                  </a:lnTo>
                  <a:lnTo>
                    <a:pt x="141" y="151"/>
                  </a:lnTo>
                  <a:lnTo>
                    <a:pt x="141" y="151"/>
                  </a:lnTo>
                  <a:close/>
                  <a:moveTo>
                    <a:pt x="112" y="61"/>
                  </a:moveTo>
                  <a:lnTo>
                    <a:pt x="112" y="61"/>
                  </a:lnTo>
                  <a:lnTo>
                    <a:pt x="113" y="77"/>
                  </a:lnTo>
                  <a:lnTo>
                    <a:pt x="113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119" y="90"/>
                  </a:lnTo>
                  <a:lnTo>
                    <a:pt x="119" y="90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30" y="98"/>
                  </a:lnTo>
                  <a:lnTo>
                    <a:pt x="130" y="98"/>
                  </a:lnTo>
                  <a:lnTo>
                    <a:pt x="135" y="99"/>
                  </a:lnTo>
                  <a:lnTo>
                    <a:pt x="135" y="99"/>
                  </a:lnTo>
                  <a:lnTo>
                    <a:pt x="135" y="107"/>
                  </a:lnTo>
                  <a:lnTo>
                    <a:pt x="135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37" y="133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97" y="144"/>
                  </a:lnTo>
                  <a:lnTo>
                    <a:pt x="93" y="131"/>
                  </a:lnTo>
                  <a:lnTo>
                    <a:pt x="91" y="116"/>
                  </a:lnTo>
                  <a:lnTo>
                    <a:pt x="90" y="99"/>
                  </a:lnTo>
                  <a:lnTo>
                    <a:pt x="97" y="90"/>
                  </a:lnTo>
                  <a:lnTo>
                    <a:pt x="99" y="107"/>
                  </a:lnTo>
                  <a:lnTo>
                    <a:pt x="101" y="105"/>
                  </a:lnTo>
                  <a:lnTo>
                    <a:pt x="101" y="105"/>
                  </a:lnTo>
                  <a:lnTo>
                    <a:pt x="101" y="83"/>
                  </a:lnTo>
                  <a:lnTo>
                    <a:pt x="101" y="72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12" y="61"/>
                  </a:lnTo>
                  <a:lnTo>
                    <a:pt x="112" y="61"/>
                  </a:lnTo>
                  <a:close/>
                  <a:moveTo>
                    <a:pt x="73" y="0"/>
                  </a:moveTo>
                  <a:lnTo>
                    <a:pt x="73" y="0"/>
                  </a:lnTo>
                  <a:lnTo>
                    <a:pt x="58" y="0"/>
                  </a:lnTo>
                  <a:lnTo>
                    <a:pt x="44" y="6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7" y="44"/>
                  </a:lnTo>
                  <a:lnTo>
                    <a:pt x="1" y="5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7" y="99"/>
                  </a:lnTo>
                  <a:lnTo>
                    <a:pt x="12" y="112"/>
                  </a:lnTo>
                  <a:lnTo>
                    <a:pt x="22" y="123"/>
                  </a:lnTo>
                  <a:lnTo>
                    <a:pt x="33" y="133"/>
                  </a:lnTo>
                  <a:lnTo>
                    <a:pt x="44" y="138"/>
                  </a:lnTo>
                  <a:lnTo>
                    <a:pt x="58" y="144"/>
                  </a:lnTo>
                  <a:lnTo>
                    <a:pt x="73" y="144"/>
                  </a:lnTo>
                  <a:lnTo>
                    <a:pt x="73" y="144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84" y="133"/>
                  </a:lnTo>
                  <a:lnTo>
                    <a:pt x="82" y="120"/>
                  </a:lnTo>
                  <a:lnTo>
                    <a:pt x="80" y="99"/>
                  </a:lnTo>
                  <a:lnTo>
                    <a:pt x="80" y="94"/>
                  </a:lnTo>
                  <a:lnTo>
                    <a:pt x="91" y="85"/>
                  </a:lnTo>
                  <a:lnTo>
                    <a:pt x="91" y="85"/>
                  </a:lnTo>
                  <a:lnTo>
                    <a:pt x="91" y="72"/>
                  </a:lnTo>
                  <a:lnTo>
                    <a:pt x="95" y="59"/>
                  </a:lnTo>
                  <a:lnTo>
                    <a:pt x="95" y="5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12" y="52"/>
                  </a:lnTo>
                  <a:lnTo>
                    <a:pt x="119" y="52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23" y="70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6" y="83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7" y="90"/>
                  </a:lnTo>
                  <a:lnTo>
                    <a:pt x="143" y="92"/>
                  </a:lnTo>
                  <a:lnTo>
                    <a:pt x="143" y="92"/>
                  </a:lnTo>
                  <a:lnTo>
                    <a:pt x="145" y="81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3" y="57"/>
                  </a:lnTo>
                  <a:lnTo>
                    <a:pt x="139" y="44"/>
                  </a:lnTo>
                  <a:lnTo>
                    <a:pt x="132" y="32"/>
                  </a:lnTo>
                  <a:lnTo>
                    <a:pt x="124" y="21"/>
                  </a:lnTo>
                  <a:lnTo>
                    <a:pt x="113" y="11"/>
                  </a:lnTo>
                  <a:lnTo>
                    <a:pt x="101" y="6"/>
                  </a:lnTo>
                  <a:lnTo>
                    <a:pt x="88" y="0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64" y="15"/>
                  </a:moveTo>
                  <a:lnTo>
                    <a:pt x="64" y="15"/>
                  </a:lnTo>
                  <a:lnTo>
                    <a:pt x="69" y="17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5" y="24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5" y="33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9" y="39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58" y="39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3" y="33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3" y="24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4" y="15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87941" y="4311813"/>
            <a:ext cx="1415804" cy="1605507"/>
            <a:chOff x="9087941" y="4311813"/>
            <a:chExt cx="1415804" cy="1605507"/>
          </a:xfrm>
        </p:grpSpPr>
        <p:sp>
          <p:nvSpPr>
            <p:cNvPr id="26" name="任意多边形 25"/>
            <p:cNvSpPr/>
            <p:nvPr/>
          </p:nvSpPr>
          <p:spPr bwMode="auto">
            <a:xfrm>
              <a:off x="9087941" y="4311813"/>
              <a:ext cx="1397246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6200000" scaled="0"/>
            </a:gra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文本框 39"/>
            <p:cNvSpPr txBox="1"/>
            <p:nvPr/>
          </p:nvSpPr>
          <p:spPr>
            <a:xfrm>
              <a:off x="9101240" y="5251946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28" name="Freeform 309"/>
            <p:cNvSpPr>
              <a:spLocks noEditPoints="1"/>
            </p:cNvSpPr>
            <p:nvPr/>
          </p:nvSpPr>
          <p:spPr bwMode="auto">
            <a:xfrm>
              <a:off x="9593431" y="4659566"/>
              <a:ext cx="371455" cy="396037"/>
            </a:xfrm>
            <a:custGeom>
              <a:avLst/>
              <a:gdLst>
                <a:gd name="T0" fmla="*/ 9 w 136"/>
                <a:gd name="T1" fmla="*/ 10 h 145"/>
                <a:gd name="T2" fmla="*/ 36 w 136"/>
                <a:gd name="T3" fmla="*/ 8 h 145"/>
                <a:gd name="T4" fmla="*/ 51 w 136"/>
                <a:gd name="T5" fmla="*/ 6 h 145"/>
                <a:gd name="T6" fmla="*/ 68 w 136"/>
                <a:gd name="T7" fmla="*/ 0 h 145"/>
                <a:gd name="T8" fmla="*/ 70 w 136"/>
                <a:gd name="T9" fmla="*/ 0 h 145"/>
                <a:gd name="T10" fmla="*/ 99 w 136"/>
                <a:gd name="T11" fmla="*/ 8 h 145"/>
                <a:gd name="T12" fmla="*/ 112 w 136"/>
                <a:gd name="T13" fmla="*/ 10 h 145"/>
                <a:gd name="T14" fmla="*/ 136 w 136"/>
                <a:gd name="T15" fmla="*/ 8 h 145"/>
                <a:gd name="T16" fmla="*/ 136 w 136"/>
                <a:gd name="T17" fmla="*/ 19 h 145"/>
                <a:gd name="T18" fmla="*/ 130 w 136"/>
                <a:gd name="T19" fmla="*/ 74 h 145"/>
                <a:gd name="T20" fmla="*/ 115 w 136"/>
                <a:gd name="T21" fmla="*/ 111 h 145"/>
                <a:gd name="T22" fmla="*/ 106 w 136"/>
                <a:gd name="T23" fmla="*/ 123 h 145"/>
                <a:gd name="T24" fmla="*/ 82 w 136"/>
                <a:gd name="T25" fmla="*/ 140 h 145"/>
                <a:gd name="T26" fmla="*/ 68 w 136"/>
                <a:gd name="T27" fmla="*/ 145 h 145"/>
                <a:gd name="T28" fmla="*/ 66 w 136"/>
                <a:gd name="T29" fmla="*/ 145 h 145"/>
                <a:gd name="T30" fmla="*/ 40 w 136"/>
                <a:gd name="T31" fmla="*/ 133 h 145"/>
                <a:gd name="T32" fmla="*/ 20 w 136"/>
                <a:gd name="T33" fmla="*/ 111 h 145"/>
                <a:gd name="T34" fmla="*/ 11 w 136"/>
                <a:gd name="T35" fmla="*/ 94 h 145"/>
                <a:gd name="T36" fmla="*/ 2 w 136"/>
                <a:gd name="T37" fmla="*/ 48 h 145"/>
                <a:gd name="T38" fmla="*/ 0 w 136"/>
                <a:gd name="T39" fmla="*/ 8 h 145"/>
                <a:gd name="T40" fmla="*/ 9 w 136"/>
                <a:gd name="T41" fmla="*/ 10 h 145"/>
                <a:gd name="T42" fmla="*/ 112 w 136"/>
                <a:gd name="T43" fmla="*/ 74 h 145"/>
                <a:gd name="T44" fmla="*/ 115 w 136"/>
                <a:gd name="T45" fmla="*/ 54 h 145"/>
                <a:gd name="T46" fmla="*/ 119 w 136"/>
                <a:gd name="T47" fmla="*/ 28 h 145"/>
                <a:gd name="T48" fmla="*/ 97 w 136"/>
                <a:gd name="T49" fmla="*/ 26 h 145"/>
                <a:gd name="T50" fmla="*/ 68 w 136"/>
                <a:gd name="T51" fmla="*/ 19 h 145"/>
                <a:gd name="T52" fmla="*/ 68 w 136"/>
                <a:gd name="T53" fmla="*/ 74 h 145"/>
                <a:gd name="T54" fmla="*/ 68 w 136"/>
                <a:gd name="T55" fmla="*/ 74 h 145"/>
                <a:gd name="T56" fmla="*/ 24 w 136"/>
                <a:gd name="T57" fmla="*/ 74 h 145"/>
                <a:gd name="T58" fmla="*/ 33 w 136"/>
                <a:gd name="T59" fmla="*/ 100 h 145"/>
                <a:gd name="T60" fmla="*/ 40 w 136"/>
                <a:gd name="T61" fmla="*/ 111 h 145"/>
                <a:gd name="T62" fmla="*/ 59 w 136"/>
                <a:gd name="T63" fmla="*/ 123 h 145"/>
                <a:gd name="T64" fmla="*/ 68 w 136"/>
                <a:gd name="T6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" h="145">
                  <a:moveTo>
                    <a:pt x="9" y="10"/>
                  </a:moveTo>
                  <a:lnTo>
                    <a:pt x="9" y="10"/>
                  </a:lnTo>
                  <a:lnTo>
                    <a:pt x="22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51" y="6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6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112" y="10"/>
                  </a:lnTo>
                  <a:lnTo>
                    <a:pt x="126" y="10"/>
                  </a:lnTo>
                  <a:lnTo>
                    <a:pt x="136" y="8"/>
                  </a:lnTo>
                  <a:lnTo>
                    <a:pt x="136" y="19"/>
                  </a:lnTo>
                  <a:lnTo>
                    <a:pt x="136" y="19"/>
                  </a:lnTo>
                  <a:lnTo>
                    <a:pt x="134" y="48"/>
                  </a:lnTo>
                  <a:lnTo>
                    <a:pt x="130" y="74"/>
                  </a:lnTo>
                  <a:lnTo>
                    <a:pt x="123" y="94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06" y="123"/>
                  </a:lnTo>
                  <a:lnTo>
                    <a:pt x="95" y="133"/>
                  </a:lnTo>
                  <a:lnTo>
                    <a:pt x="82" y="140"/>
                  </a:lnTo>
                  <a:lnTo>
                    <a:pt x="70" y="145"/>
                  </a:lnTo>
                  <a:lnTo>
                    <a:pt x="68" y="145"/>
                  </a:lnTo>
                  <a:lnTo>
                    <a:pt x="66" y="145"/>
                  </a:lnTo>
                  <a:lnTo>
                    <a:pt x="66" y="145"/>
                  </a:lnTo>
                  <a:lnTo>
                    <a:pt x="53" y="140"/>
                  </a:lnTo>
                  <a:lnTo>
                    <a:pt x="40" y="133"/>
                  </a:lnTo>
                  <a:lnTo>
                    <a:pt x="29" y="12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1" y="94"/>
                  </a:lnTo>
                  <a:lnTo>
                    <a:pt x="5" y="74"/>
                  </a:lnTo>
                  <a:lnTo>
                    <a:pt x="2" y="48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9" y="10"/>
                  </a:lnTo>
                  <a:close/>
                  <a:moveTo>
                    <a:pt x="68" y="74"/>
                  </a:moveTo>
                  <a:lnTo>
                    <a:pt x="112" y="74"/>
                  </a:lnTo>
                  <a:lnTo>
                    <a:pt x="112" y="74"/>
                  </a:lnTo>
                  <a:lnTo>
                    <a:pt x="115" y="54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82" y="24"/>
                  </a:lnTo>
                  <a:lnTo>
                    <a:pt x="68" y="19"/>
                  </a:lnTo>
                  <a:lnTo>
                    <a:pt x="68" y="74"/>
                  </a:lnTo>
                  <a:lnTo>
                    <a:pt x="68" y="74"/>
                  </a:lnTo>
                  <a:close/>
                  <a:moveTo>
                    <a:pt x="68" y="127"/>
                  </a:moveTo>
                  <a:lnTo>
                    <a:pt x="68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7" y="89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40" y="111"/>
                  </a:lnTo>
                  <a:lnTo>
                    <a:pt x="49" y="118"/>
                  </a:lnTo>
                  <a:lnTo>
                    <a:pt x="59" y="123"/>
                  </a:lnTo>
                  <a:lnTo>
                    <a:pt x="68" y="127"/>
                  </a:lnTo>
                  <a:lnTo>
                    <a:pt x="68" y="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624858" y="2111666"/>
            <a:ext cx="2885653" cy="3315763"/>
            <a:chOff x="3624858" y="2111666"/>
            <a:chExt cx="2885653" cy="3315763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3624858" y="2111666"/>
              <a:ext cx="2885653" cy="3315763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289"/>
            <p:cNvSpPr>
              <a:spLocks noEditPoints="1"/>
            </p:cNvSpPr>
            <p:nvPr/>
          </p:nvSpPr>
          <p:spPr bwMode="auto">
            <a:xfrm>
              <a:off x="4706763" y="2493749"/>
              <a:ext cx="736147" cy="708882"/>
            </a:xfrm>
            <a:custGeom>
              <a:avLst/>
              <a:gdLst>
                <a:gd name="T0" fmla="*/ 129 w 162"/>
                <a:gd name="T1" fmla="*/ 11 h 156"/>
                <a:gd name="T2" fmla="*/ 129 w 162"/>
                <a:gd name="T3" fmla="*/ 3 h 156"/>
                <a:gd name="T4" fmla="*/ 134 w 162"/>
                <a:gd name="T5" fmla="*/ 0 h 156"/>
                <a:gd name="T6" fmla="*/ 140 w 162"/>
                <a:gd name="T7" fmla="*/ 1 h 156"/>
                <a:gd name="T8" fmla="*/ 156 w 162"/>
                <a:gd name="T9" fmla="*/ 25 h 156"/>
                <a:gd name="T10" fmla="*/ 162 w 162"/>
                <a:gd name="T11" fmla="*/ 55 h 156"/>
                <a:gd name="T12" fmla="*/ 156 w 162"/>
                <a:gd name="T13" fmla="*/ 80 h 156"/>
                <a:gd name="T14" fmla="*/ 140 w 162"/>
                <a:gd name="T15" fmla="*/ 100 h 156"/>
                <a:gd name="T16" fmla="*/ 132 w 162"/>
                <a:gd name="T17" fmla="*/ 102 h 156"/>
                <a:gd name="T18" fmla="*/ 129 w 162"/>
                <a:gd name="T19" fmla="*/ 97 h 156"/>
                <a:gd name="T20" fmla="*/ 131 w 162"/>
                <a:gd name="T21" fmla="*/ 89 h 156"/>
                <a:gd name="T22" fmla="*/ 143 w 162"/>
                <a:gd name="T23" fmla="*/ 75 h 156"/>
                <a:gd name="T24" fmla="*/ 147 w 162"/>
                <a:gd name="T25" fmla="*/ 55 h 156"/>
                <a:gd name="T26" fmla="*/ 143 w 162"/>
                <a:gd name="T27" fmla="*/ 33 h 156"/>
                <a:gd name="T28" fmla="*/ 131 w 162"/>
                <a:gd name="T29" fmla="*/ 12 h 156"/>
                <a:gd name="T30" fmla="*/ 83 w 162"/>
                <a:gd name="T31" fmla="*/ 36 h 156"/>
                <a:gd name="T32" fmla="*/ 96 w 162"/>
                <a:gd name="T33" fmla="*/ 45 h 156"/>
                <a:gd name="T34" fmla="*/ 96 w 162"/>
                <a:gd name="T35" fmla="*/ 55 h 156"/>
                <a:gd name="T36" fmla="*/ 88 w 162"/>
                <a:gd name="T37" fmla="*/ 64 h 156"/>
                <a:gd name="T38" fmla="*/ 76 w 162"/>
                <a:gd name="T39" fmla="*/ 64 h 156"/>
                <a:gd name="T40" fmla="*/ 68 w 162"/>
                <a:gd name="T41" fmla="*/ 55 h 156"/>
                <a:gd name="T42" fmla="*/ 68 w 162"/>
                <a:gd name="T43" fmla="*/ 45 h 156"/>
                <a:gd name="T44" fmla="*/ 83 w 162"/>
                <a:gd name="T45" fmla="*/ 36 h 156"/>
                <a:gd name="T46" fmla="*/ 33 w 162"/>
                <a:gd name="T47" fmla="*/ 12 h 156"/>
                <a:gd name="T48" fmla="*/ 35 w 162"/>
                <a:gd name="T49" fmla="*/ 5 h 156"/>
                <a:gd name="T50" fmla="*/ 31 w 162"/>
                <a:gd name="T51" fmla="*/ 1 h 156"/>
                <a:gd name="T52" fmla="*/ 24 w 162"/>
                <a:gd name="T53" fmla="*/ 1 h 156"/>
                <a:gd name="T54" fmla="*/ 6 w 162"/>
                <a:gd name="T55" fmla="*/ 25 h 156"/>
                <a:gd name="T56" fmla="*/ 0 w 162"/>
                <a:gd name="T57" fmla="*/ 55 h 156"/>
                <a:gd name="T58" fmla="*/ 8 w 162"/>
                <a:gd name="T59" fmla="*/ 80 h 156"/>
                <a:gd name="T60" fmla="*/ 24 w 162"/>
                <a:gd name="T61" fmla="*/ 100 h 156"/>
                <a:gd name="T62" fmla="*/ 28 w 162"/>
                <a:gd name="T63" fmla="*/ 102 h 156"/>
                <a:gd name="T64" fmla="*/ 33 w 162"/>
                <a:gd name="T65" fmla="*/ 100 h 156"/>
                <a:gd name="T66" fmla="*/ 35 w 162"/>
                <a:gd name="T67" fmla="*/ 91 h 156"/>
                <a:gd name="T68" fmla="*/ 26 w 162"/>
                <a:gd name="T69" fmla="*/ 82 h 156"/>
                <a:gd name="T70" fmla="*/ 17 w 162"/>
                <a:gd name="T71" fmla="*/ 64 h 156"/>
                <a:gd name="T72" fmla="*/ 17 w 162"/>
                <a:gd name="T73" fmla="*/ 44 h 156"/>
                <a:gd name="T74" fmla="*/ 26 w 162"/>
                <a:gd name="T75" fmla="*/ 22 h 156"/>
                <a:gd name="T76" fmla="*/ 52 w 162"/>
                <a:gd name="T77" fmla="*/ 34 h 156"/>
                <a:gd name="T78" fmla="*/ 44 w 162"/>
                <a:gd name="T79" fmla="*/ 53 h 156"/>
                <a:gd name="T80" fmla="*/ 53 w 162"/>
                <a:gd name="T81" fmla="*/ 71 h 156"/>
                <a:gd name="T82" fmla="*/ 57 w 162"/>
                <a:gd name="T83" fmla="*/ 75 h 156"/>
                <a:gd name="T84" fmla="*/ 55 w 162"/>
                <a:gd name="T85" fmla="*/ 80 h 156"/>
                <a:gd name="T86" fmla="*/ 48 w 162"/>
                <a:gd name="T87" fmla="*/ 84 h 156"/>
                <a:gd name="T88" fmla="*/ 39 w 162"/>
                <a:gd name="T89" fmla="*/ 77 h 156"/>
                <a:gd name="T90" fmla="*/ 30 w 162"/>
                <a:gd name="T91" fmla="*/ 53 h 156"/>
                <a:gd name="T92" fmla="*/ 37 w 162"/>
                <a:gd name="T93" fmla="*/ 31 h 156"/>
                <a:gd name="T94" fmla="*/ 46 w 162"/>
                <a:gd name="T95" fmla="*/ 22 h 156"/>
                <a:gd name="T96" fmla="*/ 53 w 162"/>
                <a:gd name="T97" fmla="*/ 23 h 156"/>
                <a:gd name="T98" fmla="*/ 55 w 162"/>
                <a:gd name="T99" fmla="*/ 29 h 156"/>
                <a:gd name="T100" fmla="*/ 52 w 162"/>
                <a:gd name="T101" fmla="*/ 34 h 156"/>
                <a:gd name="T102" fmla="*/ 116 w 162"/>
                <a:gd name="T103" fmla="*/ 44 h 156"/>
                <a:gd name="T104" fmla="*/ 114 w 162"/>
                <a:gd name="T105" fmla="*/ 66 h 156"/>
                <a:gd name="T106" fmla="*/ 107 w 162"/>
                <a:gd name="T107" fmla="*/ 73 h 156"/>
                <a:gd name="T108" fmla="*/ 109 w 162"/>
                <a:gd name="T109" fmla="*/ 80 h 156"/>
                <a:gd name="T110" fmla="*/ 112 w 162"/>
                <a:gd name="T111" fmla="*/ 84 h 156"/>
                <a:gd name="T112" fmla="*/ 118 w 162"/>
                <a:gd name="T113" fmla="*/ 82 h 156"/>
                <a:gd name="T114" fmla="*/ 132 w 162"/>
                <a:gd name="T115" fmla="*/ 62 h 156"/>
                <a:gd name="T116" fmla="*/ 131 w 162"/>
                <a:gd name="T117" fmla="*/ 38 h 156"/>
                <a:gd name="T118" fmla="*/ 120 w 162"/>
                <a:gd name="T119" fmla="*/ 23 h 156"/>
                <a:gd name="T120" fmla="*/ 112 w 162"/>
                <a:gd name="T121" fmla="*/ 22 h 156"/>
                <a:gd name="T122" fmla="*/ 109 w 162"/>
                <a:gd name="T123" fmla="*/ 27 h 156"/>
                <a:gd name="T124" fmla="*/ 110 w 162"/>
                <a:gd name="T125" fmla="*/ 3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156">
                  <a:moveTo>
                    <a:pt x="131" y="12"/>
                  </a:moveTo>
                  <a:lnTo>
                    <a:pt x="131" y="12"/>
                  </a:lnTo>
                  <a:lnTo>
                    <a:pt x="129" y="11"/>
                  </a:lnTo>
                  <a:lnTo>
                    <a:pt x="127" y="9"/>
                  </a:lnTo>
                  <a:lnTo>
                    <a:pt x="127" y="5"/>
                  </a:lnTo>
                  <a:lnTo>
                    <a:pt x="129" y="3"/>
                  </a:lnTo>
                  <a:lnTo>
                    <a:pt x="129" y="3"/>
                  </a:lnTo>
                  <a:lnTo>
                    <a:pt x="131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9" y="12"/>
                  </a:lnTo>
                  <a:lnTo>
                    <a:pt x="156" y="25"/>
                  </a:lnTo>
                  <a:lnTo>
                    <a:pt x="156" y="25"/>
                  </a:lnTo>
                  <a:lnTo>
                    <a:pt x="162" y="40"/>
                  </a:lnTo>
                  <a:lnTo>
                    <a:pt x="162" y="55"/>
                  </a:lnTo>
                  <a:lnTo>
                    <a:pt x="162" y="55"/>
                  </a:lnTo>
                  <a:lnTo>
                    <a:pt x="160" y="67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49" y="91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38" y="102"/>
                  </a:lnTo>
                  <a:lnTo>
                    <a:pt x="134" y="102"/>
                  </a:lnTo>
                  <a:lnTo>
                    <a:pt x="132" y="102"/>
                  </a:lnTo>
                  <a:lnTo>
                    <a:pt x="131" y="100"/>
                  </a:lnTo>
                  <a:lnTo>
                    <a:pt x="131" y="100"/>
                  </a:lnTo>
                  <a:lnTo>
                    <a:pt x="129" y="97"/>
                  </a:lnTo>
                  <a:lnTo>
                    <a:pt x="129" y="95"/>
                  </a:lnTo>
                  <a:lnTo>
                    <a:pt x="129" y="91"/>
                  </a:lnTo>
                  <a:lnTo>
                    <a:pt x="131" y="89"/>
                  </a:lnTo>
                  <a:lnTo>
                    <a:pt x="131" y="89"/>
                  </a:lnTo>
                  <a:lnTo>
                    <a:pt x="138" y="82"/>
                  </a:lnTo>
                  <a:lnTo>
                    <a:pt x="143" y="75"/>
                  </a:lnTo>
                  <a:lnTo>
                    <a:pt x="143" y="75"/>
                  </a:lnTo>
                  <a:lnTo>
                    <a:pt x="145" y="64"/>
                  </a:lnTo>
                  <a:lnTo>
                    <a:pt x="147" y="55"/>
                  </a:lnTo>
                  <a:lnTo>
                    <a:pt x="147" y="55"/>
                  </a:lnTo>
                  <a:lnTo>
                    <a:pt x="147" y="4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38" y="22"/>
                  </a:lnTo>
                  <a:lnTo>
                    <a:pt x="131" y="12"/>
                  </a:lnTo>
                  <a:lnTo>
                    <a:pt x="131" y="12"/>
                  </a:lnTo>
                  <a:close/>
                  <a:moveTo>
                    <a:pt x="83" y="36"/>
                  </a:moveTo>
                  <a:lnTo>
                    <a:pt x="83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6" y="45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2" y="62"/>
                  </a:lnTo>
                  <a:lnTo>
                    <a:pt x="88" y="64"/>
                  </a:lnTo>
                  <a:lnTo>
                    <a:pt x="88" y="156"/>
                  </a:lnTo>
                  <a:lnTo>
                    <a:pt x="76" y="156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0" y="58"/>
                  </a:lnTo>
                  <a:lnTo>
                    <a:pt x="68" y="55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45"/>
                  </a:lnTo>
                  <a:lnTo>
                    <a:pt x="72" y="40"/>
                  </a:lnTo>
                  <a:lnTo>
                    <a:pt x="77" y="38"/>
                  </a:lnTo>
                  <a:lnTo>
                    <a:pt x="83" y="36"/>
                  </a:lnTo>
                  <a:lnTo>
                    <a:pt x="83" y="36"/>
                  </a:lnTo>
                  <a:close/>
                  <a:moveTo>
                    <a:pt x="33" y="12"/>
                  </a:moveTo>
                  <a:lnTo>
                    <a:pt x="33" y="12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67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5" y="91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31" y="102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5" y="97"/>
                  </a:lnTo>
                  <a:lnTo>
                    <a:pt x="35" y="95"/>
                  </a:lnTo>
                  <a:lnTo>
                    <a:pt x="35" y="91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26" y="82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17" y="64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7" y="4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6" y="22"/>
                  </a:lnTo>
                  <a:lnTo>
                    <a:pt x="33" y="12"/>
                  </a:lnTo>
                  <a:lnTo>
                    <a:pt x="33" y="12"/>
                  </a:lnTo>
                  <a:close/>
                  <a:moveTo>
                    <a:pt x="52" y="34"/>
                  </a:moveTo>
                  <a:lnTo>
                    <a:pt x="52" y="34"/>
                  </a:lnTo>
                  <a:lnTo>
                    <a:pt x="46" y="44"/>
                  </a:lnTo>
                  <a:lnTo>
                    <a:pt x="44" y="53"/>
                  </a:lnTo>
                  <a:lnTo>
                    <a:pt x="48" y="62"/>
                  </a:lnTo>
                  <a:lnTo>
                    <a:pt x="50" y="66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5" y="73"/>
                  </a:lnTo>
                  <a:lnTo>
                    <a:pt x="57" y="75"/>
                  </a:lnTo>
                  <a:lnTo>
                    <a:pt x="57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3" y="82"/>
                  </a:lnTo>
                  <a:lnTo>
                    <a:pt x="52" y="84"/>
                  </a:lnTo>
                  <a:lnTo>
                    <a:pt x="48" y="84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39" y="77"/>
                  </a:lnTo>
                  <a:lnTo>
                    <a:pt x="33" y="69"/>
                  </a:lnTo>
                  <a:lnTo>
                    <a:pt x="31" y="62"/>
                  </a:lnTo>
                  <a:lnTo>
                    <a:pt x="30" y="53"/>
                  </a:lnTo>
                  <a:lnTo>
                    <a:pt x="30" y="45"/>
                  </a:lnTo>
                  <a:lnTo>
                    <a:pt x="33" y="38"/>
                  </a:lnTo>
                  <a:lnTo>
                    <a:pt x="37" y="31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7"/>
                  </a:lnTo>
                  <a:lnTo>
                    <a:pt x="55" y="29"/>
                  </a:lnTo>
                  <a:lnTo>
                    <a:pt x="53" y="33"/>
                  </a:lnTo>
                  <a:lnTo>
                    <a:pt x="52" y="34"/>
                  </a:lnTo>
                  <a:lnTo>
                    <a:pt x="52" y="34"/>
                  </a:lnTo>
                  <a:close/>
                  <a:moveTo>
                    <a:pt x="110" y="34"/>
                  </a:moveTo>
                  <a:lnTo>
                    <a:pt x="110" y="34"/>
                  </a:lnTo>
                  <a:lnTo>
                    <a:pt x="116" y="44"/>
                  </a:lnTo>
                  <a:lnTo>
                    <a:pt x="118" y="53"/>
                  </a:lnTo>
                  <a:lnTo>
                    <a:pt x="116" y="62"/>
                  </a:lnTo>
                  <a:lnTo>
                    <a:pt x="114" y="66"/>
                  </a:lnTo>
                  <a:lnTo>
                    <a:pt x="110" y="71"/>
                  </a:lnTo>
                  <a:lnTo>
                    <a:pt x="110" y="71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7" y="78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10" y="82"/>
                  </a:lnTo>
                  <a:lnTo>
                    <a:pt x="112" y="84"/>
                  </a:lnTo>
                  <a:lnTo>
                    <a:pt x="116" y="84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5" y="77"/>
                  </a:lnTo>
                  <a:lnTo>
                    <a:pt x="129" y="69"/>
                  </a:lnTo>
                  <a:lnTo>
                    <a:pt x="132" y="62"/>
                  </a:lnTo>
                  <a:lnTo>
                    <a:pt x="134" y="53"/>
                  </a:lnTo>
                  <a:lnTo>
                    <a:pt x="132" y="45"/>
                  </a:lnTo>
                  <a:lnTo>
                    <a:pt x="131" y="38"/>
                  </a:lnTo>
                  <a:lnTo>
                    <a:pt x="127" y="31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8" y="22"/>
                  </a:lnTo>
                  <a:lnTo>
                    <a:pt x="116" y="22"/>
                  </a:lnTo>
                  <a:lnTo>
                    <a:pt x="112" y="22"/>
                  </a:lnTo>
                  <a:lnTo>
                    <a:pt x="110" y="23"/>
                  </a:lnTo>
                  <a:lnTo>
                    <a:pt x="110" y="23"/>
                  </a:lnTo>
                  <a:lnTo>
                    <a:pt x="109" y="27"/>
                  </a:lnTo>
                  <a:lnTo>
                    <a:pt x="109" y="29"/>
                  </a:lnTo>
                  <a:lnTo>
                    <a:pt x="109" y="33"/>
                  </a:lnTo>
                  <a:lnTo>
                    <a:pt x="110" y="34"/>
                  </a:lnTo>
                  <a:lnTo>
                    <a:pt x="110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2" name="TextBox 21"/>
          <p:cNvSpPr txBox="1"/>
          <p:nvPr/>
        </p:nvSpPr>
        <p:spPr>
          <a:xfrm>
            <a:off x="3846757" y="3357845"/>
            <a:ext cx="2515362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3" name="TextBox 22"/>
          <p:cNvSpPr txBox="1"/>
          <p:nvPr/>
        </p:nvSpPr>
        <p:spPr>
          <a:xfrm>
            <a:off x="3914675" y="3861901"/>
            <a:ext cx="232256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defTabSz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schemeClr val="bg1"/>
                </a:solidFill>
              </a:rPr>
              <a:t>请填入您的内容，或复制内容后点击右键选择只保留文本来粘贴您的内容。请填入您的内容，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4" name="燕尾形箭头 33"/>
          <p:cNvSpPr>
            <a:spLocks noChangeArrowheads="1"/>
          </p:cNvSpPr>
          <p:nvPr/>
        </p:nvSpPr>
        <p:spPr bwMode="auto">
          <a:xfrm>
            <a:off x="2161448" y="3367063"/>
            <a:ext cx="1113530" cy="551760"/>
          </a:xfrm>
          <a:prstGeom prst="notchedRightArrow">
            <a:avLst>
              <a:gd name="adj1" fmla="val 50000"/>
              <a:gd name="adj2" fmla="val 4998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34281" tIns="17140" rIns="34281" bIns="17140"/>
          <a:lstStyle/>
          <a:p>
            <a:pPr>
              <a:defRPr/>
            </a:pPr>
            <a:endParaRPr lang="zh-CN" altLang="en-US" dirty="0">
              <a:latin typeface="Corbel" panose="020B0503020204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982638" y="3073894"/>
            <a:ext cx="989965" cy="1138099"/>
            <a:chOff x="982638" y="3073894"/>
            <a:chExt cx="989965" cy="1138099"/>
          </a:xfrm>
        </p:grpSpPr>
        <p:sp>
          <p:nvSpPr>
            <p:cNvPr id="36" name="任意多边形 35"/>
            <p:cNvSpPr/>
            <p:nvPr/>
          </p:nvSpPr>
          <p:spPr bwMode="auto">
            <a:xfrm>
              <a:off x="982638" y="3073894"/>
              <a:ext cx="989965" cy="1138099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Freeform 411"/>
            <p:cNvSpPr>
              <a:spLocks noEditPoints="1"/>
            </p:cNvSpPr>
            <p:nvPr/>
          </p:nvSpPr>
          <p:spPr bwMode="auto">
            <a:xfrm>
              <a:off x="1140387" y="3249847"/>
              <a:ext cx="674465" cy="693071"/>
            </a:xfrm>
            <a:custGeom>
              <a:avLst/>
              <a:gdLst>
                <a:gd name="T0" fmla="*/ 68 w 145"/>
                <a:gd name="T1" fmla="*/ 75 h 149"/>
                <a:gd name="T2" fmla="*/ 86 w 145"/>
                <a:gd name="T3" fmla="*/ 86 h 149"/>
                <a:gd name="T4" fmla="*/ 81 w 145"/>
                <a:gd name="T5" fmla="*/ 110 h 149"/>
                <a:gd name="T6" fmla="*/ 73 w 145"/>
                <a:gd name="T7" fmla="*/ 129 h 149"/>
                <a:gd name="T8" fmla="*/ 57 w 145"/>
                <a:gd name="T9" fmla="*/ 140 h 149"/>
                <a:gd name="T10" fmla="*/ 38 w 145"/>
                <a:gd name="T11" fmla="*/ 141 h 149"/>
                <a:gd name="T12" fmla="*/ 18 w 145"/>
                <a:gd name="T13" fmla="*/ 130 h 149"/>
                <a:gd name="T14" fmla="*/ 9 w 145"/>
                <a:gd name="T15" fmla="*/ 118 h 149"/>
                <a:gd name="T16" fmla="*/ 9 w 145"/>
                <a:gd name="T17" fmla="*/ 90 h 149"/>
                <a:gd name="T18" fmla="*/ 18 w 145"/>
                <a:gd name="T19" fmla="*/ 77 h 149"/>
                <a:gd name="T20" fmla="*/ 38 w 145"/>
                <a:gd name="T21" fmla="*/ 68 h 149"/>
                <a:gd name="T22" fmla="*/ 121 w 145"/>
                <a:gd name="T23" fmla="*/ 30 h 149"/>
                <a:gd name="T24" fmla="*/ 99 w 145"/>
                <a:gd name="T25" fmla="*/ 33 h 149"/>
                <a:gd name="T26" fmla="*/ 88 w 145"/>
                <a:gd name="T27" fmla="*/ 44 h 149"/>
                <a:gd name="T28" fmla="*/ 88 w 145"/>
                <a:gd name="T29" fmla="*/ 63 h 149"/>
                <a:gd name="T30" fmla="*/ 93 w 145"/>
                <a:gd name="T31" fmla="*/ 77 h 149"/>
                <a:gd name="T32" fmla="*/ 106 w 145"/>
                <a:gd name="T33" fmla="*/ 90 h 149"/>
                <a:gd name="T34" fmla="*/ 130 w 145"/>
                <a:gd name="T35" fmla="*/ 86 h 149"/>
                <a:gd name="T36" fmla="*/ 141 w 145"/>
                <a:gd name="T37" fmla="*/ 75 h 149"/>
                <a:gd name="T38" fmla="*/ 139 w 145"/>
                <a:gd name="T39" fmla="*/ 59 h 149"/>
                <a:gd name="T40" fmla="*/ 134 w 145"/>
                <a:gd name="T41" fmla="*/ 44 h 149"/>
                <a:gd name="T42" fmla="*/ 121 w 145"/>
                <a:gd name="T43" fmla="*/ 35 h 149"/>
                <a:gd name="T44" fmla="*/ 125 w 145"/>
                <a:gd name="T45" fmla="*/ 61 h 149"/>
                <a:gd name="T46" fmla="*/ 104 w 145"/>
                <a:gd name="T47" fmla="*/ 68 h 149"/>
                <a:gd name="T48" fmla="*/ 110 w 145"/>
                <a:gd name="T49" fmla="*/ 50 h 149"/>
                <a:gd name="T50" fmla="*/ 117 w 145"/>
                <a:gd name="T51" fmla="*/ 64 h 149"/>
                <a:gd name="T52" fmla="*/ 110 w 145"/>
                <a:gd name="T53" fmla="*/ 57 h 149"/>
                <a:gd name="T54" fmla="*/ 132 w 145"/>
                <a:gd name="T55" fmla="*/ 63 h 149"/>
                <a:gd name="T56" fmla="*/ 106 w 145"/>
                <a:gd name="T57" fmla="*/ 75 h 149"/>
                <a:gd name="T58" fmla="*/ 103 w 145"/>
                <a:gd name="T59" fmla="*/ 46 h 149"/>
                <a:gd name="T60" fmla="*/ 66 w 145"/>
                <a:gd name="T61" fmla="*/ 0 h 149"/>
                <a:gd name="T62" fmla="*/ 44 w 145"/>
                <a:gd name="T63" fmla="*/ 4 h 149"/>
                <a:gd name="T64" fmla="*/ 33 w 145"/>
                <a:gd name="T65" fmla="*/ 17 h 149"/>
                <a:gd name="T66" fmla="*/ 33 w 145"/>
                <a:gd name="T67" fmla="*/ 33 h 149"/>
                <a:gd name="T68" fmla="*/ 40 w 145"/>
                <a:gd name="T69" fmla="*/ 48 h 149"/>
                <a:gd name="T70" fmla="*/ 53 w 145"/>
                <a:gd name="T71" fmla="*/ 61 h 149"/>
                <a:gd name="T72" fmla="*/ 75 w 145"/>
                <a:gd name="T73" fmla="*/ 57 h 149"/>
                <a:gd name="T74" fmla="*/ 86 w 145"/>
                <a:gd name="T75" fmla="*/ 46 h 149"/>
                <a:gd name="T76" fmla="*/ 86 w 145"/>
                <a:gd name="T77" fmla="*/ 30 h 149"/>
                <a:gd name="T78" fmla="*/ 81 w 145"/>
                <a:gd name="T79" fmla="*/ 15 h 149"/>
                <a:gd name="T80" fmla="*/ 66 w 145"/>
                <a:gd name="T81" fmla="*/ 6 h 149"/>
                <a:gd name="T82" fmla="*/ 71 w 145"/>
                <a:gd name="T83" fmla="*/ 33 h 149"/>
                <a:gd name="T84" fmla="*/ 51 w 145"/>
                <a:gd name="T85" fmla="*/ 39 h 149"/>
                <a:gd name="T86" fmla="*/ 57 w 145"/>
                <a:gd name="T87" fmla="*/ 20 h 149"/>
                <a:gd name="T88" fmla="*/ 62 w 145"/>
                <a:gd name="T89" fmla="*/ 35 h 149"/>
                <a:gd name="T90" fmla="*/ 57 w 145"/>
                <a:gd name="T91" fmla="*/ 28 h 149"/>
                <a:gd name="T92" fmla="*/ 77 w 145"/>
                <a:gd name="T93" fmla="*/ 33 h 149"/>
                <a:gd name="T94" fmla="*/ 51 w 145"/>
                <a:gd name="T95" fmla="*/ 46 h 149"/>
                <a:gd name="T96" fmla="*/ 49 w 145"/>
                <a:gd name="T97" fmla="*/ 19 h 149"/>
                <a:gd name="T98" fmla="*/ 44 w 145"/>
                <a:gd name="T99" fmla="*/ 88 h 149"/>
                <a:gd name="T100" fmla="*/ 33 w 145"/>
                <a:gd name="T101" fmla="*/ 116 h 149"/>
                <a:gd name="T102" fmla="*/ 59 w 145"/>
                <a:gd name="T103" fmla="*/ 110 h 149"/>
                <a:gd name="T104" fmla="*/ 44 w 145"/>
                <a:gd name="T105" fmla="*/ 88 h 149"/>
                <a:gd name="T106" fmla="*/ 38 w 145"/>
                <a:gd name="T107" fmla="*/ 99 h 149"/>
                <a:gd name="T108" fmla="*/ 44 w 145"/>
                <a:gd name="T109" fmla="*/ 112 h 149"/>
                <a:gd name="T110" fmla="*/ 51 w 145"/>
                <a:gd name="T111" fmla="*/ 101 h 149"/>
                <a:gd name="T112" fmla="*/ 35 w 145"/>
                <a:gd name="T113" fmla="*/ 81 h 149"/>
                <a:gd name="T114" fmla="*/ 27 w 145"/>
                <a:gd name="T115" fmla="*/ 121 h 149"/>
                <a:gd name="T116" fmla="*/ 70 w 145"/>
                <a:gd name="T117" fmla="*/ 10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49">
                  <a:moveTo>
                    <a:pt x="51" y="68"/>
                  </a:moveTo>
                  <a:lnTo>
                    <a:pt x="51" y="68"/>
                  </a:lnTo>
                  <a:lnTo>
                    <a:pt x="59" y="70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8" y="64"/>
                  </a:lnTo>
                  <a:lnTo>
                    <a:pt x="71" y="68"/>
                  </a:lnTo>
                  <a:lnTo>
                    <a:pt x="68" y="75"/>
                  </a:lnTo>
                  <a:lnTo>
                    <a:pt x="68" y="75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3" y="81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4" y="83"/>
                  </a:lnTo>
                  <a:lnTo>
                    <a:pt x="86" y="86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81" y="97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90" y="105"/>
                  </a:lnTo>
                  <a:lnTo>
                    <a:pt x="88" y="110"/>
                  </a:lnTo>
                  <a:lnTo>
                    <a:pt x="81" y="110"/>
                  </a:lnTo>
                  <a:lnTo>
                    <a:pt x="81" y="110"/>
                  </a:lnTo>
                  <a:lnTo>
                    <a:pt x="79" y="118"/>
                  </a:lnTo>
                  <a:lnTo>
                    <a:pt x="86" y="121"/>
                  </a:lnTo>
                  <a:lnTo>
                    <a:pt x="86" y="121"/>
                  </a:lnTo>
                  <a:lnTo>
                    <a:pt x="82" y="127"/>
                  </a:lnTo>
                  <a:lnTo>
                    <a:pt x="81" y="13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8" y="134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6" y="143"/>
                  </a:lnTo>
                  <a:lnTo>
                    <a:pt x="62" y="145"/>
                  </a:lnTo>
                  <a:lnTo>
                    <a:pt x="57" y="140"/>
                  </a:lnTo>
                  <a:lnTo>
                    <a:pt x="57" y="140"/>
                  </a:lnTo>
                  <a:lnTo>
                    <a:pt x="51" y="14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4" y="149"/>
                  </a:lnTo>
                  <a:lnTo>
                    <a:pt x="38" y="149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31" y="140"/>
                  </a:lnTo>
                  <a:lnTo>
                    <a:pt x="27" y="145"/>
                  </a:lnTo>
                  <a:lnTo>
                    <a:pt x="27" y="145"/>
                  </a:lnTo>
                  <a:lnTo>
                    <a:pt x="22" y="143"/>
                  </a:lnTo>
                  <a:lnTo>
                    <a:pt x="18" y="140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5" y="129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7"/>
                  </a:lnTo>
                  <a:lnTo>
                    <a:pt x="3" y="121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7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9" y="90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5" y="81"/>
                  </a:lnTo>
                  <a:lnTo>
                    <a:pt x="9" y="77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2" y="64"/>
                  </a:lnTo>
                  <a:lnTo>
                    <a:pt x="27" y="63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8" y="68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44" y="59"/>
                  </a:lnTo>
                  <a:lnTo>
                    <a:pt x="49" y="61"/>
                  </a:lnTo>
                  <a:lnTo>
                    <a:pt x="51" y="68"/>
                  </a:lnTo>
                  <a:lnTo>
                    <a:pt x="51" y="68"/>
                  </a:lnTo>
                  <a:close/>
                  <a:moveTo>
                    <a:pt x="121" y="35"/>
                  </a:moveTo>
                  <a:lnTo>
                    <a:pt x="121" y="30"/>
                  </a:lnTo>
                  <a:lnTo>
                    <a:pt x="121" y="30"/>
                  </a:lnTo>
                  <a:lnTo>
                    <a:pt x="114" y="30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08" y="35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99" y="33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5" y="42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0" y="5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2" y="61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90" y="66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8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3" y="77"/>
                  </a:lnTo>
                  <a:lnTo>
                    <a:pt x="93" y="77"/>
                  </a:lnTo>
                  <a:lnTo>
                    <a:pt x="95" y="79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9" y="86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06" y="85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14" y="92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21" y="86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30" y="86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2" y="7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41" y="75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9" y="68"/>
                  </a:lnTo>
                  <a:lnTo>
                    <a:pt x="145" y="68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3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1" y="44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2" y="42"/>
                  </a:lnTo>
                  <a:lnTo>
                    <a:pt x="136" y="37"/>
                  </a:lnTo>
                  <a:lnTo>
                    <a:pt x="136" y="37"/>
                  </a:lnTo>
                  <a:lnTo>
                    <a:pt x="130" y="33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1" y="35"/>
                  </a:lnTo>
                  <a:lnTo>
                    <a:pt x="121" y="35"/>
                  </a:lnTo>
                  <a:close/>
                  <a:moveTo>
                    <a:pt x="115" y="50"/>
                  </a:moveTo>
                  <a:lnTo>
                    <a:pt x="115" y="50"/>
                  </a:lnTo>
                  <a:lnTo>
                    <a:pt x="119" y="50"/>
                  </a:lnTo>
                  <a:lnTo>
                    <a:pt x="123" y="53"/>
                  </a:lnTo>
                  <a:lnTo>
                    <a:pt x="123" y="53"/>
                  </a:lnTo>
                  <a:lnTo>
                    <a:pt x="125" y="57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21" y="70"/>
                  </a:lnTo>
                  <a:lnTo>
                    <a:pt x="117" y="72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08" y="70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3" y="64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4" y="55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10" y="50"/>
                  </a:lnTo>
                  <a:lnTo>
                    <a:pt x="115" y="50"/>
                  </a:lnTo>
                  <a:lnTo>
                    <a:pt x="115" y="50"/>
                  </a:lnTo>
                  <a:close/>
                  <a:moveTo>
                    <a:pt x="117" y="57"/>
                  </a:moveTo>
                  <a:lnTo>
                    <a:pt x="117" y="57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10" y="57"/>
                  </a:lnTo>
                  <a:lnTo>
                    <a:pt x="110" y="57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17" y="57"/>
                  </a:lnTo>
                  <a:lnTo>
                    <a:pt x="117" y="57"/>
                  </a:lnTo>
                  <a:close/>
                  <a:moveTo>
                    <a:pt x="128" y="50"/>
                  </a:moveTo>
                  <a:lnTo>
                    <a:pt x="128" y="50"/>
                  </a:lnTo>
                  <a:lnTo>
                    <a:pt x="130" y="55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28" y="68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19" y="77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06" y="75"/>
                  </a:lnTo>
                  <a:lnTo>
                    <a:pt x="101" y="72"/>
                  </a:lnTo>
                  <a:lnTo>
                    <a:pt x="101" y="72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9" y="52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110" y="4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123" y="46"/>
                  </a:lnTo>
                  <a:lnTo>
                    <a:pt x="128" y="50"/>
                  </a:lnTo>
                  <a:lnTo>
                    <a:pt x="128" y="50"/>
                  </a:lnTo>
                  <a:close/>
                  <a:moveTo>
                    <a:pt x="66" y="6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4" y="4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2" y="13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3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5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3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7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4" y="59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53" y="57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60" y="63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6" y="57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75" y="57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9" y="50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86" y="46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4" y="39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31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4" y="24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6" y="15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9" y="13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75" y="4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66" y="6"/>
                  </a:lnTo>
                  <a:lnTo>
                    <a:pt x="66" y="6"/>
                  </a:lnTo>
                  <a:close/>
                  <a:moveTo>
                    <a:pt x="60" y="20"/>
                  </a:moveTo>
                  <a:lnTo>
                    <a:pt x="60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0" y="28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5" y="41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49" y="35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26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60" y="20"/>
                  </a:lnTo>
                  <a:lnTo>
                    <a:pt x="60" y="20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4" y="28"/>
                  </a:lnTo>
                  <a:lnTo>
                    <a:pt x="64" y="28"/>
                  </a:lnTo>
                  <a:close/>
                  <a:moveTo>
                    <a:pt x="73" y="20"/>
                  </a:moveTo>
                  <a:lnTo>
                    <a:pt x="73" y="20"/>
                  </a:lnTo>
                  <a:lnTo>
                    <a:pt x="77" y="26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5" y="39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4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6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37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5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8" y="17"/>
                  </a:lnTo>
                  <a:lnTo>
                    <a:pt x="73" y="20"/>
                  </a:lnTo>
                  <a:lnTo>
                    <a:pt x="73" y="20"/>
                  </a:lnTo>
                  <a:close/>
                  <a:moveTo>
                    <a:pt x="44" y="88"/>
                  </a:moveTo>
                  <a:lnTo>
                    <a:pt x="44" y="88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9" y="97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9" y="110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8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51" y="119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9" y="97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1" y="90"/>
                  </a:lnTo>
                  <a:lnTo>
                    <a:pt x="44" y="88"/>
                  </a:lnTo>
                  <a:lnTo>
                    <a:pt x="44" y="88"/>
                  </a:lnTo>
                  <a:close/>
                  <a:moveTo>
                    <a:pt x="49" y="99"/>
                  </a:moveTo>
                  <a:lnTo>
                    <a:pt x="49" y="99"/>
                  </a:lnTo>
                  <a:lnTo>
                    <a:pt x="48" y="97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101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38" y="107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42" y="110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1" y="107"/>
                  </a:lnTo>
                  <a:lnTo>
                    <a:pt x="51" y="105"/>
                  </a:lnTo>
                  <a:lnTo>
                    <a:pt x="51" y="105"/>
                  </a:lnTo>
                  <a:lnTo>
                    <a:pt x="51" y="101"/>
                  </a:lnTo>
                  <a:lnTo>
                    <a:pt x="49" y="99"/>
                  </a:lnTo>
                  <a:lnTo>
                    <a:pt x="49" y="99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55" y="81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35" y="81"/>
                  </a:lnTo>
                  <a:lnTo>
                    <a:pt x="27" y="86"/>
                  </a:lnTo>
                  <a:lnTo>
                    <a:pt x="27" y="86"/>
                  </a:lnTo>
                  <a:lnTo>
                    <a:pt x="22" y="94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2" y="114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5" y="127"/>
                  </a:lnTo>
                  <a:lnTo>
                    <a:pt x="44" y="129"/>
                  </a:lnTo>
                  <a:lnTo>
                    <a:pt x="44" y="129"/>
                  </a:lnTo>
                  <a:lnTo>
                    <a:pt x="55" y="127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8" y="114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68" y="94"/>
                  </a:lnTo>
                  <a:lnTo>
                    <a:pt x="62" y="86"/>
                  </a:lnTo>
                  <a:lnTo>
                    <a:pt x="62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459912" y="4368963"/>
            <a:ext cx="1402505" cy="1605507"/>
            <a:chOff x="7459912" y="4368963"/>
            <a:chExt cx="1402505" cy="1605507"/>
          </a:xfrm>
        </p:grpSpPr>
        <p:sp>
          <p:nvSpPr>
            <p:cNvPr id="39" name="任意多边形 38"/>
            <p:cNvSpPr/>
            <p:nvPr/>
          </p:nvSpPr>
          <p:spPr bwMode="auto">
            <a:xfrm>
              <a:off x="7465171" y="4368963"/>
              <a:ext cx="1397246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文本框 38"/>
            <p:cNvSpPr txBox="1"/>
            <p:nvPr/>
          </p:nvSpPr>
          <p:spPr>
            <a:xfrm>
              <a:off x="7459912" y="5276962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41" name="Freeform 327"/>
            <p:cNvSpPr>
              <a:spLocks noEditPoints="1"/>
            </p:cNvSpPr>
            <p:nvPr/>
          </p:nvSpPr>
          <p:spPr bwMode="auto">
            <a:xfrm>
              <a:off x="7926721" y="4761165"/>
              <a:ext cx="414248" cy="355470"/>
            </a:xfrm>
            <a:custGeom>
              <a:avLst/>
              <a:gdLst>
                <a:gd name="T0" fmla="*/ 75 w 148"/>
                <a:gd name="T1" fmla="*/ 57 h 127"/>
                <a:gd name="T2" fmla="*/ 73 w 148"/>
                <a:gd name="T3" fmla="*/ 57 h 127"/>
                <a:gd name="T4" fmla="*/ 7 w 148"/>
                <a:gd name="T5" fmla="*/ 37 h 127"/>
                <a:gd name="T6" fmla="*/ 24 w 148"/>
                <a:gd name="T7" fmla="*/ 13 h 127"/>
                <a:gd name="T8" fmla="*/ 92 w 148"/>
                <a:gd name="T9" fmla="*/ 13 h 127"/>
                <a:gd name="T10" fmla="*/ 128 w 148"/>
                <a:gd name="T11" fmla="*/ 37 h 127"/>
                <a:gd name="T12" fmla="*/ 134 w 148"/>
                <a:gd name="T13" fmla="*/ 6 h 127"/>
                <a:gd name="T14" fmla="*/ 128 w 148"/>
                <a:gd name="T15" fmla="*/ 0 h 127"/>
                <a:gd name="T16" fmla="*/ 55 w 148"/>
                <a:gd name="T17" fmla="*/ 0 h 127"/>
                <a:gd name="T18" fmla="*/ 15 w 148"/>
                <a:gd name="T19" fmla="*/ 0 h 127"/>
                <a:gd name="T20" fmla="*/ 7 w 148"/>
                <a:gd name="T21" fmla="*/ 37 h 127"/>
                <a:gd name="T22" fmla="*/ 141 w 148"/>
                <a:gd name="T23" fmla="*/ 42 h 127"/>
                <a:gd name="T24" fmla="*/ 148 w 148"/>
                <a:gd name="T25" fmla="*/ 103 h 127"/>
                <a:gd name="T26" fmla="*/ 143 w 148"/>
                <a:gd name="T27" fmla="*/ 127 h 127"/>
                <a:gd name="T28" fmla="*/ 114 w 148"/>
                <a:gd name="T29" fmla="*/ 103 h 127"/>
                <a:gd name="T30" fmla="*/ 35 w 148"/>
                <a:gd name="T31" fmla="*/ 127 h 127"/>
                <a:gd name="T32" fmla="*/ 5 w 148"/>
                <a:gd name="T33" fmla="*/ 103 h 127"/>
                <a:gd name="T34" fmla="*/ 0 w 148"/>
                <a:gd name="T35" fmla="*/ 57 h 127"/>
                <a:gd name="T36" fmla="*/ 7 w 148"/>
                <a:gd name="T37" fmla="*/ 39 h 127"/>
                <a:gd name="T38" fmla="*/ 70 w 148"/>
                <a:gd name="T39" fmla="*/ 39 h 127"/>
                <a:gd name="T40" fmla="*/ 128 w 148"/>
                <a:gd name="T41" fmla="*/ 39 h 127"/>
                <a:gd name="T42" fmla="*/ 141 w 148"/>
                <a:gd name="T43" fmla="*/ 42 h 127"/>
                <a:gd name="T44" fmla="*/ 20 w 148"/>
                <a:gd name="T45" fmla="*/ 59 h 127"/>
                <a:gd name="T46" fmla="*/ 16 w 148"/>
                <a:gd name="T47" fmla="*/ 61 h 127"/>
                <a:gd name="T48" fmla="*/ 9 w 148"/>
                <a:gd name="T49" fmla="*/ 66 h 127"/>
                <a:gd name="T50" fmla="*/ 9 w 148"/>
                <a:gd name="T51" fmla="*/ 70 h 127"/>
                <a:gd name="T52" fmla="*/ 13 w 148"/>
                <a:gd name="T53" fmla="*/ 77 h 127"/>
                <a:gd name="T54" fmla="*/ 20 w 148"/>
                <a:gd name="T55" fmla="*/ 81 h 127"/>
                <a:gd name="T56" fmla="*/ 24 w 148"/>
                <a:gd name="T57" fmla="*/ 81 h 127"/>
                <a:gd name="T58" fmla="*/ 29 w 148"/>
                <a:gd name="T59" fmla="*/ 74 h 127"/>
                <a:gd name="T60" fmla="*/ 31 w 148"/>
                <a:gd name="T61" fmla="*/ 70 h 127"/>
                <a:gd name="T62" fmla="*/ 27 w 148"/>
                <a:gd name="T63" fmla="*/ 63 h 127"/>
                <a:gd name="T64" fmla="*/ 20 w 148"/>
                <a:gd name="T65" fmla="*/ 59 h 127"/>
                <a:gd name="T66" fmla="*/ 126 w 148"/>
                <a:gd name="T67" fmla="*/ 59 h 127"/>
                <a:gd name="T68" fmla="*/ 121 w 148"/>
                <a:gd name="T69" fmla="*/ 61 h 127"/>
                <a:gd name="T70" fmla="*/ 115 w 148"/>
                <a:gd name="T71" fmla="*/ 66 h 127"/>
                <a:gd name="T72" fmla="*/ 115 w 148"/>
                <a:gd name="T73" fmla="*/ 70 h 127"/>
                <a:gd name="T74" fmla="*/ 117 w 148"/>
                <a:gd name="T75" fmla="*/ 77 h 127"/>
                <a:gd name="T76" fmla="*/ 126 w 148"/>
                <a:gd name="T77" fmla="*/ 81 h 127"/>
                <a:gd name="T78" fmla="*/ 130 w 148"/>
                <a:gd name="T79" fmla="*/ 81 h 127"/>
                <a:gd name="T80" fmla="*/ 136 w 148"/>
                <a:gd name="T81" fmla="*/ 74 h 127"/>
                <a:gd name="T82" fmla="*/ 137 w 148"/>
                <a:gd name="T83" fmla="*/ 70 h 127"/>
                <a:gd name="T84" fmla="*/ 134 w 148"/>
                <a:gd name="T85" fmla="*/ 63 h 127"/>
                <a:gd name="T86" fmla="*/ 126 w 148"/>
                <a:gd name="T87" fmla="*/ 59 h 127"/>
                <a:gd name="T88" fmla="*/ 44 w 148"/>
                <a:gd name="T89" fmla="*/ 64 h 127"/>
                <a:gd name="T90" fmla="*/ 103 w 148"/>
                <a:gd name="T91" fmla="*/ 90 h 127"/>
                <a:gd name="T92" fmla="*/ 44 w 148"/>
                <a:gd name="T93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" h="127">
                  <a:moveTo>
                    <a:pt x="73" y="57"/>
                  </a:moveTo>
                  <a:lnTo>
                    <a:pt x="75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close/>
                  <a:moveTo>
                    <a:pt x="7" y="37"/>
                  </a:moveTo>
                  <a:lnTo>
                    <a:pt x="18" y="37"/>
                  </a:lnTo>
                  <a:lnTo>
                    <a:pt x="24" y="13"/>
                  </a:lnTo>
                  <a:lnTo>
                    <a:pt x="55" y="13"/>
                  </a:lnTo>
                  <a:lnTo>
                    <a:pt x="92" y="13"/>
                  </a:lnTo>
                  <a:lnTo>
                    <a:pt x="123" y="13"/>
                  </a:lnTo>
                  <a:lnTo>
                    <a:pt x="128" y="37"/>
                  </a:lnTo>
                  <a:lnTo>
                    <a:pt x="141" y="37"/>
                  </a:lnTo>
                  <a:lnTo>
                    <a:pt x="134" y="6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92" y="0"/>
                  </a:lnTo>
                  <a:lnTo>
                    <a:pt x="55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7" y="37"/>
                  </a:lnTo>
                  <a:lnTo>
                    <a:pt x="7" y="37"/>
                  </a:lnTo>
                  <a:close/>
                  <a:moveTo>
                    <a:pt x="141" y="42"/>
                  </a:moveTo>
                  <a:lnTo>
                    <a:pt x="148" y="57"/>
                  </a:lnTo>
                  <a:lnTo>
                    <a:pt x="148" y="103"/>
                  </a:lnTo>
                  <a:lnTo>
                    <a:pt x="143" y="103"/>
                  </a:lnTo>
                  <a:lnTo>
                    <a:pt x="143" y="127"/>
                  </a:lnTo>
                  <a:lnTo>
                    <a:pt x="114" y="127"/>
                  </a:lnTo>
                  <a:lnTo>
                    <a:pt x="114" y="103"/>
                  </a:lnTo>
                  <a:lnTo>
                    <a:pt x="35" y="103"/>
                  </a:lnTo>
                  <a:lnTo>
                    <a:pt x="35" y="127"/>
                  </a:lnTo>
                  <a:lnTo>
                    <a:pt x="5" y="127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0" y="57"/>
                  </a:lnTo>
                  <a:lnTo>
                    <a:pt x="5" y="42"/>
                  </a:lnTo>
                  <a:lnTo>
                    <a:pt x="7" y="39"/>
                  </a:lnTo>
                  <a:lnTo>
                    <a:pt x="18" y="39"/>
                  </a:lnTo>
                  <a:lnTo>
                    <a:pt x="70" y="39"/>
                  </a:lnTo>
                  <a:lnTo>
                    <a:pt x="79" y="39"/>
                  </a:lnTo>
                  <a:lnTo>
                    <a:pt x="128" y="39"/>
                  </a:lnTo>
                  <a:lnTo>
                    <a:pt x="141" y="39"/>
                  </a:lnTo>
                  <a:lnTo>
                    <a:pt x="141" y="42"/>
                  </a:lnTo>
                  <a:lnTo>
                    <a:pt x="141" y="42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lnTo>
                    <a:pt x="16" y="61"/>
                  </a:lnTo>
                  <a:lnTo>
                    <a:pt x="13" y="63"/>
                  </a:lnTo>
                  <a:lnTo>
                    <a:pt x="9" y="66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4"/>
                  </a:lnTo>
                  <a:lnTo>
                    <a:pt x="13" y="77"/>
                  </a:lnTo>
                  <a:lnTo>
                    <a:pt x="16" y="81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24" y="81"/>
                  </a:lnTo>
                  <a:lnTo>
                    <a:pt x="27" y="77"/>
                  </a:lnTo>
                  <a:lnTo>
                    <a:pt x="29" y="74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9" y="66"/>
                  </a:lnTo>
                  <a:lnTo>
                    <a:pt x="27" y="63"/>
                  </a:lnTo>
                  <a:lnTo>
                    <a:pt x="24" y="61"/>
                  </a:lnTo>
                  <a:lnTo>
                    <a:pt x="20" y="59"/>
                  </a:lnTo>
                  <a:lnTo>
                    <a:pt x="20" y="59"/>
                  </a:lnTo>
                  <a:close/>
                  <a:moveTo>
                    <a:pt x="126" y="59"/>
                  </a:moveTo>
                  <a:lnTo>
                    <a:pt x="126" y="59"/>
                  </a:lnTo>
                  <a:lnTo>
                    <a:pt x="121" y="61"/>
                  </a:lnTo>
                  <a:lnTo>
                    <a:pt x="117" y="63"/>
                  </a:lnTo>
                  <a:lnTo>
                    <a:pt x="115" y="66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7" y="77"/>
                  </a:lnTo>
                  <a:lnTo>
                    <a:pt x="121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30" y="81"/>
                  </a:lnTo>
                  <a:lnTo>
                    <a:pt x="134" y="77"/>
                  </a:lnTo>
                  <a:lnTo>
                    <a:pt x="136" y="74"/>
                  </a:lnTo>
                  <a:lnTo>
                    <a:pt x="137" y="70"/>
                  </a:lnTo>
                  <a:lnTo>
                    <a:pt x="137" y="70"/>
                  </a:lnTo>
                  <a:lnTo>
                    <a:pt x="136" y="66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26" y="59"/>
                  </a:lnTo>
                  <a:lnTo>
                    <a:pt x="126" y="59"/>
                  </a:lnTo>
                  <a:close/>
                  <a:moveTo>
                    <a:pt x="44" y="64"/>
                  </a:moveTo>
                  <a:lnTo>
                    <a:pt x="44" y="90"/>
                  </a:lnTo>
                  <a:lnTo>
                    <a:pt x="103" y="90"/>
                  </a:lnTo>
                  <a:lnTo>
                    <a:pt x="103" y="64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60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4" grpId="0" bldLvl="0" animBg="1"/>
      <p:bldP spid="32" grpId="0"/>
      <p:bldP spid="33" grpId="0"/>
      <p:bldP spid="3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PA_文本框 3"/>
          <p:cNvSpPr txBox="1"/>
          <p:nvPr>
            <p:custDataLst>
              <p:tags r:id="rId1"/>
            </p:custDataLst>
          </p:nvPr>
        </p:nvSpPr>
        <p:spPr>
          <a:xfrm>
            <a:off x="683895" y="5588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sp>
        <p:nvSpPr>
          <p:cNvPr id="25" name="TextBox 20"/>
          <p:cNvSpPr txBox="1"/>
          <p:nvPr/>
        </p:nvSpPr>
        <p:spPr>
          <a:xfrm>
            <a:off x="683971" y="430851"/>
            <a:ext cx="13195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</a:p>
        </p:txBody>
      </p:sp>
      <p:sp>
        <p:nvSpPr>
          <p:cNvPr id="33" name="椭圆 32"/>
          <p:cNvSpPr/>
          <p:nvPr/>
        </p:nvSpPr>
        <p:spPr>
          <a:xfrm>
            <a:off x="5405447" y="1777390"/>
            <a:ext cx="1368152" cy="1368152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KSO_Shape"/>
          <p:cNvSpPr/>
          <p:nvPr/>
        </p:nvSpPr>
        <p:spPr bwMode="auto">
          <a:xfrm>
            <a:off x="5693479" y="2158620"/>
            <a:ext cx="859598" cy="59025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5" name="TextBox 45"/>
          <p:cNvSpPr txBox="1"/>
          <p:nvPr/>
        </p:nvSpPr>
        <p:spPr>
          <a:xfrm>
            <a:off x="5596756" y="3361566"/>
            <a:ext cx="1002030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</a:rPr>
              <a:t>PART 03</a:t>
            </a:r>
          </a:p>
        </p:txBody>
      </p:sp>
      <p:sp>
        <p:nvSpPr>
          <p:cNvPr id="36" name="Rectangle 49"/>
          <p:cNvSpPr/>
          <p:nvPr/>
        </p:nvSpPr>
        <p:spPr>
          <a:xfrm>
            <a:off x="4685367" y="3702664"/>
            <a:ext cx="2880320" cy="6134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7" name="Rectangle 60"/>
          <p:cNvSpPr/>
          <p:nvPr/>
        </p:nvSpPr>
        <p:spPr>
          <a:xfrm>
            <a:off x="4397335" y="4336344"/>
            <a:ext cx="3456384" cy="6093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在此录入上述图表的描述说明，在此录入上述图表的描述说明文字信息。</a:t>
            </a:r>
          </a:p>
        </p:txBody>
      </p:sp>
      <p:cxnSp>
        <p:nvCxnSpPr>
          <p:cNvPr id="38" name="Straight Connector 2"/>
          <p:cNvCxnSpPr/>
          <p:nvPr/>
        </p:nvCxnSpPr>
        <p:spPr>
          <a:xfrm>
            <a:off x="5045407" y="4327982"/>
            <a:ext cx="2160240" cy="0"/>
          </a:xfrm>
          <a:prstGeom prst="line">
            <a:avLst/>
          </a:prstGeom>
          <a:ln w="9525">
            <a:solidFill>
              <a:srgbClr val="2F5EB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flipH="1">
            <a:off x="-4" y="6604665"/>
            <a:ext cx="12195177" cy="288974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０</a:t>
            </a:r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pic>
        <p:nvPicPr>
          <p:cNvPr id="12" name="图片 11" descr="273444_20160701214413826200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5" y="4061460"/>
            <a:ext cx="1221613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032012" y="1489318"/>
            <a:ext cx="2268537" cy="2227263"/>
            <a:chOff x="3032012" y="1199038"/>
            <a:chExt cx="2268537" cy="2227263"/>
          </a:xfrm>
        </p:grpSpPr>
        <p:sp>
          <p:nvSpPr>
            <p:cNvPr id="8" name="椭圆 7"/>
            <p:cNvSpPr/>
            <p:nvPr/>
          </p:nvSpPr>
          <p:spPr bwMode="auto">
            <a:xfrm>
              <a:off x="3032012" y="1199038"/>
              <a:ext cx="2268537" cy="2227263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3223594" y="1387313"/>
              <a:ext cx="1885371" cy="1850711"/>
            </a:xfrm>
            <a:prstGeom prst="ellipse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54924" y="1489318"/>
            <a:ext cx="2268537" cy="2227263"/>
            <a:chOff x="6754924" y="1199038"/>
            <a:chExt cx="2268537" cy="2227263"/>
          </a:xfrm>
        </p:grpSpPr>
        <p:sp>
          <p:nvSpPr>
            <p:cNvPr id="12" name="椭圆 11"/>
            <p:cNvSpPr/>
            <p:nvPr/>
          </p:nvSpPr>
          <p:spPr bwMode="auto">
            <a:xfrm>
              <a:off x="6754924" y="1199038"/>
              <a:ext cx="2268537" cy="2227263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6902239" y="1345992"/>
              <a:ext cx="1973906" cy="1937619"/>
            </a:xfrm>
            <a:prstGeom prst="ellipse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</a:endParaRPr>
            </a:p>
          </p:txBody>
        </p:sp>
      </p:grpSp>
      <p:cxnSp>
        <p:nvCxnSpPr>
          <p:cNvPr id="14" name="直接连接符 13"/>
          <p:cNvCxnSpPr>
            <a:endCxn id="17" idx="1"/>
          </p:cNvCxnSpPr>
          <p:nvPr/>
        </p:nvCxnSpPr>
        <p:spPr bwMode="auto">
          <a:xfrm flipV="1">
            <a:off x="2923387" y="4867800"/>
            <a:ext cx="5737224" cy="1746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 bwMode="auto">
          <a:xfrm>
            <a:off x="2386806" y="4518552"/>
            <a:ext cx="1397795" cy="646107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6" name="圆角矩形 15"/>
          <p:cNvSpPr/>
          <p:nvPr/>
        </p:nvSpPr>
        <p:spPr bwMode="auto">
          <a:xfrm>
            <a:off x="5364733" y="4518552"/>
            <a:ext cx="1395159" cy="646107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solidFill>
              <a:srgbClr val="29C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8660611" y="4543952"/>
            <a:ext cx="1397795" cy="647695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cxnSp>
        <p:nvCxnSpPr>
          <p:cNvPr id="18" name="直接连接符 17"/>
          <p:cNvCxnSpPr/>
          <p:nvPr/>
        </p:nvCxnSpPr>
        <p:spPr bwMode="auto">
          <a:xfrm flipV="1">
            <a:off x="6069805" y="4028018"/>
            <a:ext cx="1587" cy="49053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537868" y="1119749"/>
            <a:ext cx="2996729" cy="2941638"/>
            <a:chOff x="4537868" y="829469"/>
            <a:chExt cx="2996729" cy="2941638"/>
          </a:xfrm>
        </p:grpSpPr>
        <p:sp>
          <p:nvSpPr>
            <p:cNvPr id="20" name="椭圆 19"/>
            <p:cNvSpPr/>
            <p:nvPr/>
          </p:nvSpPr>
          <p:spPr bwMode="auto">
            <a:xfrm>
              <a:off x="4537868" y="829469"/>
              <a:ext cx="2996729" cy="2941638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4734827" y="1007346"/>
              <a:ext cx="2611900" cy="2563884"/>
            </a:xfrm>
            <a:prstGeom prst="ellipse">
              <a:avLst/>
            </a:prstGeom>
            <a:blipFill dpi="0" rotWithShape="1">
              <a:blip r:embed="rId6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996438" y="5333251"/>
            <a:ext cx="2219238" cy="95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请填入你的内容，或通过复制内容后用右键选择只保留文本来粘贴内容。更多作品请在我图网搜索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mail21567229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3" name="矩形 22"/>
          <p:cNvSpPr/>
          <p:nvPr/>
        </p:nvSpPr>
        <p:spPr>
          <a:xfrm>
            <a:off x="4961773" y="5333251"/>
            <a:ext cx="2219238" cy="95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请填入你的内容，或通过复制内容后用右键选择只保留文本来粘贴内容。更多作品请在我图网搜索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mail21567229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249889" y="5339763"/>
            <a:ext cx="221923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请填入你的内容，或通过复制内容后用右键选择只保留文本来粘贴内容。更多作品请在我图网搜索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mail21567229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5" name="矩形 64"/>
          <p:cNvSpPr/>
          <p:nvPr/>
        </p:nvSpPr>
        <p:spPr>
          <a:xfrm>
            <a:off x="60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5" grpId="0" bldLvl="0" animBg="1"/>
      <p:bldP spid="16" grpId="0" bldLvl="0" animBg="1"/>
      <p:bldP spid="17" grpId="0" bldLvl="0" animBg="1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210165" y="1821887"/>
            <a:ext cx="2229617" cy="1098725"/>
            <a:chOff x="3210165" y="1821887"/>
            <a:chExt cx="2229617" cy="1098725"/>
          </a:xfrm>
        </p:grpSpPr>
        <p:grpSp>
          <p:nvGrpSpPr>
            <p:cNvPr id="8" name="组合 7"/>
            <p:cNvGrpSpPr/>
            <p:nvPr/>
          </p:nvGrpSpPr>
          <p:grpSpPr>
            <a:xfrm>
              <a:off x="3210165" y="1821887"/>
              <a:ext cx="2229617" cy="1098725"/>
              <a:chOff x="3210165" y="1821887"/>
              <a:chExt cx="2229617" cy="1098725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3210165" y="1821887"/>
                <a:ext cx="2229617" cy="1098725"/>
              </a:xfrm>
              <a:custGeom>
                <a:avLst/>
                <a:gdLst>
                  <a:gd name="connsiteX0" fmla="*/ 1102282 w 2185862"/>
                  <a:gd name="connsiteY0" fmla="*/ 0 h 1075799"/>
                  <a:gd name="connsiteX1" fmla="*/ 1424014 w 2185862"/>
                  <a:gd name="connsiteY1" fmla="*/ 314408 h 1075799"/>
                  <a:gd name="connsiteX2" fmla="*/ 1080299 w 2185862"/>
                  <a:gd name="connsiteY2" fmla="*/ 632592 h 1075799"/>
                  <a:gd name="connsiteX3" fmla="*/ 1754062 w 2185862"/>
                  <a:gd name="connsiteY3" fmla="*/ 634226 h 1075799"/>
                  <a:gd name="connsiteX4" fmla="*/ 2185862 w 2185862"/>
                  <a:gd name="connsiteY4" fmla="*/ 1075799 h 1075799"/>
                  <a:gd name="connsiteX5" fmla="*/ 305667 w 2185862"/>
                  <a:gd name="connsiteY5" fmla="*/ 1066274 h 1075799"/>
                  <a:gd name="connsiteX6" fmla="*/ 305768 w 2185862"/>
                  <a:gd name="connsiteY6" fmla="*/ 1065959 h 1075799"/>
                  <a:gd name="connsiteX7" fmla="*/ 0 w 2185862"/>
                  <a:gd name="connsiteY7" fmla="*/ 1067499 h 1075799"/>
                  <a:gd name="connsiteX8" fmla="*/ 442976 w 2185862"/>
                  <a:gd name="connsiteY8" fmla="*/ 638502 h 1075799"/>
                  <a:gd name="connsiteX9" fmla="*/ 445367 w 2185862"/>
                  <a:gd name="connsiteY9" fmla="*/ 631051 h 1075799"/>
                  <a:gd name="connsiteX10" fmla="*/ 450656 w 2185862"/>
                  <a:gd name="connsiteY10" fmla="*/ 631064 h 10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5862" h="1075799">
                    <a:moveTo>
                      <a:pt x="1102282" y="0"/>
                    </a:moveTo>
                    <a:lnTo>
                      <a:pt x="1424014" y="314408"/>
                    </a:lnTo>
                    <a:lnTo>
                      <a:pt x="1080299" y="632592"/>
                    </a:lnTo>
                    <a:lnTo>
                      <a:pt x="1754062" y="634226"/>
                    </a:lnTo>
                    <a:lnTo>
                      <a:pt x="2185862" y="1075799"/>
                    </a:lnTo>
                    <a:lnTo>
                      <a:pt x="305667" y="1066274"/>
                    </a:lnTo>
                    <a:lnTo>
                      <a:pt x="305768" y="1065959"/>
                    </a:lnTo>
                    <a:lnTo>
                      <a:pt x="0" y="1067499"/>
                    </a:lnTo>
                    <a:lnTo>
                      <a:pt x="442976" y="638502"/>
                    </a:lnTo>
                    <a:lnTo>
                      <a:pt x="445367" y="631051"/>
                    </a:lnTo>
                    <a:lnTo>
                      <a:pt x="450656" y="631064"/>
                    </a:lnTo>
                    <a:close/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/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3687153" y="2536849"/>
                <a:ext cx="293487" cy="317202"/>
                <a:chOff x="6127750" y="1165225"/>
                <a:chExt cx="314325" cy="339725"/>
              </a:xfrm>
              <a:solidFill>
                <a:schemeClr val="bg1"/>
              </a:solidFill>
            </p:grpSpPr>
            <p:sp>
              <p:nvSpPr>
                <p:cNvPr id="12" name="Freeform 178"/>
                <p:cNvSpPr>
                  <a:spLocks noEditPoints="1"/>
                </p:cNvSpPr>
                <p:nvPr/>
              </p:nvSpPr>
              <p:spPr bwMode="auto">
                <a:xfrm>
                  <a:off x="6127750" y="1165225"/>
                  <a:ext cx="314325" cy="339725"/>
                </a:xfrm>
                <a:custGeom>
                  <a:avLst/>
                  <a:gdLst>
                    <a:gd name="T0" fmla="*/ 303 w 312"/>
                    <a:gd name="T1" fmla="*/ 78 h 337"/>
                    <a:gd name="T2" fmla="*/ 285 w 312"/>
                    <a:gd name="T3" fmla="*/ 16 h 337"/>
                    <a:gd name="T4" fmla="*/ 273 w 312"/>
                    <a:gd name="T5" fmla="*/ 7 h 337"/>
                    <a:gd name="T6" fmla="*/ 273 w 312"/>
                    <a:gd name="T7" fmla="*/ 7 h 337"/>
                    <a:gd name="T8" fmla="*/ 261 w 312"/>
                    <a:gd name="T9" fmla="*/ 16 h 337"/>
                    <a:gd name="T10" fmla="*/ 218 w 312"/>
                    <a:gd name="T11" fmla="*/ 39 h 337"/>
                    <a:gd name="T12" fmla="*/ 167 w 312"/>
                    <a:gd name="T13" fmla="*/ 8 h 337"/>
                    <a:gd name="T14" fmla="*/ 156 w 312"/>
                    <a:gd name="T15" fmla="*/ 0 h 337"/>
                    <a:gd name="T16" fmla="*/ 156 w 312"/>
                    <a:gd name="T17" fmla="*/ 0 h 337"/>
                    <a:gd name="T18" fmla="*/ 144 w 312"/>
                    <a:gd name="T19" fmla="*/ 8 h 337"/>
                    <a:gd name="T20" fmla="*/ 93 w 312"/>
                    <a:gd name="T21" fmla="*/ 39 h 337"/>
                    <a:gd name="T22" fmla="*/ 50 w 312"/>
                    <a:gd name="T23" fmla="*/ 16 h 337"/>
                    <a:gd name="T24" fmla="*/ 38 w 312"/>
                    <a:gd name="T25" fmla="*/ 7 h 337"/>
                    <a:gd name="T26" fmla="*/ 26 w 312"/>
                    <a:gd name="T27" fmla="*/ 16 h 337"/>
                    <a:gd name="T28" fmla="*/ 8 w 312"/>
                    <a:gd name="T29" fmla="*/ 78 h 337"/>
                    <a:gd name="T30" fmla="*/ 18 w 312"/>
                    <a:gd name="T31" fmla="*/ 212 h 337"/>
                    <a:gd name="T32" fmla="*/ 151 w 312"/>
                    <a:gd name="T33" fmla="*/ 336 h 337"/>
                    <a:gd name="T34" fmla="*/ 156 w 312"/>
                    <a:gd name="T35" fmla="*/ 337 h 337"/>
                    <a:gd name="T36" fmla="*/ 160 w 312"/>
                    <a:gd name="T37" fmla="*/ 336 h 337"/>
                    <a:gd name="T38" fmla="*/ 294 w 312"/>
                    <a:gd name="T39" fmla="*/ 212 h 337"/>
                    <a:gd name="T40" fmla="*/ 303 w 312"/>
                    <a:gd name="T41" fmla="*/ 78 h 337"/>
                    <a:gd name="T42" fmla="*/ 269 w 312"/>
                    <a:gd name="T43" fmla="*/ 201 h 337"/>
                    <a:gd name="T44" fmla="*/ 156 w 312"/>
                    <a:gd name="T45" fmla="*/ 307 h 337"/>
                    <a:gd name="T46" fmla="*/ 42 w 312"/>
                    <a:gd name="T47" fmla="*/ 201 h 337"/>
                    <a:gd name="T48" fmla="*/ 34 w 312"/>
                    <a:gd name="T49" fmla="*/ 85 h 337"/>
                    <a:gd name="T50" fmla="*/ 43 w 312"/>
                    <a:gd name="T51" fmla="*/ 50 h 337"/>
                    <a:gd name="T52" fmla="*/ 93 w 312"/>
                    <a:gd name="T53" fmla="*/ 69 h 337"/>
                    <a:gd name="T54" fmla="*/ 156 w 312"/>
                    <a:gd name="T55" fmla="*/ 39 h 337"/>
                    <a:gd name="T56" fmla="*/ 218 w 312"/>
                    <a:gd name="T57" fmla="*/ 69 h 337"/>
                    <a:gd name="T58" fmla="*/ 269 w 312"/>
                    <a:gd name="T59" fmla="*/ 50 h 337"/>
                    <a:gd name="T60" fmla="*/ 269 w 312"/>
                    <a:gd name="T61" fmla="*/ 201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12" h="337">
                      <a:moveTo>
                        <a:pt x="303" y="78"/>
                      </a:moveTo>
                      <a:cubicBezTo>
                        <a:pt x="297" y="42"/>
                        <a:pt x="286" y="17"/>
                        <a:pt x="285" y="16"/>
                      </a:cubicBezTo>
                      <a:cubicBezTo>
                        <a:pt x="283" y="11"/>
                        <a:pt x="279" y="7"/>
                        <a:pt x="273" y="7"/>
                      </a:cubicBezTo>
                      <a:cubicBezTo>
                        <a:pt x="273" y="7"/>
                        <a:pt x="273" y="7"/>
                        <a:pt x="273" y="7"/>
                      </a:cubicBezTo>
                      <a:cubicBezTo>
                        <a:pt x="268" y="7"/>
                        <a:pt x="264" y="10"/>
                        <a:pt x="261" y="16"/>
                      </a:cubicBezTo>
                      <a:cubicBezTo>
                        <a:pt x="260" y="17"/>
                        <a:pt x="249" y="39"/>
                        <a:pt x="218" y="39"/>
                      </a:cubicBezTo>
                      <a:cubicBezTo>
                        <a:pt x="186" y="39"/>
                        <a:pt x="168" y="10"/>
                        <a:pt x="167" y="8"/>
                      </a:cubicBezTo>
                      <a:cubicBezTo>
                        <a:pt x="165" y="3"/>
                        <a:pt x="161" y="0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1" y="0"/>
                        <a:pt x="147" y="3"/>
                        <a:pt x="144" y="8"/>
                      </a:cubicBezTo>
                      <a:cubicBezTo>
                        <a:pt x="143" y="9"/>
                        <a:pt x="126" y="39"/>
                        <a:pt x="93" y="39"/>
                      </a:cubicBezTo>
                      <a:cubicBezTo>
                        <a:pt x="62" y="39"/>
                        <a:pt x="51" y="17"/>
                        <a:pt x="50" y="16"/>
                      </a:cubicBezTo>
                      <a:cubicBezTo>
                        <a:pt x="48" y="10"/>
                        <a:pt x="43" y="7"/>
                        <a:pt x="38" y="7"/>
                      </a:cubicBezTo>
                      <a:cubicBezTo>
                        <a:pt x="33" y="7"/>
                        <a:pt x="28" y="10"/>
                        <a:pt x="26" y="16"/>
                      </a:cubicBezTo>
                      <a:cubicBezTo>
                        <a:pt x="26" y="17"/>
                        <a:pt x="15" y="42"/>
                        <a:pt x="8" y="78"/>
                      </a:cubicBezTo>
                      <a:cubicBezTo>
                        <a:pt x="0" y="127"/>
                        <a:pt x="3" y="173"/>
                        <a:pt x="18" y="212"/>
                      </a:cubicBezTo>
                      <a:cubicBezTo>
                        <a:pt x="39" y="269"/>
                        <a:pt x="84" y="311"/>
                        <a:pt x="151" y="336"/>
                      </a:cubicBezTo>
                      <a:cubicBezTo>
                        <a:pt x="153" y="337"/>
                        <a:pt x="154" y="337"/>
                        <a:pt x="156" y="337"/>
                      </a:cubicBezTo>
                      <a:cubicBezTo>
                        <a:pt x="157" y="337"/>
                        <a:pt x="159" y="337"/>
                        <a:pt x="160" y="336"/>
                      </a:cubicBezTo>
                      <a:cubicBezTo>
                        <a:pt x="228" y="311"/>
                        <a:pt x="273" y="269"/>
                        <a:pt x="294" y="212"/>
                      </a:cubicBezTo>
                      <a:cubicBezTo>
                        <a:pt x="309" y="173"/>
                        <a:pt x="312" y="127"/>
                        <a:pt x="303" y="78"/>
                      </a:cubicBezTo>
                      <a:close/>
                      <a:moveTo>
                        <a:pt x="269" y="201"/>
                      </a:moveTo>
                      <a:cubicBezTo>
                        <a:pt x="251" y="248"/>
                        <a:pt x="213" y="284"/>
                        <a:pt x="156" y="307"/>
                      </a:cubicBezTo>
                      <a:cubicBezTo>
                        <a:pt x="98" y="284"/>
                        <a:pt x="60" y="248"/>
                        <a:pt x="42" y="201"/>
                      </a:cubicBezTo>
                      <a:cubicBezTo>
                        <a:pt x="26" y="159"/>
                        <a:pt x="29" y="115"/>
                        <a:pt x="34" y="85"/>
                      </a:cubicBezTo>
                      <a:cubicBezTo>
                        <a:pt x="37" y="71"/>
                        <a:pt x="40" y="60"/>
                        <a:pt x="43" y="50"/>
                      </a:cubicBezTo>
                      <a:cubicBezTo>
                        <a:pt x="53" y="60"/>
                        <a:pt x="70" y="69"/>
                        <a:pt x="93" y="69"/>
                      </a:cubicBezTo>
                      <a:cubicBezTo>
                        <a:pt x="123" y="69"/>
                        <a:pt x="144" y="52"/>
                        <a:pt x="156" y="39"/>
                      </a:cubicBezTo>
                      <a:cubicBezTo>
                        <a:pt x="168" y="52"/>
                        <a:pt x="188" y="69"/>
                        <a:pt x="218" y="69"/>
                      </a:cubicBezTo>
                      <a:cubicBezTo>
                        <a:pt x="242" y="69"/>
                        <a:pt x="258" y="60"/>
                        <a:pt x="269" y="50"/>
                      </a:cubicBezTo>
                      <a:cubicBezTo>
                        <a:pt x="278" y="82"/>
                        <a:pt x="291" y="144"/>
                        <a:pt x="269" y="2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13" name="Freeform 179"/>
                <p:cNvSpPr/>
                <p:nvPr/>
              </p:nvSpPr>
              <p:spPr bwMode="auto">
                <a:xfrm>
                  <a:off x="6259513" y="1247775"/>
                  <a:ext cx="50800" cy="122238"/>
                </a:xfrm>
                <a:custGeom>
                  <a:avLst/>
                  <a:gdLst>
                    <a:gd name="T0" fmla="*/ 42 w 50"/>
                    <a:gd name="T1" fmla="*/ 122 h 122"/>
                    <a:gd name="T2" fmla="*/ 50 w 50"/>
                    <a:gd name="T3" fmla="*/ 0 h 122"/>
                    <a:gd name="T4" fmla="*/ 0 w 50"/>
                    <a:gd name="T5" fmla="*/ 0 h 122"/>
                    <a:gd name="T6" fmla="*/ 8 w 50"/>
                    <a:gd name="T7" fmla="*/ 122 h 122"/>
                    <a:gd name="T8" fmla="*/ 42 w 50"/>
                    <a:gd name="T9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22">
                      <a:moveTo>
                        <a:pt x="42" y="122"/>
                      </a:moveTo>
                      <a:cubicBezTo>
                        <a:pt x="45" y="82"/>
                        <a:pt x="47" y="41"/>
                        <a:pt x="50" y="0"/>
                      </a:cubicBezTo>
                      <a:cubicBezTo>
                        <a:pt x="33" y="0"/>
                        <a:pt x="17" y="0"/>
                        <a:pt x="0" y="0"/>
                      </a:cubicBezTo>
                      <a:cubicBezTo>
                        <a:pt x="3" y="41"/>
                        <a:pt x="5" y="82"/>
                        <a:pt x="8" y="122"/>
                      </a:cubicBezTo>
                      <a:cubicBezTo>
                        <a:pt x="19" y="122"/>
                        <a:pt x="31" y="122"/>
                        <a:pt x="42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14" name="Oval 180"/>
                <p:cNvSpPr>
                  <a:spLocks noChangeArrowheads="1"/>
                </p:cNvSpPr>
                <p:nvPr/>
              </p:nvSpPr>
              <p:spPr bwMode="auto">
                <a:xfrm>
                  <a:off x="6259513" y="1382713"/>
                  <a:ext cx="50800" cy="50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4238935" y="2554836"/>
              <a:ext cx="856631" cy="2846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73" tIns="34287" rIns="68573" bIns="34287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23780" y="3545311"/>
            <a:ext cx="2541119" cy="1107190"/>
            <a:chOff x="4623780" y="3545311"/>
            <a:chExt cx="2541119" cy="1107190"/>
          </a:xfrm>
        </p:grpSpPr>
        <p:grpSp>
          <p:nvGrpSpPr>
            <p:cNvPr id="17" name="组合 16"/>
            <p:cNvGrpSpPr/>
            <p:nvPr/>
          </p:nvGrpSpPr>
          <p:grpSpPr>
            <a:xfrm>
              <a:off x="4623780" y="3545311"/>
              <a:ext cx="2541119" cy="1107190"/>
              <a:chOff x="4623780" y="3545311"/>
              <a:chExt cx="2541119" cy="1107190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4623780" y="3545311"/>
                <a:ext cx="2541119" cy="1107190"/>
              </a:xfrm>
              <a:custGeom>
                <a:avLst/>
                <a:gdLst>
                  <a:gd name="connsiteX0" fmla="*/ 1426945 w 4106013"/>
                  <a:gd name="connsiteY0" fmla="*/ 0 h 1084709"/>
                  <a:gd name="connsiteX1" fmla="*/ 1728455 w 4106013"/>
                  <a:gd name="connsiteY1" fmla="*/ 302403 h 1084709"/>
                  <a:gd name="connsiteX2" fmla="*/ 1288915 w 4106013"/>
                  <a:gd name="connsiteY2" fmla="*/ 645236 h 1084709"/>
                  <a:gd name="connsiteX3" fmla="*/ 4106013 w 4106013"/>
                  <a:gd name="connsiteY3" fmla="*/ 645236 h 1084709"/>
                  <a:gd name="connsiteX4" fmla="*/ 4106013 w 4106013"/>
                  <a:gd name="connsiteY4" fmla="*/ 1077284 h 1084709"/>
                  <a:gd name="connsiteX5" fmla="*/ 486636 w 4106013"/>
                  <a:gd name="connsiteY5" fmla="*/ 1083634 h 1084709"/>
                  <a:gd name="connsiteX6" fmla="*/ 486757 w 4106013"/>
                  <a:gd name="connsiteY6" fmla="*/ 1083106 h 1084709"/>
                  <a:gd name="connsiteX7" fmla="*/ 0 w 4106013"/>
                  <a:gd name="connsiteY7" fmla="*/ 1084709 h 1084709"/>
                  <a:gd name="connsiteX0-1" fmla="*/ 1426945 w 4106013"/>
                  <a:gd name="connsiteY0-2" fmla="*/ 0 h 1084709"/>
                  <a:gd name="connsiteX1-3" fmla="*/ 1728455 w 4106013"/>
                  <a:gd name="connsiteY1-4" fmla="*/ 302403 h 1084709"/>
                  <a:gd name="connsiteX2-5" fmla="*/ 1288915 w 4106013"/>
                  <a:gd name="connsiteY2-6" fmla="*/ 645236 h 1084709"/>
                  <a:gd name="connsiteX3-7" fmla="*/ 2038171 w 4106013"/>
                  <a:gd name="connsiteY3-8" fmla="*/ 645289 h 1084709"/>
                  <a:gd name="connsiteX4-9" fmla="*/ 4106013 w 4106013"/>
                  <a:gd name="connsiteY4-10" fmla="*/ 645236 h 1084709"/>
                  <a:gd name="connsiteX5-11" fmla="*/ 4106013 w 4106013"/>
                  <a:gd name="connsiteY5-12" fmla="*/ 1077284 h 1084709"/>
                  <a:gd name="connsiteX6-13" fmla="*/ 486636 w 4106013"/>
                  <a:gd name="connsiteY6-14" fmla="*/ 1083634 h 1084709"/>
                  <a:gd name="connsiteX7-15" fmla="*/ 486757 w 4106013"/>
                  <a:gd name="connsiteY7-16" fmla="*/ 1083106 h 1084709"/>
                  <a:gd name="connsiteX8" fmla="*/ 0 w 4106013"/>
                  <a:gd name="connsiteY8" fmla="*/ 1084709 h 1084709"/>
                  <a:gd name="connsiteX9" fmla="*/ 1426945 w 4106013"/>
                  <a:gd name="connsiteY9" fmla="*/ 0 h 1084709"/>
                  <a:gd name="connsiteX0-17" fmla="*/ 1426945 w 4106013"/>
                  <a:gd name="connsiteY0-18" fmla="*/ 0 h 1084709"/>
                  <a:gd name="connsiteX1-19" fmla="*/ 1728455 w 4106013"/>
                  <a:gd name="connsiteY1-20" fmla="*/ 302403 h 1084709"/>
                  <a:gd name="connsiteX2-21" fmla="*/ 1288915 w 4106013"/>
                  <a:gd name="connsiteY2-22" fmla="*/ 645236 h 1084709"/>
                  <a:gd name="connsiteX3-23" fmla="*/ 2038171 w 4106013"/>
                  <a:gd name="connsiteY3-24" fmla="*/ 645289 h 1084709"/>
                  <a:gd name="connsiteX4-25" fmla="*/ 4106013 w 4106013"/>
                  <a:gd name="connsiteY4-26" fmla="*/ 645236 h 1084709"/>
                  <a:gd name="connsiteX5-27" fmla="*/ 4106013 w 4106013"/>
                  <a:gd name="connsiteY5-28" fmla="*/ 1077284 h 1084709"/>
                  <a:gd name="connsiteX6-29" fmla="*/ 486636 w 4106013"/>
                  <a:gd name="connsiteY6-30" fmla="*/ 1083634 h 1084709"/>
                  <a:gd name="connsiteX7-31" fmla="*/ 486757 w 4106013"/>
                  <a:gd name="connsiteY7-32" fmla="*/ 1083106 h 1084709"/>
                  <a:gd name="connsiteX8-33" fmla="*/ 0 w 4106013"/>
                  <a:gd name="connsiteY8-34" fmla="*/ 1084709 h 1084709"/>
                  <a:gd name="connsiteX9-35" fmla="*/ 1426945 w 4106013"/>
                  <a:gd name="connsiteY9-36" fmla="*/ 0 h 1084709"/>
                  <a:gd name="connsiteX0-37" fmla="*/ 1426945 w 4106013"/>
                  <a:gd name="connsiteY0-38" fmla="*/ 0 h 1084709"/>
                  <a:gd name="connsiteX1-39" fmla="*/ 1728455 w 4106013"/>
                  <a:gd name="connsiteY1-40" fmla="*/ 302403 h 1084709"/>
                  <a:gd name="connsiteX2-41" fmla="*/ 1288915 w 4106013"/>
                  <a:gd name="connsiteY2-42" fmla="*/ 645236 h 1084709"/>
                  <a:gd name="connsiteX3-43" fmla="*/ 2038171 w 4106013"/>
                  <a:gd name="connsiteY3-44" fmla="*/ 645289 h 1084709"/>
                  <a:gd name="connsiteX4-45" fmla="*/ 4106013 w 4106013"/>
                  <a:gd name="connsiteY4-46" fmla="*/ 645236 h 1084709"/>
                  <a:gd name="connsiteX5-47" fmla="*/ 4106013 w 4106013"/>
                  <a:gd name="connsiteY5-48" fmla="*/ 1077284 h 1084709"/>
                  <a:gd name="connsiteX6-49" fmla="*/ 2490608 w 4106013"/>
                  <a:gd name="connsiteY6-50" fmla="*/ 1078676 h 1084709"/>
                  <a:gd name="connsiteX7-51" fmla="*/ 486636 w 4106013"/>
                  <a:gd name="connsiteY7-52" fmla="*/ 1083634 h 1084709"/>
                  <a:gd name="connsiteX8-53" fmla="*/ 486757 w 4106013"/>
                  <a:gd name="connsiteY8-54" fmla="*/ 1083106 h 1084709"/>
                  <a:gd name="connsiteX9-55" fmla="*/ 0 w 4106013"/>
                  <a:gd name="connsiteY9-56" fmla="*/ 1084709 h 1084709"/>
                  <a:gd name="connsiteX10" fmla="*/ 1426945 w 4106013"/>
                  <a:gd name="connsiteY10" fmla="*/ 0 h 1084709"/>
                  <a:gd name="connsiteX0-57" fmla="*/ 1426945 w 4106013"/>
                  <a:gd name="connsiteY0-58" fmla="*/ 0 h 1084709"/>
                  <a:gd name="connsiteX1-59" fmla="*/ 1728455 w 4106013"/>
                  <a:gd name="connsiteY1-60" fmla="*/ 302403 h 1084709"/>
                  <a:gd name="connsiteX2-61" fmla="*/ 1288915 w 4106013"/>
                  <a:gd name="connsiteY2-62" fmla="*/ 645236 h 1084709"/>
                  <a:gd name="connsiteX3-63" fmla="*/ 2038171 w 4106013"/>
                  <a:gd name="connsiteY3-64" fmla="*/ 645289 h 1084709"/>
                  <a:gd name="connsiteX4-65" fmla="*/ 4106013 w 4106013"/>
                  <a:gd name="connsiteY4-66" fmla="*/ 645236 h 1084709"/>
                  <a:gd name="connsiteX5-67" fmla="*/ 4106013 w 4106013"/>
                  <a:gd name="connsiteY5-68" fmla="*/ 1077284 h 1084709"/>
                  <a:gd name="connsiteX6-69" fmla="*/ 3066871 w 4106013"/>
                  <a:gd name="connsiteY6-70" fmla="*/ 1073914 h 1084709"/>
                  <a:gd name="connsiteX7-71" fmla="*/ 2490608 w 4106013"/>
                  <a:gd name="connsiteY7-72" fmla="*/ 1078676 h 1084709"/>
                  <a:gd name="connsiteX8-73" fmla="*/ 486636 w 4106013"/>
                  <a:gd name="connsiteY8-74" fmla="*/ 1083634 h 1084709"/>
                  <a:gd name="connsiteX9-75" fmla="*/ 486757 w 4106013"/>
                  <a:gd name="connsiteY9-76" fmla="*/ 1083106 h 1084709"/>
                  <a:gd name="connsiteX10-77" fmla="*/ 0 w 4106013"/>
                  <a:gd name="connsiteY10-78" fmla="*/ 1084709 h 1084709"/>
                  <a:gd name="connsiteX11" fmla="*/ 1426945 w 4106013"/>
                  <a:gd name="connsiteY11" fmla="*/ 0 h 1084709"/>
                  <a:gd name="connsiteX0-79" fmla="*/ 1426945 w 4106013"/>
                  <a:gd name="connsiteY0-80" fmla="*/ 0 h 1084709"/>
                  <a:gd name="connsiteX1-81" fmla="*/ 1728455 w 4106013"/>
                  <a:gd name="connsiteY1-82" fmla="*/ 302403 h 1084709"/>
                  <a:gd name="connsiteX2-83" fmla="*/ 1288915 w 4106013"/>
                  <a:gd name="connsiteY2-84" fmla="*/ 645236 h 1084709"/>
                  <a:gd name="connsiteX3-85" fmla="*/ 2038171 w 4106013"/>
                  <a:gd name="connsiteY3-86" fmla="*/ 645289 h 1084709"/>
                  <a:gd name="connsiteX4-87" fmla="*/ 4106013 w 4106013"/>
                  <a:gd name="connsiteY4-88" fmla="*/ 1077284 h 1084709"/>
                  <a:gd name="connsiteX5-89" fmla="*/ 3066871 w 4106013"/>
                  <a:gd name="connsiteY5-90" fmla="*/ 1073914 h 1084709"/>
                  <a:gd name="connsiteX6-91" fmla="*/ 2490608 w 4106013"/>
                  <a:gd name="connsiteY6-92" fmla="*/ 1078676 h 1084709"/>
                  <a:gd name="connsiteX7-93" fmla="*/ 486636 w 4106013"/>
                  <a:gd name="connsiteY7-94" fmla="*/ 1083634 h 1084709"/>
                  <a:gd name="connsiteX8-95" fmla="*/ 486757 w 4106013"/>
                  <a:gd name="connsiteY8-96" fmla="*/ 1083106 h 1084709"/>
                  <a:gd name="connsiteX9-97" fmla="*/ 0 w 4106013"/>
                  <a:gd name="connsiteY9-98" fmla="*/ 1084709 h 1084709"/>
                  <a:gd name="connsiteX10-99" fmla="*/ 1426945 w 4106013"/>
                  <a:gd name="connsiteY10-100" fmla="*/ 0 h 1084709"/>
                  <a:gd name="connsiteX0-101" fmla="*/ 1426945 w 3066871"/>
                  <a:gd name="connsiteY0-102" fmla="*/ 0 h 1084709"/>
                  <a:gd name="connsiteX1-103" fmla="*/ 1728455 w 3066871"/>
                  <a:gd name="connsiteY1-104" fmla="*/ 302403 h 1084709"/>
                  <a:gd name="connsiteX2-105" fmla="*/ 1288915 w 3066871"/>
                  <a:gd name="connsiteY2-106" fmla="*/ 645236 h 1084709"/>
                  <a:gd name="connsiteX3-107" fmla="*/ 2038171 w 3066871"/>
                  <a:gd name="connsiteY3-108" fmla="*/ 645289 h 1084709"/>
                  <a:gd name="connsiteX4-109" fmla="*/ 3066871 w 3066871"/>
                  <a:gd name="connsiteY4-110" fmla="*/ 1073914 h 1084709"/>
                  <a:gd name="connsiteX5-111" fmla="*/ 2490608 w 3066871"/>
                  <a:gd name="connsiteY5-112" fmla="*/ 1078676 h 1084709"/>
                  <a:gd name="connsiteX6-113" fmla="*/ 486636 w 3066871"/>
                  <a:gd name="connsiteY6-114" fmla="*/ 1083634 h 1084709"/>
                  <a:gd name="connsiteX7-115" fmla="*/ 486757 w 3066871"/>
                  <a:gd name="connsiteY7-116" fmla="*/ 1083106 h 1084709"/>
                  <a:gd name="connsiteX8-117" fmla="*/ 0 w 3066871"/>
                  <a:gd name="connsiteY8-118" fmla="*/ 1084709 h 1084709"/>
                  <a:gd name="connsiteX9-119" fmla="*/ 1426945 w 3066871"/>
                  <a:gd name="connsiteY9-120" fmla="*/ 0 h 1084709"/>
                  <a:gd name="connsiteX0-121" fmla="*/ 1426945 w 2490608"/>
                  <a:gd name="connsiteY0-122" fmla="*/ 0 h 1084709"/>
                  <a:gd name="connsiteX1-123" fmla="*/ 1728455 w 2490608"/>
                  <a:gd name="connsiteY1-124" fmla="*/ 302403 h 1084709"/>
                  <a:gd name="connsiteX2-125" fmla="*/ 1288915 w 2490608"/>
                  <a:gd name="connsiteY2-126" fmla="*/ 645236 h 1084709"/>
                  <a:gd name="connsiteX3-127" fmla="*/ 2038171 w 2490608"/>
                  <a:gd name="connsiteY3-128" fmla="*/ 645289 h 1084709"/>
                  <a:gd name="connsiteX4-129" fmla="*/ 2490608 w 2490608"/>
                  <a:gd name="connsiteY4-130" fmla="*/ 1078676 h 1084709"/>
                  <a:gd name="connsiteX5-131" fmla="*/ 486636 w 2490608"/>
                  <a:gd name="connsiteY5-132" fmla="*/ 1083634 h 1084709"/>
                  <a:gd name="connsiteX6-133" fmla="*/ 486757 w 2490608"/>
                  <a:gd name="connsiteY6-134" fmla="*/ 1083106 h 1084709"/>
                  <a:gd name="connsiteX7-135" fmla="*/ 0 w 2490608"/>
                  <a:gd name="connsiteY7-136" fmla="*/ 1084709 h 1084709"/>
                  <a:gd name="connsiteX8-137" fmla="*/ 1426945 w 2490608"/>
                  <a:gd name="connsiteY8-138" fmla="*/ 0 h 1084709"/>
                  <a:gd name="connsiteX0-139" fmla="*/ 1426945 w 2490608"/>
                  <a:gd name="connsiteY0-140" fmla="*/ 0 h 1084709"/>
                  <a:gd name="connsiteX1-141" fmla="*/ 1728455 w 2490608"/>
                  <a:gd name="connsiteY1-142" fmla="*/ 302403 h 1084709"/>
                  <a:gd name="connsiteX2-143" fmla="*/ 1288915 w 2490608"/>
                  <a:gd name="connsiteY2-144" fmla="*/ 645236 h 1084709"/>
                  <a:gd name="connsiteX3-145" fmla="*/ 2063571 w 2490608"/>
                  <a:gd name="connsiteY3-146" fmla="*/ 642114 h 1084709"/>
                  <a:gd name="connsiteX4-147" fmla="*/ 2490608 w 2490608"/>
                  <a:gd name="connsiteY4-148" fmla="*/ 1078676 h 1084709"/>
                  <a:gd name="connsiteX5-149" fmla="*/ 486636 w 2490608"/>
                  <a:gd name="connsiteY5-150" fmla="*/ 1083634 h 1084709"/>
                  <a:gd name="connsiteX6-151" fmla="*/ 486757 w 2490608"/>
                  <a:gd name="connsiteY6-152" fmla="*/ 1083106 h 1084709"/>
                  <a:gd name="connsiteX7-153" fmla="*/ 0 w 2490608"/>
                  <a:gd name="connsiteY7-154" fmla="*/ 1084709 h 1084709"/>
                  <a:gd name="connsiteX8-155" fmla="*/ 1426945 w 2490608"/>
                  <a:gd name="connsiteY8-156" fmla="*/ 0 h 108470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</a:cxnLst>
                <a:rect l="l" t="t" r="r" b="b"/>
                <a:pathLst>
                  <a:path w="2490608" h="1084709">
                    <a:moveTo>
                      <a:pt x="1426945" y="0"/>
                    </a:moveTo>
                    <a:lnTo>
                      <a:pt x="1728455" y="302403"/>
                    </a:lnTo>
                    <a:lnTo>
                      <a:pt x="1288915" y="645236"/>
                    </a:lnTo>
                    <a:lnTo>
                      <a:pt x="2063571" y="642114"/>
                    </a:lnTo>
                    <a:lnTo>
                      <a:pt x="2490608" y="1078676"/>
                    </a:lnTo>
                    <a:lnTo>
                      <a:pt x="486636" y="1083634"/>
                    </a:lnTo>
                    <a:cubicBezTo>
                      <a:pt x="486676" y="1083458"/>
                      <a:pt x="486717" y="1083282"/>
                      <a:pt x="486757" y="1083106"/>
                    </a:cubicBezTo>
                    <a:lnTo>
                      <a:pt x="0" y="1084709"/>
                    </a:lnTo>
                    <a:lnTo>
                      <a:pt x="1426945" y="0"/>
                    </a:lnTo>
                    <a:close/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5303118" y="4207675"/>
                <a:ext cx="303806" cy="432828"/>
                <a:chOff x="7896225" y="2422639"/>
                <a:chExt cx="360015" cy="512910"/>
              </a:xfrm>
              <a:solidFill>
                <a:schemeClr val="bg1"/>
              </a:solidFill>
            </p:grpSpPr>
            <p:sp>
              <p:nvSpPr>
                <p:cNvPr id="20" name="Freeform 775"/>
                <p:cNvSpPr>
                  <a:spLocks noEditPoints="1"/>
                </p:cNvSpPr>
                <p:nvPr/>
              </p:nvSpPr>
              <p:spPr bwMode="auto">
                <a:xfrm>
                  <a:off x="8075788" y="2935549"/>
                  <a:ext cx="14223" cy="0"/>
                </a:xfrm>
                <a:custGeom>
                  <a:avLst/>
                  <a:gdLst>
                    <a:gd name="T0" fmla="*/ 1 w 15"/>
                    <a:gd name="T1" fmla="*/ 0 w 15"/>
                    <a:gd name="T2" fmla="*/ 0 w 15"/>
                    <a:gd name="T3" fmla="*/ 1 w 15"/>
                    <a:gd name="T4" fmla="*/ 2 w 15"/>
                    <a:gd name="T5" fmla="*/ 2 w 15"/>
                    <a:gd name="T6" fmla="*/ 2 w 15"/>
                    <a:gd name="T7" fmla="*/ 3 w 15"/>
                    <a:gd name="T8" fmla="*/ 3 w 15"/>
                    <a:gd name="T9" fmla="*/ 3 w 15"/>
                    <a:gd name="T10" fmla="*/ 4 w 15"/>
                    <a:gd name="T11" fmla="*/ 4 w 15"/>
                    <a:gd name="T12" fmla="*/ 4 w 15"/>
                    <a:gd name="T13" fmla="*/ 5 w 15"/>
                    <a:gd name="T14" fmla="*/ 5 w 15"/>
                    <a:gd name="T15" fmla="*/ 5 w 15"/>
                    <a:gd name="T16" fmla="*/ 6 w 15"/>
                    <a:gd name="T17" fmla="*/ 6 w 15"/>
                    <a:gd name="T18" fmla="*/ 6 w 15"/>
                    <a:gd name="T19" fmla="*/ 7 w 15"/>
                    <a:gd name="T20" fmla="*/ 7 w 15"/>
                    <a:gd name="T21" fmla="*/ 7 w 15"/>
                    <a:gd name="T22" fmla="*/ 8 w 15"/>
                    <a:gd name="T23" fmla="*/ 8 w 15"/>
                    <a:gd name="T24" fmla="*/ 8 w 15"/>
                    <a:gd name="T25" fmla="*/ 9 w 15"/>
                    <a:gd name="T26" fmla="*/ 9 w 15"/>
                    <a:gd name="T27" fmla="*/ 9 w 15"/>
                    <a:gd name="T28" fmla="*/ 10 w 15"/>
                    <a:gd name="T29" fmla="*/ 10 w 15"/>
                    <a:gd name="T30" fmla="*/ 10 w 15"/>
                    <a:gd name="T31" fmla="*/ 12 w 15"/>
                    <a:gd name="T32" fmla="*/ 12 w 15"/>
                    <a:gd name="T33" fmla="*/ 13 w 15"/>
                    <a:gd name="T34" fmla="*/ 13 w 15"/>
                    <a:gd name="T35" fmla="*/ 13 w 15"/>
                    <a:gd name="T36" fmla="*/ 13 w 15"/>
                    <a:gd name="T37" fmla="*/ 14 w 15"/>
                    <a:gd name="T38" fmla="*/ 14 w 15"/>
                    <a:gd name="T39" fmla="*/ 14 w 15"/>
                    <a:gd name="T40" fmla="*/ 15 w 15"/>
                    <a:gd name="T41" fmla="*/ 15 w 15"/>
                    <a:gd name="T4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  <a:cxn ang="0">
                      <a:pos x="T22" y="0"/>
                    </a:cxn>
                    <a:cxn ang="0">
                      <a:pos x="T23" y="0"/>
                    </a:cxn>
                    <a:cxn ang="0">
                      <a:pos x="T24" y="0"/>
                    </a:cxn>
                    <a:cxn ang="0">
                      <a:pos x="T25" y="0"/>
                    </a:cxn>
                    <a:cxn ang="0">
                      <a:pos x="T26" y="0"/>
                    </a:cxn>
                    <a:cxn ang="0">
                      <a:pos x="T27" y="0"/>
                    </a:cxn>
                    <a:cxn ang="0">
                      <a:pos x="T28" y="0"/>
                    </a:cxn>
                    <a:cxn ang="0">
                      <a:pos x="T29" y="0"/>
                    </a:cxn>
                    <a:cxn ang="0">
                      <a:pos x="T30" y="0"/>
                    </a:cxn>
                    <a:cxn ang="0">
                      <a:pos x="T31" y="0"/>
                    </a:cxn>
                    <a:cxn ang="0">
                      <a:pos x="T32" y="0"/>
                    </a:cxn>
                    <a:cxn ang="0">
                      <a:pos x="T33" y="0"/>
                    </a:cxn>
                    <a:cxn ang="0">
                      <a:pos x="T34" y="0"/>
                    </a:cxn>
                    <a:cxn ang="0">
                      <a:pos x="T35" y="0"/>
                    </a:cxn>
                    <a:cxn ang="0">
                      <a:pos x="T36" y="0"/>
                    </a:cxn>
                    <a:cxn ang="0">
                      <a:pos x="T37" y="0"/>
                    </a:cxn>
                    <a:cxn ang="0">
                      <a:pos x="T38" y="0"/>
                    </a:cxn>
                    <a:cxn ang="0">
                      <a:pos x="T39" y="0"/>
                    </a:cxn>
                    <a:cxn ang="0">
                      <a:pos x="T40" y="0"/>
                    </a:cxn>
                    <a:cxn ang="0">
                      <a:pos x="T41" y="0"/>
                    </a:cxn>
                    <a:cxn ang="0">
                      <a:pos x="T42" y="0"/>
                    </a:cxn>
                  </a:cxnLst>
                  <a:rect l="0" t="0" r="r" b="b"/>
                  <a:pathLst>
                    <a:path w="1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7" y="0"/>
                      </a:move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8" y="0"/>
                      </a:move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8" y="0"/>
                        <a:pt x="8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9" y="0"/>
                      </a:move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0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5" y="0"/>
                      </a:move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4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21" name="Freeform 777"/>
                <p:cNvSpPr>
                  <a:spLocks noEditPoints="1"/>
                </p:cNvSpPr>
                <p:nvPr/>
              </p:nvSpPr>
              <p:spPr bwMode="auto">
                <a:xfrm>
                  <a:off x="7924671" y="2574645"/>
                  <a:ext cx="93337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22" name="Freeform 778"/>
                <p:cNvSpPr>
                  <a:spLocks noEditPoints="1"/>
                </p:cNvSpPr>
                <p:nvPr/>
              </p:nvSpPr>
              <p:spPr bwMode="auto">
                <a:xfrm>
                  <a:off x="8029564" y="2574645"/>
                  <a:ext cx="92448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23" name="Freeform 779"/>
                <p:cNvSpPr>
                  <a:spLocks noEditPoints="1"/>
                </p:cNvSpPr>
                <p:nvPr/>
              </p:nvSpPr>
              <p:spPr bwMode="auto">
                <a:xfrm>
                  <a:off x="8133568" y="2574645"/>
                  <a:ext cx="93337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24" name="Freeform 780"/>
                <p:cNvSpPr/>
                <p:nvPr/>
              </p:nvSpPr>
              <p:spPr bwMode="auto">
                <a:xfrm>
                  <a:off x="7912226" y="2763986"/>
                  <a:ext cx="327125" cy="38224"/>
                </a:xfrm>
                <a:custGeom>
                  <a:avLst/>
                  <a:gdLst>
                    <a:gd name="T0" fmla="*/ 335 w 341"/>
                    <a:gd name="T1" fmla="*/ 0 h 40"/>
                    <a:gd name="T2" fmla="*/ 6 w 341"/>
                    <a:gd name="T3" fmla="*/ 0 h 40"/>
                    <a:gd name="T4" fmla="*/ 0 w 341"/>
                    <a:gd name="T5" fmla="*/ 7 h 40"/>
                    <a:gd name="T6" fmla="*/ 0 w 341"/>
                    <a:gd name="T7" fmla="*/ 34 h 40"/>
                    <a:gd name="T8" fmla="*/ 6 w 341"/>
                    <a:gd name="T9" fmla="*/ 40 h 40"/>
                    <a:gd name="T10" fmla="*/ 335 w 341"/>
                    <a:gd name="T11" fmla="*/ 40 h 40"/>
                    <a:gd name="T12" fmla="*/ 341 w 341"/>
                    <a:gd name="T13" fmla="*/ 34 h 40"/>
                    <a:gd name="T14" fmla="*/ 341 w 341"/>
                    <a:gd name="T15" fmla="*/ 7 h 40"/>
                    <a:gd name="T16" fmla="*/ 335 w 341"/>
                    <a:gd name="T1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1" h="40">
                      <a:moveTo>
                        <a:pt x="335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7"/>
                        <a:pt x="3" y="40"/>
                        <a:pt x="6" y="40"/>
                      </a:cubicBezTo>
                      <a:cubicBezTo>
                        <a:pt x="335" y="40"/>
                        <a:pt x="335" y="40"/>
                        <a:pt x="335" y="40"/>
                      </a:cubicBezTo>
                      <a:cubicBezTo>
                        <a:pt x="338" y="40"/>
                        <a:pt x="341" y="37"/>
                        <a:pt x="341" y="34"/>
                      </a:cubicBezTo>
                      <a:cubicBezTo>
                        <a:pt x="341" y="7"/>
                        <a:pt x="341" y="7"/>
                        <a:pt x="341" y="7"/>
                      </a:cubicBezTo>
                      <a:cubicBezTo>
                        <a:pt x="341" y="3"/>
                        <a:pt x="338" y="0"/>
                        <a:pt x="3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25" name="Freeform 781"/>
                <p:cNvSpPr/>
                <p:nvPr/>
              </p:nvSpPr>
              <p:spPr bwMode="auto">
                <a:xfrm>
                  <a:off x="7896225" y="2422639"/>
                  <a:ext cx="360015" cy="140450"/>
                </a:xfrm>
                <a:custGeom>
                  <a:avLst/>
                  <a:gdLst>
                    <a:gd name="T0" fmla="*/ 369 w 375"/>
                    <a:gd name="T1" fmla="*/ 133 h 146"/>
                    <a:gd name="T2" fmla="*/ 193 w 375"/>
                    <a:gd name="T3" fmla="*/ 2 h 146"/>
                    <a:gd name="T4" fmla="*/ 182 w 375"/>
                    <a:gd name="T5" fmla="*/ 2 h 146"/>
                    <a:gd name="T6" fmla="*/ 6 w 375"/>
                    <a:gd name="T7" fmla="*/ 133 h 146"/>
                    <a:gd name="T8" fmla="*/ 12 w 375"/>
                    <a:gd name="T9" fmla="*/ 146 h 146"/>
                    <a:gd name="T10" fmla="*/ 363 w 375"/>
                    <a:gd name="T11" fmla="*/ 146 h 146"/>
                    <a:gd name="T12" fmla="*/ 369 w 375"/>
                    <a:gd name="T13" fmla="*/ 13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5" h="146">
                      <a:moveTo>
                        <a:pt x="369" y="133"/>
                      </a:moveTo>
                      <a:cubicBezTo>
                        <a:pt x="193" y="2"/>
                        <a:pt x="193" y="2"/>
                        <a:pt x="193" y="2"/>
                      </a:cubicBezTo>
                      <a:cubicBezTo>
                        <a:pt x="190" y="0"/>
                        <a:pt x="185" y="0"/>
                        <a:pt x="182" y="2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0" y="137"/>
                        <a:pt x="4" y="146"/>
                        <a:pt x="12" y="146"/>
                      </a:cubicBezTo>
                      <a:cubicBezTo>
                        <a:pt x="363" y="146"/>
                        <a:pt x="363" y="146"/>
                        <a:pt x="363" y="146"/>
                      </a:cubicBezTo>
                      <a:cubicBezTo>
                        <a:pt x="371" y="146"/>
                        <a:pt x="375" y="137"/>
                        <a:pt x="369" y="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5812147" y="4283028"/>
              <a:ext cx="856631" cy="2846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73" tIns="34287" rIns="68573" bIns="34287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17960" y="4203868"/>
            <a:ext cx="2359595" cy="443553"/>
            <a:chOff x="6717960" y="4203868"/>
            <a:chExt cx="2359595" cy="443553"/>
          </a:xfrm>
        </p:grpSpPr>
        <p:grpSp>
          <p:nvGrpSpPr>
            <p:cNvPr id="28" name="组合 27"/>
            <p:cNvGrpSpPr/>
            <p:nvPr/>
          </p:nvGrpSpPr>
          <p:grpSpPr>
            <a:xfrm>
              <a:off x="6717960" y="4203868"/>
              <a:ext cx="2359595" cy="443553"/>
              <a:chOff x="6717960" y="4203868"/>
              <a:chExt cx="2359595" cy="443553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6717960" y="4203868"/>
                <a:ext cx="2359595" cy="443553"/>
              </a:xfrm>
              <a:custGeom>
                <a:avLst/>
                <a:gdLst>
                  <a:gd name="connsiteX0" fmla="*/ 0 w 2035175"/>
                  <a:gd name="connsiteY0" fmla="*/ 0 h 425450"/>
                  <a:gd name="connsiteX1" fmla="*/ 2035175 w 2035175"/>
                  <a:gd name="connsiteY1" fmla="*/ 0 h 425450"/>
                  <a:gd name="connsiteX2" fmla="*/ 2035175 w 2035175"/>
                  <a:gd name="connsiteY2" fmla="*/ 425450 h 425450"/>
                  <a:gd name="connsiteX3" fmla="*/ 438150 w 2035175"/>
                  <a:gd name="connsiteY3" fmla="*/ 425450 h 425450"/>
                  <a:gd name="connsiteX4" fmla="*/ 12700 w 2035175"/>
                  <a:gd name="connsiteY4" fmla="*/ 0 h 425450"/>
                  <a:gd name="connsiteX0-1" fmla="*/ 0 w 2035175"/>
                  <a:gd name="connsiteY0-2" fmla="*/ 0 h 425450"/>
                  <a:gd name="connsiteX1-3" fmla="*/ 2035175 w 2035175"/>
                  <a:gd name="connsiteY1-4" fmla="*/ 0 h 425450"/>
                  <a:gd name="connsiteX2-5" fmla="*/ 2035175 w 2035175"/>
                  <a:gd name="connsiteY2-6" fmla="*/ 425450 h 425450"/>
                  <a:gd name="connsiteX3-7" fmla="*/ 407194 w 2035175"/>
                  <a:gd name="connsiteY3-8" fmla="*/ 425450 h 425450"/>
                  <a:gd name="connsiteX4-9" fmla="*/ 12700 w 2035175"/>
                  <a:gd name="connsiteY4-10" fmla="*/ 0 h 425450"/>
                  <a:gd name="connsiteX0-11" fmla="*/ 25400 w 2060575"/>
                  <a:gd name="connsiteY0-12" fmla="*/ 19050 h 444500"/>
                  <a:gd name="connsiteX1-13" fmla="*/ 2060575 w 2060575"/>
                  <a:gd name="connsiteY1-14" fmla="*/ 19050 h 444500"/>
                  <a:gd name="connsiteX2-15" fmla="*/ 2060575 w 2060575"/>
                  <a:gd name="connsiteY2-16" fmla="*/ 444500 h 444500"/>
                  <a:gd name="connsiteX3-17" fmla="*/ 432594 w 2060575"/>
                  <a:gd name="connsiteY3-18" fmla="*/ 444500 h 444500"/>
                  <a:gd name="connsiteX4-19" fmla="*/ 0 w 2060575"/>
                  <a:gd name="connsiteY4-20" fmla="*/ 0 h 444500"/>
                  <a:gd name="connsiteX0-21" fmla="*/ 0 w 2035175"/>
                  <a:gd name="connsiteY0-22" fmla="*/ 0 h 425450"/>
                  <a:gd name="connsiteX1-23" fmla="*/ 2035175 w 2035175"/>
                  <a:gd name="connsiteY1-24" fmla="*/ 0 h 425450"/>
                  <a:gd name="connsiteX2-25" fmla="*/ 2035175 w 2035175"/>
                  <a:gd name="connsiteY2-26" fmla="*/ 425450 h 425450"/>
                  <a:gd name="connsiteX3-27" fmla="*/ 407194 w 2035175"/>
                  <a:gd name="connsiteY3-28" fmla="*/ 425450 h 425450"/>
                  <a:gd name="connsiteX0-29" fmla="*/ 0 w 2070894"/>
                  <a:gd name="connsiteY0-30" fmla="*/ 0 h 434975"/>
                  <a:gd name="connsiteX1-31" fmla="*/ 2070894 w 2070894"/>
                  <a:gd name="connsiteY1-32" fmla="*/ 9525 h 434975"/>
                  <a:gd name="connsiteX2-33" fmla="*/ 2070894 w 2070894"/>
                  <a:gd name="connsiteY2-34" fmla="*/ 434975 h 434975"/>
                  <a:gd name="connsiteX3-35" fmla="*/ 442913 w 2070894"/>
                  <a:gd name="connsiteY3-36" fmla="*/ 434975 h 434975"/>
                  <a:gd name="connsiteX0-37" fmla="*/ 0 w 2070894"/>
                  <a:gd name="connsiteY0-38" fmla="*/ 0 h 434975"/>
                  <a:gd name="connsiteX1-39" fmla="*/ 2063750 w 2070894"/>
                  <a:gd name="connsiteY1-40" fmla="*/ 2382 h 434975"/>
                  <a:gd name="connsiteX2-41" fmla="*/ 2070894 w 2070894"/>
                  <a:gd name="connsiteY2-42" fmla="*/ 434975 h 434975"/>
                  <a:gd name="connsiteX3-43" fmla="*/ 442913 w 2070894"/>
                  <a:gd name="connsiteY3-44" fmla="*/ 434975 h 434975"/>
                  <a:gd name="connsiteX0-45" fmla="*/ 0 w 2063750"/>
                  <a:gd name="connsiteY0-46" fmla="*/ 0 h 434975"/>
                  <a:gd name="connsiteX1-47" fmla="*/ 2063750 w 2063750"/>
                  <a:gd name="connsiteY1-48" fmla="*/ 2382 h 434975"/>
                  <a:gd name="connsiteX2-49" fmla="*/ 1778794 w 2063750"/>
                  <a:gd name="connsiteY2-50" fmla="*/ 434975 h 434975"/>
                  <a:gd name="connsiteX3-51" fmla="*/ 442913 w 2063750"/>
                  <a:gd name="connsiteY3-52" fmla="*/ 434975 h 4349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63750" h="434975">
                    <a:moveTo>
                      <a:pt x="0" y="0"/>
                    </a:moveTo>
                    <a:lnTo>
                      <a:pt x="2063750" y="2382"/>
                    </a:lnTo>
                    <a:lnTo>
                      <a:pt x="1778794" y="434975"/>
                    </a:lnTo>
                    <a:lnTo>
                      <a:pt x="442913" y="434975"/>
                    </a:lnTo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/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285871" y="4259974"/>
                <a:ext cx="310305" cy="300710"/>
                <a:chOff x="6025301" y="4979492"/>
                <a:chExt cx="333385" cy="323074"/>
              </a:xfrm>
              <a:solidFill>
                <a:schemeClr val="bg1"/>
              </a:solidFill>
            </p:grpSpPr>
            <p:sp>
              <p:nvSpPr>
                <p:cNvPr id="31" name="Freeform 482"/>
                <p:cNvSpPr>
                  <a:spLocks noEditPoints="1"/>
                </p:cNvSpPr>
                <p:nvPr/>
              </p:nvSpPr>
              <p:spPr bwMode="auto">
                <a:xfrm>
                  <a:off x="6267607" y="5146184"/>
                  <a:ext cx="91079" cy="156382"/>
                </a:xfrm>
                <a:custGeom>
                  <a:avLst/>
                  <a:gdLst>
                    <a:gd name="T0" fmla="*/ 0 w 53"/>
                    <a:gd name="T1" fmla="*/ 0 h 91"/>
                    <a:gd name="T2" fmla="*/ 0 w 53"/>
                    <a:gd name="T3" fmla="*/ 91 h 91"/>
                    <a:gd name="T4" fmla="*/ 53 w 53"/>
                    <a:gd name="T5" fmla="*/ 91 h 91"/>
                    <a:gd name="T6" fmla="*/ 53 w 53"/>
                    <a:gd name="T7" fmla="*/ 0 h 91"/>
                    <a:gd name="T8" fmla="*/ 0 w 53"/>
                    <a:gd name="T9" fmla="*/ 0 h 91"/>
                    <a:gd name="T10" fmla="*/ 9 w 53"/>
                    <a:gd name="T11" fmla="*/ 16 h 91"/>
                    <a:gd name="T12" fmla="*/ 17 w 53"/>
                    <a:gd name="T13" fmla="*/ 16 h 91"/>
                    <a:gd name="T14" fmla="*/ 17 w 53"/>
                    <a:gd name="T15" fmla="*/ 26 h 91"/>
                    <a:gd name="T16" fmla="*/ 9 w 53"/>
                    <a:gd name="T17" fmla="*/ 26 h 91"/>
                    <a:gd name="T18" fmla="*/ 9 w 53"/>
                    <a:gd name="T19" fmla="*/ 16 h 91"/>
                    <a:gd name="T20" fmla="*/ 17 w 53"/>
                    <a:gd name="T21" fmla="*/ 44 h 91"/>
                    <a:gd name="T22" fmla="*/ 9 w 53"/>
                    <a:gd name="T23" fmla="*/ 44 h 91"/>
                    <a:gd name="T24" fmla="*/ 9 w 53"/>
                    <a:gd name="T25" fmla="*/ 33 h 91"/>
                    <a:gd name="T26" fmla="*/ 17 w 53"/>
                    <a:gd name="T27" fmla="*/ 33 h 91"/>
                    <a:gd name="T28" fmla="*/ 17 w 53"/>
                    <a:gd name="T29" fmla="*/ 44 h 91"/>
                    <a:gd name="T30" fmla="*/ 22 w 53"/>
                    <a:gd name="T31" fmla="*/ 16 h 91"/>
                    <a:gd name="T32" fmla="*/ 30 w 53"/>
                    <a:gd name="T33" fmla="*/ 16 h 91"/>
                    <a:gd name="T34" fmla="*/ 30 w 53"/>
                    <a:gd name="T35" fmla="*/ 26 h 91"/>
                    <a:gd name="T36" fmla="*/ 22 w 53"/>
                    <a:gd name="T37" fmla="*/ 26 h 91"/>
                    <a:gd name="T38" fmla="*/ 22 w 53"/>
                    <a:gd name="T39" fmla="*/ 16 h 91"/>
                    <a:gd name="T40" fmla="*/ 31 w 53"/>
                    <a:gd name="T41" fmla="*/ 44 h 91"/>
                    <a:gd name="T42" fmla="*/ 22 w 53"/>
                    <a:gd name="T43" fmla="*/ 44 h 91"/>
                    <a:gd name="T44" fmla="*/ 22 w 53"/>
                    <a:gd name="T45" fmla="*/ 33 h 91"/>
                    <a:gd name="T46" fmla="*/ 31 w 53"/>
                    <a:gd name="T47" fmla="*/ 33 h 91"/>
                    <a:gd name="T48" fmla="*/ 31 w 53"/>
                    <a:gd name="T49" fmla="*/ 44 h 91"/>
                    <a:gd name="T50" fmla="*/ 35 w 53"/>
                    <a:gd name="T51" fmla="*/ 16 h 91"/>
                    <a:gd name="T52" fmla="*/ 44 w 53"/>
                    <a:gd name="T53" fmla="*/ 16 h 91"/>
                    <a:gd name="T54" fmla="*/ 44 w 53"/>
                    <a:gd name="T55" fmla="*/ 26 h 91"/>
                    <a:gd name="T56" fmla="*/ 35 w 53"/>
                    <a:gd name="T57" fmla="*/ 26 h 91"/>
                    <a:gd name="T58" fmla="*/ 35 w 53"/>
                    <a:gd name="T59" fmla="*/ 16 h 91"/>
                    <a:gd name="T60" fmla="*/ 44 w 53"/>
                    <a:gd name="T61" fmla="*/ 44 h 91"/>
                    <a:gd name="T62" fmla="*/ 36 w 53"/>
                    <a:gd name="T63" fmla="*/ 44 h 91"/>
                    <a:gd name="T64" fmla="*/ 36 w 53"/>
                    <a:gd name="T65" fmla="*/ 33 h 91"/>
                    <a:gd name="T66" fmla="*/ 44 w 53"/>
                    <a:gd name="T67" fmla="*/ 33 h 91"/>
                    <a:gd name="T68" fmla="*/ 44 w 53"/>
                    <a:gd name="T69" fmla="*/ 44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3" h="91">
                      <a:moveTo>
                        <a:pt x="0" y="0"/>
                      </a:moveTo>
                      <a:lnTo>
                        <a:pt x="0" y="91"/>
                      </a:lnTo>
                      <a:lnTo>
                        <a:pt x="53" y="91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  <a:moveTo>
                        <a:pt x="9" y="16"/>
                      </a:moveTo>
                      <a:lnTo>
                        <a:pt x="17" y="16"/>
                      </a:lnTo>
                      <a:lnTo>
                        <a:pt x="17" y="26"/>
                      </a:lnTo>
                      <a:lnTo>
                        <a:pt x="9" y="26"/>
                      </a:lnTo>
                      <a:lnTo>
                        <a:pt x="9" y="16"/>
                      </a:lnTo>
                      <a:close/>
                      <a:moveTo>
                        <a:pt x="17" y="44"/>
                      </a:moveTo>
                      <a:lnTo>
                        <a:pt x="9" y="44"/>
                      </a:lnTo>
                      <a:lnTo>
                        <a:pt x="9" y="33"/>
                      </a:lnTo>
                      <a:lnTo>
                        <a:pt x="17" y="33"/>
                      </a:lnTo>
                      <a:lnTo>
                        <a:pt x="17" y="44"/>
                      </a:lnTo>
                      <a:close/>
                      <a:moveTo>
                        <a:pt x="22" y="16"/>
                      </a:moveTo>
                      <a:lnTo>
                        <a:pt x="30" y="16"/>
                      </a:lnTo>
                      <a:lnTo>
                        <a:pt x="30" y="26"/>
                      </a:lnTo>
                      <a:lnTo>
                        <a:pt x="22" y="26"/>
                      </a:lnTo>
                      <a:lnTo>
                        <a:pt x="22" y="16"/>
                      </a:lnTo>
                      <a:close/>
                      <a:moveTo>
                        <a:pt x="31" y="44"/>
                      </a:moveTo>
                      <a:lnTo>
                        <a:pt x="22" y="44"/>
                      </a:lnTo>
                      <a:lnTo>
                        <a:pt x="22" y="33"/>
                      </a:lnTo>
                      <a:lnTo>
                        <a:pt x="31" y="33"/>
                      </a:lnTo>
                      <a:lnTo>
                        <a:pt x="31" y="44"/>
                      </a:lnTo>
                      <a:close/>
                      <a:moveTo>
                        <a:pt x="35" y="16"/>
                      </a:moveTo>
                      <a:lnTo>
                        <a:pt x="44" y="16"/>
                      </a:lnTo>
                      <a:lnTo>
                        <a:pt x="44" y="26"/>
                      </a:lnTo>
                      <a:lnTo>
                        <a:pt x="35" y="26"/>
                      </a:lnTo>
                      <a:lnTo>
                        <a:pt x="35" y="16"/>
                      </a:lnTo>
                      <a:close/>
                      <a:moveTo>
                        <a:pt x="44" y="44"/>
                      </a:moveTo>
                      <a:lnTo>
                        <a:pt x="36" y="44"/>
                      </a:lnTo>
                      <a:lnTo>
                        <a:pt x="36" y="33"/>
                      </a:lnTo>
                      <a:lnTo>
                        <a:pt x="44" y="33"/>
                      </a:lnTo>
                      <a:lnTo>
                        <a:pt x="44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2" name="Freeform 483"/>
                <p:cNvSpPr>
                  <a:spLocks noEditPoints="1"/>
                </p:cNvSpPr>
                <p:nvPr/>
              </p:nvSpPr>
              <p:spPr bwMode="auto">
                <a:xfrm>
                  <a:off x="6128410" y="4979492"/>
                  <a:ext cx="128886" cy="323074"/>
                </a:xfrm>
                <a:custGeom>
                  <a:avLst/>
                  <a:gdLst>
                    <a:gd name="T0" fmla="*/ 0 w 75"/>
                    <a:gd name="T1" fmla="*/ 31 h 188"/>
                    <a:gd name="T2" fmla="*/ 28 w 75"/>
                    <a:gd name="T3" fmla="*/ 31 h 188"/>
                    <a:gd name="T4" fmla="*/ 28 w 75"/>
                    <a:gd name="T5" fmla="*/ 188 h 188"/>
                    <a:gd name="T6" fmla="*/ 75 w 75"/>
                    <a:gd name="T7" fmla="*/ 188 h 188"/>
                    <a:gd name="T8" fmla="*/ 75 w 75"/>
                    <a:gd name="T9" fmla="*/ 0 h 188"/>
                    <a:gd name="T10" fmla="*/ 0 w 75"/>
                    <a:gd name="T11" fmla="*/ 0 h 188"/>
                    <a:gd name="T12" fmla="*/ 0 w 75"/>
                    <a:gd name="T13" fmla="*/ 31 h 188"/>
                    <a:gd name="T14" fmla="*/ 66 w 75"/>
                    <a:gd name="T15" fmla="*/ 164 h 188"/>
                    <a:gd name="T16" fmla="*/ 38 w 75"/>
                    <a:gd name="T17" fmla="*/ 164 h 188"/>
                    <a:gd name="T18" fmla="*/ 38 w 75"/>
                    <a:gd name="T19" fmla="*/ 155 h 188"/>
                    <a:gd name="T20" fmla="*/ 66 w 75"/>
                    <a:gd name="T21" fmla="*/ 155 h 188"/>
                    <a:gd name="T22" fmla="*/ 66 w 75"/>
                    <a:gd name="T23" fmla="*/ 164 h 188"/>
                    <a:gd name="T24" fmla="*/ 66 w 75"/>
                    <a:gd name="T25" fmla="*/ 96 h 188"/>
                    <a:gd name="T26" fmla="*/ 38 w 75"/>
                    <a:gd name="T27" fmla="*/ 96 h 188"/>
                    <a:gd name="T28" fmla="*/ 38 w 75"/>
                    <a:gd name="T29" fmla="*/ 88 h 188"/>
                    <a:gd name="T30" fmla="*/ 66 w 75"/>
                    <a:gd name="T31" fmla="*/ 88 h 188"/>
                    <a:gd name="T32" fmla="*/ 66 w 75"/>
                    <a:gd name="T33" fmla="*/ 96 h 188"/>
                    <a:gd name="T34" fmla="*/ 66 w 75"/>
                    <a:gd name="T35" fmla="*/ 72 h 188"/>
                    <a:gd name="T36" fmla="*/ 38 w 75"/>
                    <a:gd name="T37" fmla="*/ 72 h 188"/>
                    <a:gd name="T38" fmla="*/ 38 w 75"/>
                    <a:gd name="T39" fmla="*/ 64 h 188"/>
                    <a:gd name="T40" fmla="*/ 66 w 75"/>
                    <a:gd name="T41" fmla="*/ 64 h 188"/>
                    <a:gd name="T42" fmla="*/ 66 w 75"/>
                    <a:gd name="T43" fmla="*/ 72 h 188"/>
                    <a:gd name="T44" fmla="*/ 38 w 75"/>
                    <a:gd name="T45" fmla="*/ 19 h 188"/>
                    <a:gd name="T46" fmla="*/ 66 w 75"/>
                    <a:gd name="T47" fmla="*/ 19 h 188"/>
                    <a:gd name="T48" fmla="*/ 66 w 75"/>
                    <a:gd name="T49" fmla="*/ 27 h 188"/>
                    <a:gd name="T50" fmla="*/ 38 w 75"/>
                    <a:gd name="T51" fmla="*/ 27 h 188"/>
                    <a:gd name="T52" fmla="*/ 38 w 75"/>
                    <a:gd name="T53" fmla="*/ 19 h 188"/>
                    <a:gd name="T54" fmla="*/ 38 w 75"/>
                    <a:gd name="T55" fmla="*/ 42 h 188"/>
                    <a:gd name="T56" fmla="*/ 66 w 75"/>
                    <a:gd name="T57" fmla="*/ 42 h 188"/>
                    <a:gd name="T58" fmla="*/ 66 w 75"/>
                    <a:gd name="T59" fmla="*/ 50 h 188"/>
                    <a:gd name="T60" fmla="*/ 38 w 75"/>
                    <a:gd name="T61" fmla="*/ 50 h 188"/>
                    <a:gd name="T62" fmla="*/ 38 w 75"/>
                    <a:gd name="T63" fmla="*/ 42 h 188"/>
                    <a:gd name="T64" fmla="*/ 38 w 75"/>
                    <a:gd name="T65" fmla="*/ 110 h 188"/>
                    <a:gd name="T66" fmla="*/ 65 w 75"/>
                    <a:gd name="T67" fmla="*/ 110 h 188"/>
                    <a:gd name="T68" fmla="*/ 65 w 75"/>
                    <a:gd name="T69" fmla="*/ 118 h 188"/>
                    <a:gd name="T70" fmla="*/ 38 w 75"/>
                    <a:gd name="T71" fmla="*/ 118 h 188"/>
                    <a:gd name="T72" fmla="*/ 38 w 75"/>
                    <a:gd name="T73" fmla="*/ 110 h 188"/>
                    <a:gd name="T74" fmla="*/ 38 w 75"/>
                    <a:gd name="T75" fmla="*/ 133 h 188"/>
                    <a:gd name="T76" fmla="*/ 65 w 75"/>
                    <a:gd name="T77" fmla="*/ 133 h 188"/>
                    <a:gd name="T78" fmla="*/ 65 w 75"/>
                    <a:gd name="T79" fmla="*/ 142 h 188"/>
                    <a:gd name="T80" fmla="*/ 38 w 75"/>
                    <a:gd name="T81" fmla="*/ 142 h 188"/>
                    <a:gd name="T82" fmla="*/ 38 w 75"/>
                    <a:gd name="T83" fmla="*/ 133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5" h="188">
                      <a:moveTo>
                        <a:pt x="0" y="31"/>
                      </a:moveTo>
                      <a:lnTo>
                        <a:pt x="28" y="31"/>
                      </a:lnTo>
                      <a:lnTo>
                        <a:pt x="28" y="188"/>
                      </a:lnTo>
                      <a:lnTo>
                        <a:pt x="75" y="188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  <a:moveTo>
                        <a:pt x="66" y="164"/>
                      </a:moveTo>
                      <a:lnTo>
                        <a:pt x="38" y="164"/>
                      </a:lnTo>
                      <a:lnTo>
                        <a:pt x="38" y="155"/>
                      </a:lnTo>
                      <a:lnTo>
                        <a:pt x="66" y="155"/>
                      </a:lnTo>
                      <a:lnTo>
                        <a:pt x="66" y="164"/>
                      </a:lnTo>
                      <a:close/>
                      <a:moveTo>
                        <a:pt x="66" y="96"/>
                      </a:moveTo>
                      <a:lnTo>
                        <a:pt x="38" y="96"/>
                      </a:lnTo>
                      <a:lnTo>
                        <a:pt x="38" y="88"/>
                      </a:lnTo>
                      <a:lnTo>
                        <a:pt x="66" y="88"/>
                      </a:lnTo>
                      <a:lnTo>
                        <a:pt x="66" y="96"/>
                      </a:lnTo>
                      <a:close/>
                      <a:moveTo>
                        <a:pt x="66" y="72"/>
                      </a:moveTo>
                      <a:lnTo>
                        <a:pt x="38" y="72"/>
                      </a:lnTo>
                      <a:lnTo>
                        <a:pt x="38" y="64"/>
                      </a:lnTo>
                      <a:lnTo>
                        <a:pt x="66" y="64"/>
                      </a:lnTo>
                      <a:lnTo>
                        <a:pt x="66" y="72"/>
                      </a:lnTo>
                      <a:close/>
                      <a:moveTo>
                        <a:pt x="38" y="19"/>
                      </a:moveTo>
                      <a:lnTo>
                        <a:pt x="66" y="19"/>
                      </a:lnTo>
                      <a:lnTo>
                        <a:pt x="66" y="27"/>
                      </a:lnTo>
                      <a:lnTo>
                        <a:pt x="38" y="27"/>
                      </a:lnTo>
                      <a:lnTo>
                        <a:pt x="38" y="19"/>
                      </a:lnTo>
                      <a:close/>
                      <a:moveTo>
                        <a:pt x="38" y="42"/>
                      </a:moveTo>
                      <a:lnTo>
                        <a:pt x="66" y="42"/>
                      </a:lnTo>
                      <a:lnTo>
                        <a:pt x="66" y="50"/>
                      </a:lnTo>
                      <a:lnTo>
                        <a:pt x="38" y="50"/>
                      </a:lnTo>
                      <a:lnTo>
                        <a:pt x="38" y="42"/>
                      </a:lnTo>
                      <a:close/>
                      <a:moveTo>
                        <a:pt x="38" y="110"/>
                      </a:moveTo>
                      <a:lnTo>
                        <a:pt x="65" y="110"/>
                      </a:lnTo>
                      <a:lnTo>
                        <a:pt x="65" y="118"/>
                      </a:lnTo>
                      <a:lnTo>
                        <a:pt x="38" y="118"/>
                      </a:lnTo>
                      <a:lnTo>
                        <a:pt x="38" y="110"/>
                      </a:lnTo>
                      <a:close/>
                      <a:moveTo>
                        <a:pt x="38" y="133"/>
                      </a:moveTo>
                      <a:lnTo>
                        <a:pt x="65" y="133"/>
                      </a:lnTo>
                      <a:lnTo>
                        <a:pt x="65" y="142"/>
                      </a:lnTo>
                      <a:lnTo>
                        <a:pt x="38" y="142"/>
                      </a:lnTo>
                      <a:lnTo>
                        <a:pt x="38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3" name="Freeform 484"/>
                <p:cNvSpPr>
                  <a:spLocks noEditPoints="1"/>
                </p:cNvSpPr>
                <p:nvPr/>
              </p:nvSpPr>
              <p:spPr bwMode="auto">
                <a:xfrm>
                  <a:off x="6025301" y="5048231"/>
                  <a:ext cx="135760" cy="254335"/>
                </a:xfrm>
                <a:custGeom>
                  <a:avLst/>
                  <a:gdLst>
                    <a:gd name="T0" fmla="*/ 79 w 79"/>
                    <a:gd name="T1" fmla="*/ 148 h 148"/>
                    <a:gd name="T2" fmla="*/ 0 w 79"/>
                    <a:gd name="T3" fmla="*/ 0 h 148"/>
                    <a:gd name="T4" fmla="*/ 70 w 79"/>
                    <a:gd name="T5" fmla="*/ 127 h 148"/>
                    <a:gd name="T6" fmla="*/ 55 w 79"/>
                    <a:gd name="T7" fmla="*/ 108 h 148"/>
                    <a:gd name="T8" fmla="*/ 70 w 79"/>
                    <a:gd name="T9" fmla="*/ 127 h 148"/>
                    <a:gd name="T10" fmla="*/ 55 w 79"/>
                    <a:gd name="T11" fmla="*/ 79 h 148"/>
                    <a:gd name="T12" fmla="*/ 70 w 79"/>
                    <a:gd name="T13" fmla="*/ 97 h 148"/>
                    <a:gd name="T14" fmla="*/ 70 w 79"/>
                    <a:gd name="T15" fmla="*/ 70 h 148"/>
                    <a:gd name="T16" fmla="*/ 55 w 79"/>
                    <a:gd name="T17" fmla="*/ 51 h 148"/>
                    <a:gd name="T18" fmla="*/ 70 w 79"/>
                    <a:gd name="T19" fmla="*/ 70 h 148"/>
                    <a:gd name="T20" fmla="*/ 70 w 79"/>
                    <a:gd name="T21" fmla="*/ 21 h 148"/>
                    <a:gd name="T22" fmla="*/ 55 w 79"/>
                    <a:gd name="T23" fmla="*/ 41 h 148"/>
                    <a:gd name="T24" fmla="*/ 47 w 79"/>
                    <a:gd name="T25" fmla="*/ 127 h 148"/>
                    <a:gd name="T26" fmla="*/ 32 w 79"/>
                    <a:gd name="T27" fmla="*/ 108 h 148"/>
                    <a:gd name="T28" fmla="*/ 47 w 79"/>
                    <a:gd name="T29" fmla="*/ 127 h 148"/>
                    <a:gd name="T30" fmla="*/ 32 w 79"/>
                    <a:gd name="T31" fmla="*/ 79 h 148"/>
                    <a:gd name="T32" fmla="*/ 47 w 79"/>
                    <a:gd name="T33" fmla="*/ 97 h 148"/>
                    <a:gd name="T34" fmla="*/ 47 w 79"/>
                    <a:gd name="T35" fmla="*/ 70 h 148"/>
                    <a:gd name="T36" fmla="*/ 32 w 79"/>
                    <a:gd name="T37" fmla="*/ 51 h 148"/>
                    <a:gd name="T38" fmla="*/ 47 w 79"/>
                    <a:gd name="T39" fmla="*/ 70 h 148"/>
                    <a:gd name="T40" fmla="*/ 47 w 79"/>
                    <a:gd name="T41" fmla="*/ 21 h 148"/>
                    <a:gd name="T42" fmla="*/ 32 w 79"/>
                    <a:gd name="T43" fmla="*/ 41 h 148"/>
                    <a:gd name="T44" fmla="*/ 25 w 79"/>
                    <a:gd name="T45" fmla="*/ 127 h 148"/>
                    <a:gd name="T46" fmla="*/ 10 w 79"/>
                    <a:gd name="T47" fmla="*/ 108 h 148"/>
                    <a:gd name="T48" fmla="*/ 25 w 79"/>
                    <a:gd name="T49" fmla="*/ 127 h 148"/>
                    <a:gd name="T50" fmla="*/ 10 w 79"/>
                    <a:gd name="T51" fmla="*/ 79 h 148"/>
                    <a:gd name="T52" fmla="*/ 25 w 79"/>
                    <a:gd name="T53" fmla="*/ 97 h 148"/>
                    <a:gd name="T54" fmla="*/ 25 w 79"/>
                    <a:gd name="T55" fmla="*/ 70 h 148"/>
                    <a:gd name="T56" fmla="*/ 10 w 79"/>
                    <a:gd name="T57" fmla="*/ 51 h 148"/>
                    <a:gd name="T58" fmla="*/ 25 w 79"/>
                    <a:gd name="T59" fmla="*/ 70 h 148"/>
                    <a:gd name="T60" fmla="*/ 25 w 79"/>
                    <a:gd name="T61" fmla="*/ 21 h 148"/>
                    <a:gd name="T62" fmla="*/ 10 w 79"/>
                    <a:gd name="T63" fmla="*/ 41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9" h="148">
                      <a:moveTo>
                        <a:pt x="0" y="148"/>
                      </a:moveTo>
                      <a:lnTo>
                        <a:pt x="79" y="148"/>
                      </a:lnTo>
                      <a:lnTo>
                        <a:pt x="79" y="0"/>
                      </a:lnTo>
                      <a:lnTo>
                        <a:pt x="0" y="0"/>
                      </a:lnTo>
                      <a:lnTo>
                        <a:pt x="0" y="148"/>
                      </a:lnTo>
                      <a:close/>
                      <a:moveTo>
                        <a:pt x="70" y="127"/>
                      </a:moveTo>
                      <a:lnTo>
                        <a:pt x="55" y="127"/>
                      </a:lnTo>
                      <a:lnTo>
                        <a:pt x="55" y="108"/>
                      </a:lnTo>
                      <a:lnTo>
                        <a:pt x="70" y="108"/>
                      </a:lnTo>
                      <a:lnTo>
                        <a:pt x="70" y="127"/>
                      </a:lnTo>
                      <a:close/>
                      <a:moveTo>
                        <a:pt x="55" y="97"/>
                      </a:moveTo>
                      <a:lnTo>
                        <a:pt x="55" y="79"/>
                      </a:lnTo>
                      <a:lnTo>
                        <a:pt x="70" y="79"/>
                      </a:lnTo>
                      <a:lnTo>
                        <a:pt x="70" y="97"/>
                      </a:lnTo>
                      <a:lnTo>
                        <a:pt x="55" y="97"/>
                      </a:lnTo>
                      <a:close/>
                      <a:moveTo>
                        <a:pt x="70" y="70"/>
                      </a:moveTo>
                      <a:lnTo>
                        <a:pt x="55" y="70"/>
                      </a:lnTo>
                      <a:lnTo>
                        <a:pt x="55" y="51"/>
                      </a:lnTo>
                      <a:lnTo>
                        <a:pt x="70" y="51"/>
                      </a:lnTo>
                      <a:lnTo>
                        <a:pt x="70" y="70"/>
                      </a:lnTo>
                      <a:close/>
                      <a:moveTo>
                        <a:pt x="55" y="21"/>
                      </a:moveTo>
                      <a:lnTo>
                        <a:pt x="70" y="21"/>
                      </a:lnTo>
                      <a:lnTo>
                        <a:pt x="70" y="41"/>
                      </a:lnTo>
                      <a:lnTo>
                        <a:pt x="55" y="41"/>
                      </a:lnTo>
                      <a:lnTo>
                        <a:pt x="55" y="21"/>
                      </a:lnTo>
                      <a:close/>
                      <a:moveTo>
                        <a:pt x="47" y="127"/>
                      </a:moveTo>
                      <a:lnTo>
                        <a:pt x="32" y="127"/>
                      </a:lnTo>
                      <a:lnTo>
                        <a:pt x="32" y="108"/>
                      </a:lnTo>
                      <a:lnTo>
                        <a:pt x="47" y="108"/>
                      </a:lnTo>
                      <a:lnTo>
                        <a:pt x="47" y="127"/>
                      </a:lnTo>
                      <a:close/>
                      <a:moveTo>
                        <a:pt x="32" y="97"/>
                      </a:moveTo>
                      <a:lnTo>
                        <a:pt x="32" y="79"/>
                      </a:lnTo>
                      <a:lnTo>
                        <a:pt x="47" y="79"/>
                      </a:lnTo>
                      <a:lnTo>
                        <a:pt x="47" y="97"/>
                      </a:lnTo>
                      <a:lnTo>
                        <a:pt x="32" y="97"/>
                      </a:lnTo>
                      <a:close/>
                      <a:moveTo>
                        <a:pt x="47" y="70"/>
                      </a:moveTo>
                      <a:lnTo>
                        <a:pt x="32" y="70"/>
                      </a:lnTo>
                      <a:lnTo>
                        <a:pt x="32" y="51"/>
                      </a:lnTo>
                      <a:lnTo>
                        <a:pt x="47" y="51"/>
                      </a:lnTo>
                      <a:lnTo>
                        <a:pt x="47" y="70"/>
                      </a:lnTo>
                      <a:close/>
                      <a:moveTo>
                        <a:pt x="32" y="21"/>
                      </a:moveTo>
                      <a:lnTo>
                        <a:pt x="47" y="21"/>
                      </a:lnTo>
                      <a:lnTo>
                        <a:pt x="47" y="41"/>
                      </a:lnTo>
                      <a:lnTo>
                        <a:pt x="32" y="41"/>
                      </a:lnTo>
                      <a:lnTo>
                        <a:pt x="32" y="21"/>
                      </a:lnTo>
                      <a:close/>
                      <a:moveTo>
                        <a:pt x="25" y="127"/>
                      </a:moveTo>
                      <a:lnTo>
                        <a:pt x="10" y="127"/>
                      </a:lnTo>
                      <a:lnTo>
                        <a:pt x="10" y="108"/>
                      </a:lnTo>
                      <a:lnTo>
                        <a:pt x="25" y="108"/>
                      </a:lnTo>
                      <a:lnTo>
                        <a:pt x="25" y="127"/>
                      </a:lnTo>
                      <a:close/>
                      <a:moveTo>
                        <a:pt x="10" y="97"/>
                      </a:moveTo>
                      <a:lnTo>
                        <a:pt x="10" y="79"/>
                      </a:lnTo>
                      <a:lnTo>
                        <a:pt x="25" y="79"/>
                      </a:lnTo>
                      <a:lnTo>
                        <a:pt x="25" y="97"/>
                      </a:lnTo>
                      <a:lnTo>
                        <a:pt x="10" y="97"/>
                      </a:lnTo>
                      <a:close/>
                      <a:moveTo>
                        <a:pt x="25" y="70"/>
                      </a:moveTo>
                      <a:lnTo>
                        <a:pt x="10" y="70"/>
                      </a:lnTo>
                      <a:lnTo>
                        <a:pt x="10" y="51"/>
                      </a:lnTo>
                      <a:lnTo>
                        <a:pt x="25" y="51"/>
                      </a:lnTo>
                      <a:lnTo>
                        <a:pt x="25" y="70"/>
                      </a:lnTo>
                      <a:close/>
                      <a:moveTo>
                        <a:pt x="10" y="21"/>
                      </a:moveTo>
                      <a:lnTo>
                        <a:pt x="25" y="21"/>
                      </a:lnTo>
                      <a:lnTo>
                        <a:pt x="25" y="41"/>
                      </a:lnTo>
                      <a:lnTo>
                        <a:pt x="10" y="41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34" name="矩形 33"/>
            <p:cNvSpPr/>
            <p:nvPr/>
          </p:nvSpPr>
          <p:spPr>
            <a:xfrm>
              <a:off x="7650473" y="4283028"/>
              <a:ext cx="856631" cy="284687"/>
            </a:xfrm>
            <a:prstGeom prst="rect">
              <a:avLst/>
            </a:prstGeom>
          </p:spPr>
          <p:txBody>
            <a:bodyPr wrap="none" lIns="68573" tIns="34287" rIns="68573" bIns="34287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1774726" y="2560898"/>
            <a:ext cx="709155" cy="3462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6000</a:t>
            </a:r>
            <a:endParaRPr lang="en-US" altLang="zh-CN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TextBox 30"/>
          <p:cNvSpPr txBox="1">
            <a:spLocks noChangeArrowheads="1"/>
          </p:cNvSpPr>
          <p:nvPr/>
        </p:nvSpPr>
        <p:spPr bwMode="auto">
          <a:xfrm>
            <a:off x="1738142" y="3209214"/>
            <a:ext cx="277142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</a:t>
            </a:r>
            <a:r>
              <a:rPr lang="zh-CN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内容。</a:t>
            </a: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8542961" y="2444897"/>
            <a:ext cx="458790" cy="475720"/>
            <a:chOff x="9195547" y="2823009"/>
            <a:chExt cx="306551" cy="318336"/>
          </a:xfrm>
        </p:grpSpPr>
        <p:sp>
          <p:nvSpPr>
            <p:cNvPr id="38" name="圆角矩形 37"/>
            <p:cNvSpPr/>
            <p:nvPr/>
          </p:nvSpPr>
          <p:spPr>
            <a:xfrm>
              <a:off x="9195547" y="2834338"/>
              <a:ext cx="306551" cy="307007"/>
            </a:xfrm>
            <a:prstGeom prst="round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39" name="文本框 72"/>
            <p:cNvSpPr txBox="1"/>
            <p:nvPr/>
          </p:nvSpPr>
          <p:spPr>
            <a:xfrm>
              <a:off x="9225953" y="2823009"/>
              <a:ext cx="251919" cy="3089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B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4007341" y="1484784"/>
            <a:ext cx="3546448" cy="3546449"/>
          </a:xfrm>
          <a:prstGeom prst="line">
            <a:avLst/>
          </a:prstGeom>
          <a:ln w="19050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 bwMode="auto">
          <a:xfrm>
            <a:off x="9260062" y="4180163"/>
            <a:ext cx="479431" cy="483235"/>
            <a:chOff x="9195547" y="2823009"/>
            <a:chExt cx="320620" cy="323365"/>
          </a:xfrm>
        </p:grpSpPr>
        <p:sp>
          <p:nvSpPr>
            <p:cNvPr id="42" name="圆角矩形 41"/>
            <p:cNvSpPr/>
            <p:nvPr/>
          </p:nvSpPr>
          <p:spPr>
            <a:xfrm>
              <a:off x="9195547" y="2834338"/>
              <a:ext cx="306816" cy="307007"/>
            </a:xfrm>
            <a:prstGeom prst="round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43" name="文本框 87"/>
            <p:cNvSpPr txBox="1"/>
            <p:nvPr/>
          </p:nvSpPr>
          <p:spPr>
            <a:xfrm>
              <a:off x="9236318" y="2823009"/>
              <a:ext cx="279849" cy="3233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D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2484290" y="2444469"/>
            <a:ext cx="457097" cy="492649"/>
            <a:chOff x="9129964" y="2822657"/>
            <a:chExt cx="306551" cy="329664"/>
          </a:xfrm>
        </p:grpSpPr>
        <p:sp>
          <p:nvSpPr>
            <p:cNvPr id="45" name="圆角矩形 44"/>
            <p:cNvSpPr/>
            <p:nvPr/>
          </p:nvSpPr>
          <p:spPr>
            <a:xfrm>
              <a:off x="9129964" y="2834269"/>
              <a:ext cx="306551" cy="307006"/>
            </a:xfrm>
            <a:prstGeom prst="round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/>
            </a:p>
          </p:txBody>
        </p:sp>
        <p:sp>
          <p:nvSpPr>
            <p:cNvPr id="46" name="文本框 90"/>
            <p:cNvSpPr txBox="1">
              <a:spLocks noChangeArrowheads="1"/>
            </p:cNvSpPr>
            <p:nvPr/>
          </p:nvSpPr>
          <p:spPr bwMode="auto">
            <a:xfrm>
              <a:off x="9140255" y="2822657"/>
              <a:ext cx="286396" cy="329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A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4061720" y="4172973"/>
            <a:ext cx="458789" cy="492648"/>
            <a:chOff x="9195547" y="2822657"/>
            <a:chExt cx="306551" cy="329664"/>
          </a:xfrm>
        </p:grpSpPr>
        <p:sp>
          <p:nvSpPr>
            <p:cNvPr id="48" name="圆角矩形 47"/>
            <p:cNvSpPr/>
            <p:nvPr/>
          </p:nvSpPr>
          <p:spPr>
            <a:xfrm>
              <a:off x="9195547" y="2834268"/>
              <a:ext cx="306551" cy="307007"/>
            </a:xfrm>
            <a:prstGeom prst="round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/>
            </a:p>
          </p:txBody>
        </p:sp>
        <p:sp>
          <p:nvSpPr>
            <p:cNvPr id="49" name="文本框 93"/>
            <p:cNvSpPr txBox="1">
              <a:spLocks noChangeArrowheads="1"/>
            </p:cNvSpPr>
            <p:nvPr/>
          </p:nvSpPr>
          <p:spPr bwMode="auto">
            <a:xfrm>
              <a:off x="9211367" y="2822657"/>
              <a:ext cx="286396" cy="329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9077555" y="2505009"/>
            <a:ext cx="709155" cy="3462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2356</a:t>
            </a:r>
            <a:endParaRPr lang="en-US" altLang="zh-CN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9850547" y="4246998"/>
            <a:ext cx="709155" cy="3462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5672</a:t>
            </a:r>
            <a:endParaRPr lang="en-US" altLang="zh-CN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3214886" y="4246998"/>
            <a:ext cx="709155" cy="3462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7890</a:t>
            </a:r>
            <a:endParaRPr lang="en-US" altLang="zh-CN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333126" y="1478086"/>
            <a:ext cx="2532655" cy="1948586"/>
            <a:chOff x="5333126" y="1478086"/>
            <a:chExt cx="2532655" cy="1948586"/>
          </a:xfrm>
        </p:grpSpPr>
        <p:grpSp>
          <p:nvGrpSpPr>
            <p:cNvPr id="54" name="组合 53"/>
            <p:cNvGrpSpPr/>
            <p:nvPr/>
          </p:nvGrpSpPr>
          <p:grpSpPr>
            <a:xfrm>
              <a:off x="5333126" y="1478086"/>
              <a:ext cx="2532655" cy="1948586"/>
              <a:chOff x="5333126" y="1478086"/>
              <a:chExt cx="2532655" cy="1948586"/>
            </a:xfrm>
          </p:grpSpPr>
          <p:sp>
            <p:nvSpPr>
              <p:cNvPr id="55" name="任意多边形 54"/>
              <p:cNvSpPr/>
              <p:nvPr/>
            </p:nvSpPr>
            <p:spPr>
              <a:xfrm rot="19351598">
                <a:off x="5333126" y="1478086"/>
                <a:ext cx="2532655" cy="1948586"/>
              </a:xfrm>
              <a:custGeom>
                <a:avLst/>
                <a:gdLst>
                  <a:gd name="connsiteX0" fmla="*/ 0 w 2502498"/>
                  <a:gd name="connsiteY0" fmla="*/ 0 h 1927076"/>
                  <a:gd name="connsiteX1" fmla="*/ 1945080 w 2502498"/>
                  <a:gd name="connsiteY1" fmla="*/ 1496572 h 1927076"/>
                  <a:gd name="connsiteX2" fmla="*/ 2502498 w 2502498"/>
                  <a:gd name="connsiteY2" fmla="*/ 1923871 h 1927076"/>
                  <a:gd name="connsiteX3" fmla="*/ 1799499 w 2502498"/>
                  <a:gd name="connsiteY3" fmla="*/ 1920422 h 1927076"/>
                  <a:gd name="connsiteX4" fmla="*/ 1791943 w 2502498"/>
                  <a:gd name="connsiteY4" fmla="*/ 1927076 h 1927076"/>
                  <a:gd name="connsiteX5" fmla="*/ 1783159 w 2502498"/>
                  <a:gd name="connsiteY5" fmla="*/ 1920342 h 1927076"/>
                  <a:gd name="connsiteX6" fmla="*/ 270669 w 2502498"/>
                  <a:gd name="connsiteY6" fmla="*/ 1912921 h 1927076"/>
                  <a:gd name="connsiteX7" fmla="*/ 221995 w 2502498"/>
                  <a:gd name="connsiteY7" fmla="*/ 1489568 h 1927076"/>
                  <a:gd name="connsiteX8" fmla="*/ 1224971 w 2502498"/>
                  <a:gd name="connsiteY8" fmla="*/ 1492441 h 1927076"/>
                  <a:gd name="connsiteX9" fmla="*/ 97539 w 2502498"/>
                  <a:gd name="connsiteY9" fmla="*/ 628165 h 1927076"/>
                  <a:gd name="connsiteX0-1" fmla="*/ 0 w 2482718"/>
                  <a:gd name="connsiteY0-2" fmla="*/ 0 h 1905911"/>
                  <a:gd name="connsiteX1-3" fmla="*/ 1925300 w 2482718"/>
                  <a:gd name="connsiteY1-4" fmla="*/ 1475407 h 1905911"/>
                  <a:gd name="connsiteX2-5" fmla="*/ 2482718 w 2482718"/>
                  <a:gd name="connsiteY2-6" fmla="*/ 1902706 h 1905911"/>
                  <a:gd name="connsiteX3-7" fmla="*/ 1779719 w 2482718"/>
                  <a:gd name="connsiteY3-8" fmla="*/ 1899257 h 1905911"/>
                  <a:gd name="connsiteX4-9" fmla="*/ 1772163 w 2482718"/>
                  <a:gd name="connsiteY4-10" fmla="*/ 1905911 h 1905911"/>
                  <a:gd name="connsiteX5-11" fmla="*/ 1763379 w 2482718"/>
                  <a:gd name="connsiteY5-12" fmla="*/ 1899177 h 1905911"/>
                  <a:gd name="connsiteX6-13" fmla="*/ 250889 w 2482718"/>
                  <a:gd name="connsiteY6-14" fmla="*/ 1891756 h 1905911"/>
                  <a:gd name="connsiteX7-15" fmla="*/ 202215 w 2482718"/>
                  <a:gd name="connsiteY7-16" fmla="*/ 1468403 h 1905911"/>
                  <a:gd name="connsiteX8-17" fmla="*/ 1205191 w 2482718"/>
                  <a:gd name="connsiteY8-18" fmla="*/ 1471276 h 1905911"/>
                  <a:gd name="connsiteX9-19" fmla="*/ 77759 w 2482718"/>
                  <a:gd name="connsiteY9-20" fmla="*/ 607000 h 1905911"/>
                  <a:gd name="connsiteX10" fmla="*/ 0 w 2482718"/>
                  <a:gd name="connsiteY10" fmla="*/ 0 h 1905911"/>
                  <a:gd name="connsiteX0-21" fmla="*/ 0 w 2481710"/>
                  <a:gd name="connsiteY0-22" fmla="*/ 0 h 1911139"/>
                  <a:gd name="connsiteX1-23" fmla="*/ 1924292 w 2481710"/>
                  <a:gd name="connsiteY1-24" fmla="*/ 1480635 h 1911139"/>
                  <a:gd name="connsiteX2-25" fmla="*/ 2481710 w 2481710"/>
                  <a:gd name="connsiteY2-26" fmla="*/ 1907934 h 1911139"/>
                  <a:gd name="connsiteX3-27" fmla="*/ 1778711 w 2481710"/>
                  <a:gd name="connsiteY3-28" fmla="*/ 1904485 h 1911139"/>
                  <a:gd name="connsiteX4-29" fmla="*/ 1771155 w 2481710"/>
                  <a:gd name="connsiteY4-30" fmla="*/ 1911139 h 1911139"/>
                  <a:gd name="connsiteX5-31" fmla="*/ 1762371 w 2481710"/>
                  <a:gd name="connsiteY5-32" fmla="*/ 1904405 h 1911139"/>
                  <a:gd name="connsiteX6-33" fmla="*/ 249881 w 2481710"/>
                  <a:gd name="connsiteY6-34" fmla="*/ 1896984 h 1911139"/>
                  <a:gd name="connsiteX7-35" fmla="*/ 201207 w 2481710"/>
                  <a:gd name="connsiteY7-36" fmla="*/ 1473631 h 1911139"/>
                  <a:gd name="connsiteX8-37" fmla="*/ 1204183 w 2481710"/>
                  <a:gd name="connsiteY8-38" fmla="*/ 1476504 h 1911139"/>
                  <a:gd name="connsiteX9-39" fmla="*/ 76751 w 2481710"/>
                  <a:gd name="connsiteY9-40" fmla="*/ 612228 h 1911139"/>
                  <a:gd name="connsiteX10-41" fmla="*/ 0 w 2481710"/>
                  <a:gd name="connsiteY10-42" fmla="*/ 0 h 1911139"/>
                  <a:gd name="connsiteX0-43" fmla="*/ 0 w 2481710"/>
                  <a:gd name="connsiteY0-44" fmla="*/ 0 h 1911139"/>
                  <a:gd name="connsiteX1-45" fmla="*/ 1924292 w 2481710"/>
                  <a:gd name="connsiteY1-46" fmla="*/ 1480635 h 1911139"/>
                  <a:gd name="connsiteX2-47" fmla="*/ 2481710 w 2481710"/>
                  <a:gd name="connsiteY2-48" fmla="*/ 1907934 h 1911139"/>
                  <a:gd name="connsiteX3-49" fmla="*/ 1778711 w 2481710"/>
                  <a:gd name="connsiteY3-50" fmla="*/ 1904485 h 1911139"/>
                  <a:gd name="connsiteX4-51" fmla="*/ 1771155 w 2481710"/>
                  <a:gd name="connsiteY4-52" fmla="*/ 1911139 h 1911139"/>
                  <a:gd name="connsiteX5-53" fmla="*/ 1762371 w 2481710"/>
                  <a:gd name="connsiteY5-54" fmla="*/ 1904405 h 1911139"/>
                  <a:gd name="connsiteX6-55" fmla="*/ 249881 w 2481710"/>
                  <a:gd name="connsiteY6-56" fmla="*/ 1896984 h 1911139"/>
                  <a:gd name="connsiteX7-57" fmla="*/ 196860 w 2481710"/>
                  <a:gd name="connsiteY7-58" fmla="*/ 1479301 h 1911139"/>
                  <a:gd name="connsiteX8-59" fmla="*/ 1204183 w 2481710"/>
                  <a:gd name="connsiteY8-60" fmla="*/ 1476504 h 1911139"/>
                  <a:gd name="connsiteX9-61" fmla="*/ 76751 w 2481710"/>
                  <a:gd name="connsiteY9-62" fmla="*/ 612228 h 1911139"/>
                  <a:gd name="connsiteX10-63" fmla="*/ 0 w 2481710"/>
                  <a:gd name="connsiteY10-64" fmla="*/ 0 h 19111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41" y="connsiteY10-42"/>
                  </a:cxn>
                </a:cxnLst>
                <a:rect l="l" t="t" r="r" b="b"/>
                <a:pathLst>
                  <a:path w="2481710" h="1911139">
                    <a:moveTo>
                      <a:pt x="0" y="0"/>
                    </a:moveTo>
                    <a:lnTo>
                      <a:pt x="1924292" y="1480635"/>
                    </a:lnTo>
                    <a:lnTo>
                      <a:pt x="2481710" y="1907934"/>
                    </a:lnTo>
                    <a:lnTo>
                      <a:pt x="1778711" y="1904485"/>
                    </a:lnTo>
                    <a:lnTo>
                      <a:pt x="1771155" y="1911139"/>
                    </a:lnTo>
                    <a:lnTo>
                      <a:pt x="1762371" y="1904405"/>
                    </a:lnTo>
                    <a:lnTo>
                      <a:pt x="249881" y="1896984"/>
                    </a:lnTo>
                    <a:lnTo>
                      <a:pt x="196860" y="1479301"/>
                    </a:lnTo>
                    <a:lnTo>
                      <a:pt x="1204183" y="1476504"/>
                    </a:lnTo>
                    <a:lnTo>
                      <a:pt x="76751" y="612228"/>
                    </a:lnTo>
                    <a:cubicBezTo>
                      <a:pt x="44238" y="402840"/>
                      <a:pt x="32513" y="209388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/>
              </a:p>
            </p:txBody>
          </p:sp>
          <p:sp>
            <p:nvSpPr>
              <p:cNvPr id="56" name="Freeform 572"/>
              <p:cNvSpPr>
                <a:spLocks noEditPoints="1"/>
              </p:cNvSpPr>
              <p:nvPr/>
            </p:nvSpPr>
            <p:spPr bwMode="auto">
              <a:xfrm>
                <a:off x="5658172" y="2519383"/>
                <a:ext cx="319968" cy="311503"/>
              </a:xfrm>
              <a:custGeom>
                <a:avLst/>
                <a:gdLst>
                  <a:gd name="T0" fmla="*/ 278 w 326"/>
                  <a:gd name="T1" fmla="*/ 48 h 326"/>
                  <a:gd name="T2" fmla="*/ 163 w 326"/>
                  <a:gd name="T3" fmla="*/ 0 h 326"/>
                  <a:gd name="T4" fmla="*/ 47 w 326"/>
                  <a:gd name="T5" fmla="*/ 48 h 326"/>
                  <a:gd name="T6" fmla="*/ 0 w 326"/>
                  <a:gd name="T7" fmla="*/ 163 h 326"/>
                  <a:gd name="T8" fmla="*/ 47 w 326"/>
                  <a:gd name="T9" fmla="*/ 278 h 326"/>
                  <a:gd name="T10" fmla="*/ 163 w 326"/>
                  <a:gd name="T11" fmla="*/ 326 h 326"/>
                  <a:gd name="T12" fmla="*/ 278 w 326"/>
                  <a:gd name="T13" fmla="*/ 278 h 326"/>
                  <a:gd name="T14" fmla="*/ 326 w 326"/>
                  <a:gd name="T15" fmla="*/ 163 h 326"/>
                  <a:gd name="T16" fmla="*/ 250 w 326"/>
                  <a:gd name="T17" fmla="*/ 175 h 326"/>
                  <a:gd name="T18" fmla="*/ 293 w 326"/>
                  <a:gd name="T19" fmla="*/ 219 h 326"/>
                  <a:gd name="T20" fmla="*/ 243 w 326"/>
                  <a:gd name="T21" fmla="*/ 230 h 326"/>
                  <a:gd name="T22" fmla="*/ 250 w 326"/>
                  <a:gd name="T23" fmla="*/ 153 h 326"/>
                  <a:gd name="T24" fmla="*/ 279 w 326"/>
                  <a:gd name="T25" fmla="*/ 82 h 326"/>
                  <a:gd name="T26" fmla="*/ 304 w 326"/>
                  <a:gd name="T27" fmla="*/ 153 h 326"/>
                  <a:gd name="T28" fmla="*/ 223 w 326"/>
                  <a:gd name="T29" fmla="*/ 221 h 326"/>
                  <a:gd name="T30" fmla="*/ 175 w 326"/>
                  <a:gd name="T31" fmla="*/ 219 h 326"/>
                  <a:gd name="T32" fmla="*/ 229 w 326"/>
                  <a:gd name="T33" fmla="*/ 175 h 326"/>
                  <a:gd name="T34" fmla="*/ 229 w 326"/>
                  <a:gd name="T35" fmla="*/ 153 h 326"/>
                  <a:gd name="T36" fmla="*/ 175 w 326"/>
                  <a:gd name="T37" fmla="*/ 108 h 326"/>
                  <a:gd name="T38" fmla="*/ 223 w 326"/>
                  <a:gd name="T39" fmla="*/ 106 h 326"/>
                  <a:gd name="T40" fmla="*/ 175 w 326"/>
                  <a:gd name="T41" fmla="*/ 86 h 326"/>
                  <a:gd name="T42" fmla="*/ 185 w 326"/>
                  <a:gd name="T43" fmla="*/ 31 h 326"/>
                  <a:gd name="T44" fmla="*/ 216 w 326"/>
                  <a:gd name="T45" fmla="*/ 81 h 326"/>
                  <a:gd name="T46" fmla="*/ 215 w 326"/>
                  <a:gd name="T47" fmla="*/ 32 h 326"/>
                  <a:gd name="T48" fmla="*/ 263 w 326"/>
                  <a:gd name="T49" fmla="*/ 63 h 326"/>
                  <a:gd name="T50" fmla="*/ 237 w 326"/>
                  <a:gd name="T51" fmla="*/ 76 h 326"/>
                  <a:gd name="T52" fmla="*/ 215 w 326"/>
                  <a:gd name="T53" fmla="*/ 32 h 326"/>
                  <a:gd name="T54" fmla="*/ 207 w 326"/>
                  <a:gd name="T55" fmla="*/ 266 h 326"/>
                  <a:gd name="T56" fmla="*/ 175 w 326"/>
                  <a:gd name="T57" fmla="*/ 302 h 326"/>
                  <a:gd name="T58" fmla="*/ 216 w 326"/>
                  <a:gd name="T59" fmla="*/ 245 h 326"/>
                  <a:gd name="T60" fmla="*/ 227 w 326"/>
                  <a:gd name="T61" fmla="*/ 276 h 326"/>
                  <a:gd name="T62" fmla="*/ 265 w 326"/>
                  <a:gd name="T63" fmla="*/ 261 h 326"/>
                  <a:gd name="T64" fmla="*/ 218 w 326"/>
                  <a:gd name="T65" fmla="*/ 294 h 326"/>
                  <a:gd name="T66" fmla="*/ 102 w 326"/>
                  <a:gd name="T67" fmla="*/ 106 h 326"/>
                  <a:gd name="T68" fmla="*/ 153 w 326"/>
                  <a:gd name="T69" fmla="*/ 108 h 326"/>
                  <a:gd name="T70" fmla="*/ 97 w 326"/>
                  <a:gd name="T71" fmla="*/ 153 h 326"/>
                  <a:gd name="T72" fmla="*/ 99 w 326"/>
                  <a:gd name="T73" fmla="*/ 51 h 326"/>
                  <a:gd name="T74" fmla="*/ 64 w 326"/>
                  <a:gd name="T75" fmla="*/ 62 h 326"/>
                  <a:gd name="T76" fmla="*/ 110 w 326"/>
                  <a:gd name="T77" fmla="*/ 32 h 326"/>
                  <a:gd name="T78" fmla="*/ 97 w 326"/>
                  <a:gd name="T79" fmla="*/ 175 h 326"/>
                  <a:gd name="T80" fmla="*/ 153 w 326"/>
                  <a:gd name="T81" fmla="*/ 219 h 326"/>
                  <a:gd name="T82" fmla="*/ 102 w 326"/>
                  <a:gd name="T83" fmla="*/ 221 h 326"/>
                  <a:gd name="T84" fmla="*/ 153 w 326"/>
                  <a:gd name="T85" fmla="*/ 240 h 326"/>
                  <a:gd name="T86" fmla="*/ 140 w 326"/>
                  <a:gd name="T87" fmla="*/ 295 h 326"/>
                  <a:gd name="T88" fmla="*/ 110 w 326"/>
                  <a:gd name="T89" fmla="*/ 246 h 326"/>
                  <a:gd name="T90" fmla="*/ 89 w 326"/>
                  <a:gd name="T91" fmla="*/ 253 h 326"/>
                  <a:gd name="T92" fmla="*/ 110 w 326"/>
                  <a:gd name="T93" fmla="*/ 295 h 326"/>
                  <a:gd name="T94" fmla="*/ 64 w 326"/>
                  <a:gd name="T95" fmla="*/ 264 h 326"/>
                  <a:gd name="T96" fmla="*/ 110 w 326"/>
                  <a:gd name="T97" fmla="*/ 80 h 326"/>
                  <a:gd name="T98" fmla="*/ 140 w 326"/>
                  <a:gd name="T99" fmla="*/ 31 h 326"/>
                  <a:gd name="T100" fmla="*/ 153 w 326"/>
                  <a:gd name="T101" fmla="*/ 86 h 326"/>
                  <a:gd name="T102" fmla="*/ 32 w 326"/>
                  <a:gd name="T103" fmla="*/ 108 h 326"/>
                  <a:gd name="T104" fmla="*/ 83 w 326"/>
                  <a:gd name="T105" fmla="*/ 95 h 326"/>
                  <a:gd name="T106" fmla="*/ 22 w 326"/>
                  <a:gd name="T107" fmla="*/ 153 h 326"/>
                  <a:gd name="T108" fmla="*/ 22 w 326"/>
                  <a:gd name="T109" fmla="*/ 175 h 326"/>
                  <a:gd name="T110" fmla="*/ 83 w 326"/>
                  <a:gd name="T111" fmla="*/ 232 h 326"/>
                  <a:gd name="T112" fmla="*/ 32 w 326"/>
                  <a:gd name="T113" fmla="*/ 219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6" h="326">
                    <a:moveTo>
                      <a:pt x="313" y="100"/>
                    </a:moveTo>
                    <a:cubicBezTo>
                      <a:pt x="305" y="80"/>
                      <a:pt x="293" y="63"/>
                      <a:pt x="278" y="48"/>
                    </a:cubicBezTo>
                    <a:cubicBezTo>
                      <a:pt x="263" y="33"/>
                      <a:pt x="246" y="21"/>
                      <a:pt x="226" y="13"/>
                    </a:cubicBezTo>
                    <a:cubicBezTo>
                      <a:pt x="206" y="4"/>
                      <a:pt x="185" y="0"/>
                      <a:pt x="163" y="0"/>
                    </a:cubicBezTo>
                    <a:cubicBezTo>
                      <a:pt x="141" y="0"/>
                      <a:pt x="119" y="4"/>
                      <a:pt x="99" y="13"/>
                    </a:cubicBezTo>
                    <a:cubicBezTo>
                      <a:pt x="80" y="21"/>
                      <a:pt x="62" y="33"/>
                      <a:pt x="47" y="48"/>
                    </a:cubicBezTo>
                    <a:cubicBezTo>
                      <a:pt x="32" y="63"/>
                      <a:pt x="21" y="80"/>
                      <a:pt x="13" y="100"/>
                    </a:cubicBezTo>
                    <a:cubicBezTo>
                      <a:pt x="4" y="120"/>
                      <a:pt x="0" y="141"/>
                      <a:pt x="0" y="163"/>
                    </a:cubicBezTo>
                    <a:cubicBezTo>
                      <a:pt x="0" y="185"/>
                      <a:pt x="4" y="206"/>
                      <a:pt x="13" y="227"/>
                    </a:cubicBezTo>
                    <a:cubicBezTo>
                      <a:pt x="21" y="246"/>
                      <a:pt x="32" y="263"/>
                      <a:pt x="47" y="278"/>
                    </a:cubicBezTo>
                    <a:cubicBezTo>
                      <a:pt x="62" y="293"/>
                      <a:pt x="80" y="305"/>
                      <a:pt x="99" y="313"/>
                    </a:cubicBezTo>
                    <a:cubicBezTo>
                      <a:pt x="119" y="322"/>
                      <a:pt x="141" y="326"/>
                      <a:pt x="163" y="326"/>
                    </a:cubicBezTo>
                    <a:cubicBezTo>
                      <a:pt x="185" y="326"/>
                      <a:pt x="206" y="322"/>
                      <a:pt x="226" y="313"/>
                    </a:cubicBezTo>
                    <a:cubicBezTo>
                      <a:pt x="246" y="305"/>
                      <a:pt x="263" y="293"/>
                      <a:pt x="278" y="278"/>
                    </a:cubicBezTo>
                    <a:cubicBezTo>
                      <a:pt x="293" y="263"/>
                      <a:pt x="305" y="246"/>
                      <a:pt x="313" y="227"/>
                    </a:cubicBezTo>
                    <a:cubicBezTo>
                      <a:pt x="322" y="206"/>
                      <a:pt x="326" y="185"/>
                      <a:pt x="326" y="163"/>
                    </a:cubicBezTo>
                    <a:cubicBezTo>
                      <a:pt x="326" y="141"/>
                      <a:pt x="322" y="120"/>
                      <a:pt x="313" y="100"/>
                    </a:cubicBezTo>
                    <a:close/>
                    <a:moveTo>
                      <a:pt x="250" y="175"/>
                    </a:moveTo>
                    <a:cubicBezTo>
                      <a:pt x="304" y="175"/>
                      <a:pt x="304" y="175"/>
                      <a:pt x="304" y="175"/>
                    </a:cubicBezTo>
                    <a:cubicBezTo>
                      <a:pt x="303" y="190"/>
                      <a:pt x="299" y="205"/>
                      <a:pt x="293" y="219"/>
                    </a:cubicBezTo>
                    <a:cubicBezTo>
                      <a:pt x="289" y="228"/>
                      <a:pt x="285" y="236"/>
                      <a:pt x="279" y="245"/>
                    </a:cubicBezTo>
                    <a:cubicBezTo>
                      <a:pt x="268" y="239"/>
                      <a:pt x="256" y="234"/>
                      <a:pt x="243" y="230"/>
                    </a:cubicBezTo>
                    <a:cubicBezTo>
                      <a:pt x="247" y="213"/>
                      <a:pt x="250" y="194"/>
                      <a:pt x="250" y="175"/>
                    </a:cubicBezTo>
                    <a:close/>
                    <a:moveTo>
                      <a:pt x="250" y="153"/>
                    </a:moveTo>
                    <a:cubicBezTo>
                      <a:pt x="250" y="134"/>
                      <a:pt x="247" y="115"/>
                      <a:pt x="243" y="97"/>
                    </a:cubicBezTo>
                    <a:cubicBezTo>
                      <a:pt x="256" y="93"/>
                      <a:pt x="268" y="88"/>
                      <a:pt x="279" y="82"/>
                    </a:cubicBezTo>
                    <a:cubicBezTo>
                      <a:pt x="284" y="90"/>
                      <a:pt x="289" y="99"/>
                      <a:pt x="293" y="108"/>
                    </a:cubicBezTo>
                    <a:cubicBezTo>
                      <a:pt x="299" y="122"/>
                      <a:pt x="303" y="137"/>
                      <a:pt x="304" y="153"/>
                    </a:cubicBezTo>
                    <a:lnTo>
                      <a:pt x="250" y="153"/>
                    </a:lnTo>
                    <a:close/>
                    <a:moveTo>
                      <a:pt x="223" y="221"/>
                    </a:moveTo>
                    <a:cubicBezTo>
                      <a:pt x="223" y="222"/>
                      <a:pt x="222" y="223"/>
                      <a:pt x="222" y="224"/>
                    </a:cubicBezTo>
                    <a:cubicBezTo>
                      <a:pt x="207" y="221"/>
                      <a:pt x="191" y="219"/>
                      <a:pt x="175" y="219"/>
                    </a:cubicBezTo>
                    <a:cubicBezTo>
                      <a:pt x="175" y="175"/>
                      <a:pt x="175" y="175"/>
                      <a:pt x="175" y="175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28" y="190"/>
                      <a:pt x="226" y="206"/>
                      <a:pt x="223" y="221"/>
                    </a:cubicBezTo>
                    <a:close/>
                    <a:moveTo>
                      <a:pt x="229" y="153"/>
                    </a:moveTo>
                    <a:cubicBezTo>
                      <a:pt x="175" y="153"/>
                      <a:pt x="175" y="153"/>
                      <a:pt x="175" y="153"/>
                    </a:cubicBezTo>
                    <a:cubicBezTo>
                      <a:pt x="175" y="108"/>
                      <a:pt x="175" y="108"/>
                      <a:pt x="175" y="108"/>
                    </a:cubicBezTo>
                    <a:cubicBezTo>
                      <a:pt x="191" y="107"/>
                      <a:pt x="207" y="105"/>
                      <a:pt x="222" y="102"/>
                    </a:cubicBezTo>
                    <a:cubicBezTo>
                      <a:pt x="222" y="103"/>
                      <a:pt x="223" y="105"/>
                      <a:pt x="223" y="106"/>
                    </a:cubicBezTo>
                    <a:cubicBezTo>
                      <a:pt x="226" y="121"/>
                      <a:pt x="228" y="137"/>
                      <a:pt x="229" y="153"/>
                    </a:cubicBezTo>
                    <a:close/>
                    <a:moveTo>
                      <a:pt x="175" y="86"/>
                    </a:moveTo>
                    <a:cubicBezTo>
                      <a:pt x="175" y="24"/>
                      <a:pt x="175" y="24"/>
                      <a:pt x="175" y="24"/>
                    </a:cubicBezTo>
                    <a:cubicBezTo>
                      <a:pt x="178" y="26"/>
                      <a:pt x="182" y="28"/>
                      <a:pt x="185" y="31"/>
                    </a:cubicBezTo>
                    <a:cubicBezTo>
                      <a:pt x="194" y="38"/>
                      <a:pt x="201" y="48"/>
                      <a:pt x="207" y="60"/>
                    </a:cubicBezTo>
                    <a:cubicBezTo>
                      <a:pt x="211" y="67"/>
                      <a:pt x="213" y="73"/>
                      <a:pt x="216" y="81"/>
                    </a:cubicBezTo>
                    <a:cubicBezTo>
                      <a:pt x="203" y="84"/>
                      <a:pt x="189" y="86"/>
                      <a:pt x="175" y="86"/>
                    </a:cubicBezTo>
                    <a:close/>
                    <a:moveTo>
                      <a:pt x="215" y="32"/>
                    </a:moveTo>
                    <a:cubicBezTo>
                      <a:pt x="216" y="32"/>
                      <a:pt x="217" y="32"/>
                      <a:pt x="218" y="33"/>
                    </a:cubicBezTo>
                    <a:cubicBezTo>
                      <a:pt x="235" y="40"/>
                      <a:pt x="250" y="50"/>
                      <a:pt x="263" y="63"/>
                    </a:cubicBezTo>
                    <a:cubicBezTo>
                      <a:pt x="264" y="64"/>
                      <a:pt x="264" y="64"/>
                      <a:pt x="265" y="65"/>
                    </a:cubicBezTo>
                    <a:cubicBezTo>
                      <a:pt x="256" y="69"/>
                      <a:pt x="247" y="73"/>
                      <a:pt x="237" y="76"/>
                    </a:cubicBezTo>
                    <a:cubicBezTo>
                      <a:pt x="234" y="67"/>
                      <a:pt x="231" y="58"/>
                      <a:pt x="227" y="51"/>
                    </a:cubicBezTo>
                    <a:cubicBezTo>
                      <a:pt x="223" y="44"/>
                      <a:pt x="220" y="37"/>
                      <a:pt x="215" y="32"/>
                    </a:cubicBezTo>
                    <a:close/>
                    <a:moveTo>
                      <a:pt x="216" y="245"/>
                    </a:moveTo>
                    <a:cubicBezTo>
                      <a:pt x="213" y="252"/>
                      <a:pt x="211" y="260"/>
                      <a:pt x="207" y="266"/>
                    </a:cubicBezTo>
                    <a:cubicBezTo>
                      <a:pt x="201" y="279"/>
                      <a:pt x="193" y="289"/>
                      <a:pt x="185" y="295"/>
                    </a:cubicBezTo>
                    <a:cubicBezTo>
                      <a:pt x="182" y="298"/>
                      <a:pt x="178" y="300"/>
                      <a:pt x="175" y="302"/>
                    </a:cubicBezTo>
                    <a:cubicBezTo>
                      <a:pt x="175" y="240"/>
                      <a:pt x="175" y="240"/>
                      <a:pt x="175" y="240"/>
                    </a:cubicBezTo>
                    <a:cubicBezTo>
                      <a:pt x="189" y="241"/>
                      <a:pt x="203" y="242"/>
                      <a:pt x="216" y="245"/>
                    </a:cubicBezTo>
                    <a:close/>
                    <a:moveTo>
                      <a:pt x="215" y="295"/>
                    </a:moveTo>
                    <a:cubicBezTo>
                      <a:pt x="220" y="289"/>
                      <a:pt x="223" y="283"/>
                      <a:pt x="227" y="276"/>
                    </a:cubicBezTo>
                    <a:cubicBezTo>
                      <a:pt x="231" y="268"/>
                      <a:pt x="234" y="259"/>
                      <a:pt x="237" y="250"/>
                    </a:cubicBezTo>
                    <a:cubicBezTo>
                      <a:pt x="247" y="253"/>
                      <a:pt x="256" y="257"/>
                      <a:pt x="265" y="261"/>
                    </a:cubicBezTo>
                    <a:cubicBezTo>
                      <a:pt x="264" y="262"/>
                      <a:pt x="264" y="263"/>
                      <a:pt x="263" y="263"/>
                    </a:cubicBezTo>
                    <a:cubicBezTo>
                      <a:pt x="250" y="276"/>
                      <a:pt x="235" y="286"/>
                      <a:pt x="218" y="294"/>
                    </a:cubicBezTo>
                    <a:cubicBezTo>
                      <a:pt x="217" y="294"/>
                      <a:pt x="216" y="294"/>
                      <a:pt x="215" y="295"/>
                    </a:cubicBezTo>
                    <a:close/>
                    <a:moveTo>
                      <a:pt x="102" y="106"/>
                    </a:moveTo>
                    <a:cubicBezTo>
                      <a:pt x="103" y="104"/>
                      <a:pt x="103" y="102"/>
                      <a:pt x="104" y="101"/>
                    </a:cubicBezTo>
                    <a:cubicBezTo>
                      <a:pt x="119" y="104"/>
                      <a:pt x="136" y="107"/>
                      <a:pt x="153" y="108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97" y="153"/>
                      <a:pt x="97" y="153"/>
                      <a:pt x="97" y="153"/>
                    </a:cubicBezTo>
                    <a:cubicBezTo>
                      <a:pt x="97" y="137"/>
                      <a:pt x="99" y="121"/>
                      <a:pt x="102" y="106"/>
                    </a:cubicBezTo>
                    <a:close/>
                    <a:moveTo>
                      <a:pt x="99" y="51"/>
                    </a:moveTo>
                    <a:cubicBezTo>
                      <a:pt x="95" y="58"/>
                      <a:pt x="92" y="65"/>
                      <a:pt x="89" y="74"/>
                    </a:cubicBezTo>
                    <a:cubicBezTo>
                      <a:pt x="80" y="70"/>
                      <a:pt x="71" y="66"/>
                      <a:pt x="64" y="62"/>
                    </a:cubicBezTo>
                    <a:cubicBezTo>
                      <a:pt x="76" y="49"/>
                      <a:pt x="91" y="40"/>
                      <a:pt x="108" y="33"/>
                    </a:cubicBezTo>
                    <a:cubicBezTo>
                      <a:pt x="109" y="32"/>
                      <a:pt x="109" y="32"/>
                      <a:pt x="110" y="32"/>
                    </a:cubicBezTo>
                    <a:cubicBezTo>
                      <a:pt x="106" y="37"/>
                      <a:pt x="102" y="44"/>
                      <a:pt x="99" y="51"/>
                    </a:cubicBezTo>
                    <a:close/>
                    <a:moveTo>
                      <a:pt x="97" y="175"/>
                    </a:move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3" y="219"/>
                      <a:pt x="153" y="219"/>
                      <a:pt x="153" y="219"/>
                    </a:cubicBezTo>
                    <a:cubicBezTo>
                      <a:pt x="136" y="219"/>
                      <a:pt x="119" y="222"/>
                      <a:pt x="104" y="226"/>
                    </a:cubicBezTo>
                    <a:cubicBezTo>
                      <a:pt x="103" y="224"/>
                      <a:pt x="103" y="222"/>
                      <a:pt x="102" y="221"/>
                    </a:cubicBezTo>
                    <a:cubicBezTo>
                      <a:pt x="99" y="206"/>
                      <a:pt x="97" y="191"/>
                      <a:pt x="97" y="175"/>
                    </a:cubicBezTo>
                    <a:close/>
                    <a:moveTo>
                      <a:pt x="153" y="240"/>
                    </a:moveTo>
                    <a:cubicBezTo>
                      <a:pt x="153" y="303"/>
                      <a:pt x="153" y="303"/>
                      <a:pt x="153" y="303"/>
                    </a:cubicBezTo>
                    <a:cubicBezTo>
                      <a:pt x="149" y="302"/>
                      <a:pt x="144" y="299"/>
                      <a:pt x="140" y="295"/>
                    </a:cubicBezTo>
                    <a:cubicBezTo>
                      <a:pt x="131" y="288"/>
                      <a:pt x="124" y="279"/>
                      <a:pt x="118" y="266"/>
                    </a:cubicBezTo>
                    <a:cubicBezTo>
                      <a:pt x="115" y="260"/>
                      <a:pt x="112" y="254"/>
                      <a:pt x="110" y="246"/>
                    </a:cubicBezTo>
                    <a:cubicBezTo>
                      <a:pt x="124" y="243"/>
                      <a:pt x="138" y="241"/>
                      <a:pt x="153" y="240"/>
                    </a:cubicBezTo>
                    <a:close/>
                    <a:moveTo>
                      <a:pt x="89" y="253"/>
                    </a:moveTo>
                    <a:cubicBezTo>
                      <a:pt x="92" y="261"/>
                      <a:pt x="95" y="269"/>
                      <a:pt x="99" y="276"/>
                    </a:cubicBezTo>
                    <a:cubicBezTo>
                      <a:pt x="102" y="283"/>
                      <a:pt x="106" y="289"/>
                      <a:pt x="110" y="295"/>
                    </a:cubicBezTo>
                    <a:cubicBezTo>
                      <a:pt x="109" y="294"/>
                      <a:pt x="109" y="294"/>
                      <a:pt x="108" y="294"/>
                    </a:cubicBezTo>
                    <a:cubicBezTo>
                      <a:pt x="91" y="287"/>
                      <a:pt x="76" y="277"/>
                      <a:pt x="64" y="264"/>
                    </a:cubicBezTo>
                    <a:cubicBezTo>
                      <a:pt x="71" y="260"/>
                      <a:pt x="80" y="256"/>
                      <a:pt x="89" y="253"/>
                    </a:cubicBezTo>
                    <a:close/>
                    <a:moveTo>
                      <a:pt x="110" y="80"/>
                    </a:moveTo>
                    <a:cubicBezTo>
                      <a:pt x="112" y="73"/>
                      <a:pt x="115" y="66"/>
                      <a:pt x="118" y="60"/>
                    </a:cubicBezTo>
                    <a:cubicBezTo>
                      <a:pt x="124" y="48"/>
                      <a:pt x="132" y="38"/>
                      <a:pt x="140" y="31"/>
                    </a:cubicBezTo>
                    <a:cubicBezTo>
                      <a:pt x="144" y="27"/>
                      <a:pt x="149" y="24"/>
                      <a:pt x="153" y="23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38" y="85"/>
                      <a:pt x="124" y="83"/>
                      <a:pt x="110" y="80"/>
                    </a:cubicBezTo>
                    <a:close/>
                    <a:moveTo>
                      <a:pt x="32" y="108"/>
                    </a:moveTo>
                    <a:cubicBezTo>
                      <a:pt x="37" y="98"/>
                      <a:pt x="42" y="88"/>
                      <a:pt x="49" y="79"/>
                    </a:cubicBezTo>
                    <a:cubicBezTo>
                      <a:pt x="59" y="85"/>
                      <a:pt x="71" y="90"/>
                      <a:pt x="83" y="95"/>
                    </a:cubicBezTo>
                    <a:cubicBezTo>
                      <a:pt x="79" y="113"/>
                      <a:pt x="76" y="132"/>
                      <a:pt x="75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3" y="137"/>
                      <a:pt x="26" y="122"/>
                      <a:pt x="32" y="108"/>
                    </a:cubicBezTo>
                    <a:close/>
                    <a:moveTo>
                      <a:pt x="22" y="175"/>
                    </a:moveTo>
                    <a:cubicBezTo>
                      <a:pt x="75" y="175"/>
                      <a:pt x="75" y="175"/>
                      <a:pt x="75" y="175"/>
                    </a:cubicBezTo>
                    <a:cubicBezTo>
                      <a:pt x="76" y="195"/>
                      <a:pt x="79" y="214"/>
                      <a:pt x="83" y="232"/>
                    </a:cubicBezTo>
                    <a:cubicBezTo>
                      <a:pt x="71" y="237"/>
                      <a:pt x="59" y="242"/>
                      <a:pt x="49" y="248"/>
                    </a:cubicBezTo>
                    <a:cubicBezTo>
                      <a:pt x="42" y="239"/>
                      <a:pt x="37" y="229"/>
                      <a:pt x="32" y="219"/>
                    </a:cubicBezTo>
                    <a:cubicBezTo>
                      <a:pt x="26" y="205"/>
                      <a:pt x="23" y="190"/>
                      <a:pt x="22" y="1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6209021" y="2554836"/>
              <a:ext cx="856631" cy="284687"/>
            </a:xfrm>
            <a:prstGeom prst="rect">
              <a:avLst/>
            </a:prstGeom>
          </p:spPr>
          <p:txBody>
            <a:bodyPr wrap="none" lIns="68573" tIns="34287" rIns="68573" bIns="34287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8" name="TextBox 52"/>
          <p:cNvSpPr txBox="1">
            <a:spLocks noChangeArrowheads="1"/>
          </p:cNvSpPr>
          <p:nvPr/>
        </p:nvSpPr>
        <p:spPr bwMode="auto">
          <a:xfrm>
            <a:off x="1896585" y="4879943"/>
            <a:ext cx="277142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</a:t>
            </a:r>
            <a:r>
              <a:rPr lang="zh-CN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内容。</a:t>
            </a:r>
          </a:p>
        </p:txBody>
      </p:sp>
      <p:sp>
        <p:nvSpPr>
          <p:cNvPr id="59" name="TextBox 53"/>
          <p:cNvSpPr txBox="1">
            <a:spLocks noChangeArrowheads="1"/>
          </p:cNvSpPr>
          <p:nvPr/>
        </p:nvSpPr>
        <p:spPr bwMode="auto">
          <a:xfrm>
            <a:off x="7700903" y="3129812"/>
            <a:ext cx="277142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</a:t>
            </a:r>
            <a:r>
              <a:rPr lang="zh-CN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内容。</a:t>
            </a:r>
          </a:p>
        </p:txBody>
      </p:sp>
      <p:sp>
        <p:nvSpPr>
          <p:cNvPr id="60" name="TextBox 54"/>
          <p:cNvSpPr txBox="1">
            <a:spLocks noChangeArrowheads="1"/>
          </p:cNvSpPr>
          <p:nvPr/>
        </p:nvSpPr>
        <p:spPr bwMode="auto">
          <a:xfrm>
            <a:off x="7760541" y="4879942"/>
            <a:ext cx="277142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</a:t>
            </a:r>
            <a:r>
              <a:rPr lang="zh-CN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内容。</a:t>
            </a:r>
          </a:p>
        </p:txBody>
      </p:sp>
      <p:sp>
        <p:nvSpPr>
          <p:cNvPr id="65" name="矩形 64"/>
          <p:cNvSpPr/>
          <p:nvPr/>
        </p:nvSpPr>
        <p:spPr>
          <a:xfrm>
            <a:off x="60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3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949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449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949"/>
                            </p:stCondLst>
                            <p:childTnLst>
                              <p:par>
                                <p:cTn id="8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99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5" grpId="0"/>
      <p:bldP spid="36" grpId="0"/>
      <p:bldP spid="50" grpId="0"/>
      <p:bldP spid="51" grpId="0"/>
      <p:bldP spid="52" grpId="0"/>
      <p:bldP spid="58" grpId="0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193208" y="3225220"/>
            <a:ext cx="1467124" cy="1468851"/>
            <a:chOff x="6193208" y="3341170"/>
            <a:chExt cx="1467124" cy="1468851"/>
          </a:xfrm>
        </p:grpSpPr>
        <p:sp>
          <p:nvSpPr>
            <p:cNvPr id="24" name="Freeform 8"/>
            <p:cNvSpPr/>
            <p:nvPr/>
          </p:nvSpPr>
          <p:spPr bwMode="auto">
            <a:xfrm>
              <a:off x="6193208" y="3341170"/>
              <a:ext cx="1460706" cy="1468851"/>
            </a:xfrm>
            <a:custGeom>
              <a:avLst/>
              <a:gdLst>
                <a:gd name="T0" fmla="*/ 129 w 454"/>
                <a:gd name="T1" fmla="*/ 456 h 457"/>
                <a:gd name="T2" fmla="*/ 120 w 454"/>
                <a:gd name="T3" fmla="*/ 457 h 457"/>
                <a:gd name="T4" fmla="*/ 0 w 454"/>
                <a:gd name="T5" fmla="*/ 347 h 457"/>
                <a:gd name="T6" fmla="*/ 0 w 454"/>
                <a:gd name="T7" fmla="*/ 345 h 457"/>
                <a:gd name="T8" fmla="*/ 0 w 454"/>
                <a:gd name="T9" fmla="*/ 0 h 457"/>
                <a:gd name="T10" fmla="*/ 121 w 454"/>
                <a:gd name="T11" fmla="*/ 0 h 457"/>
                <a:gd name="T12" fmla="*/ 454 w 454"/>
                <a:gd name="T13" fmla="*/ 333 h 457"/>
                <a:gd name="T14" fmla="*/ 454 w 454"/>
                <a:gd name="T15" fmla="*/ 455 h 457"/>
                <a:gd name="T16" fmla="*/ 378 w 454"/>
                <a:gd name="T17" fmla="*/ 456 h 457"/>
                <a:gd name="T18" fmla="*/ 129 w 454"/>
                <a:gd name="T1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4" h="457">
                  <a:moveTo>
                    <a:pt x="129" y="456"/>
                  </a:moveTo>
                  <a:cubicBezTo>
                    <a:pt x="126" y="456"/>
                    <a:pt x="123" y="457"/>
                    <a:pt x="120" y="457"/>
                  </a:cubicBezTo>
                  <a:cubicBezTo>
                    <a:pt x="44" y="452"/>
                    <a:pt x="0" y="390"/>
                    <a:pt x="0" y="347"/>
                  </a:cubicBezTo>
                  <a:cubicBezTo>
                    <a:pt x="0" y="346"/>
                    <a:pt x="0" y="345"/>
                    <a:pt x="0" y="345"/>
                  </a:cubicBezTo>
                  <a:cubicBezTo>
                    <a:pt x="0" y="256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305" y="0"/>
                    <a:pt x="454" y="149"/>
                    <a:pt x="454" y="333"/>
                  </a:cubicBezTo>
                  <a:cubicBezTo>
                    <a:pt x="454" y="455"/>
                    <a:pt x="454" y="455"/>
                    <a:pt x="454" y="455"/>
                  </a:cubicBezTo>
                  <a:cubicBezTo>
                    <a:pt x="454" y="455"/>
                    <a:pt x="423" y="455"/>
                    <a:pt x="378" y="456"/>
                  </a:cubicBezTo>
                  <a:cubicBezTo>
                    <a:pt x="303" y="456"/>
                    <a:pt x="191" y="456"/>
                    <a:pt x="129" y="4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6200000" scaled="0"/>
            </a:gra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6278019" y="3405255"/>
              <a:ext cx="430990" cy="312657"/>
              <a:chOff x="4640263" y="2546350"/>
              <a:chExt cx="630238" cy="457200"/>
            </a:xfrm>
            <a:solidFill>
              <a:schemeClr val="bg1"/>
            </a:solidFill>
          </p:grpSpPr>
          <p:sp>
            <p:nvSpPr>
              <p:cNvPr id="28" name="Oval 8"/>
              <p:cNvSpPr>
                <a:spLocks noChangeArrowheads="1"/>
              </p:cNvSpPr>
              <p:nvPr/>
            </p:nvSpPr>
            <p:spPr bwMode="auto">
              <a:xfrm>
                <a:off x="4940300" y="2706688"/>
                <a:ext cx="187325" cy="184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9"/>
              <p:cNvSpPr>
                <a:spLocks noEditPoints="1"/>
              </p:cNvSpPr>
              <p:nvPr/>
            </p:nvSpPr>
            <p:spPr bwMode="auto">
              <a:xfrm>
                <a:off x="4640263" y="2546350"/>
                <a:ext cx="630238" cy="457200"/>
              </a:xfrm>
              <a:custGeom>
                <a:avLst/>
                <a:gdLst>
                  <a:gd name="T0" fmla="*/ 146 w 168"/>
                  <a:gd name="T1" fmla="*/ 12 h 122"/>
                  <a:gd name="T2" fmla="*/ 135 w 168"/>
                  <a:gd name="T3" fmla="*/ 12 h 122"/>
                  <a:gd name="T4" fmla="*/ 121 w 168"/>
                  <a:gd name="T5" fmla="*/ 0 h 122"/>
                  <a:gd name="T6" fmla="*/ 84 w 168"/>
                  <a:gd name="T7" fmla="*/ 0 h 122"/>
                  <a:gd name="T8" fmla="*/ 73 w 168"/>
                  <a:gd name="T9" fmla="*/ 12 h 122"/>
                  <a:gd name="T10" fmla="*/ 50 w 168"/>
                  <a:gd name="T11" fmla="*/ 12 h 122"/>
                  <a:gd name="T12" fmla="*/ 43 w 168"/>
                  <a:gd name="T13" fmla="*/ 5 h 122"/>
                  <a:gd name="T14" fmla="*/ 27 w 168"/>
                  <a:gd name="T15" fmla="*/ 5 h 122"/>
                  <a:gd name="T16" fmla="*/ 20 w 168"/>
                  <a:gd name="T17" fmla="*/ 12 h 122"/>
                  <a:gd name="T18" fmla="*/ 0 w 168"/>
                  <a:gd name="T19" fmla="*/ 34 h 122"/>
                  <a:gd name="T20" fmla="*/ 0 w 168"/>
                  <a:gd name="T21" fmla="*/ 99 h 122"/>
                  <a:gd name="T22" fmla="*/ 22 w 168"/>
                  <a:gd name="T23" fmla="*/ 122 h 122"/>
                  <a:gd name="T24" fmla="*/ 146 w 168"/>
                  <a:gd name="T25" fmla="*/ 122 h 122"/>
                  <a:gd name="T26" fmla="*/ 168 w 168"/>
                  <a:gd name="T27" fmla="*/ 99 h 122"/>
                  <a:gd name="T28" fmla="*/ 168 w 168"/>
                  <a:gd name="T29" fmla="*/ 34 h 122"/>
                  <a:gd name="T30" fmla="*/ 146 w 168"/>
                  <a:gd name="T31" fmla="*/ 12 h 122"/>
                  <a:gd name="T32" fmla="*/ 20 w 168"/>
                  <a:gd name="T33" fmla="*/ 94 h 122"/>
                  <a:gd name="T34" fmla="*/ 16 w 168"/>
                  <a:gd name="T35" fmla="*/ 98 h 122"/>
                  <a:gd name="T36" fmla="*/ 12 w 168"/>
                  <a:gd name="T37" fmla="*/ 94 h 122"/>
                  <a:gd name="T38" fmla="*/ 12 w 168"/>
                  <a:gd name="T39" fmla="*/ 49 h 122"/>
                  <a:gd name="T40" fmla="*/ 16 w 168"/>
                  <a:gd name="T41" fmla="*/ 45 h 122"/>
                  <a:gd name="T42" fmla="*/ 20 w 168"/>
                  <a:gd name="T43" fmla="*/ 49 h 122"/>
                  <a:gd name="T44" fmla="*/ 20 w 168"/>
                  <a:gd name="T45" fmla="*/ 94 h 122"/>
                  <a:gd name="T46" fmla="*/ 45 w 168"/>
                  <a:gd name="T47" fmla="*/ 29 h 122"/>
                  <a:gd name="T48" fmla="*/ 41 w 168"/>
                  <a:gd name="T49" fmla="*/ 33 h 122"/>
                  <a:gd name="T50" fmla="*/ 30 w 168"/>
                  <a:gd name="T51" fmla="*/ 33 h 122"/>
                  <a:gd name="T52" fmla="*/ 25 w 168"/>
                  <a:gd name="T53" fmla="*/ 29 h 122"/>
                  <a:gd name="T54" fmla="*/ 25 w 168"/>
                  <a:gd name="T55" fmla="*/ 26 h 122"/>
                  <a:gd name="T56" fmla="*/ 30 w 168"/>
                  <a:gd name="T57" fmla="*/ 22 h 122"/>
                  <a:gd name="T58" fmla="*/ 41 w 168"/>
                  <a:gd name="T59" fmla="*/ 22 h 122"/>
                  <a:gd name="T60" fmla="*/ 45 w 168"/>
                  <a:gd name="T61" fmla="*/ 26 h 122"/>
                  <a:gd name="T62" fmla="*/ 45 w 168"/>
                  <a:gd name="T63" fmla="*/ 29 h 122"/>
                  <a:gd name="T64" fmla="*/ 105 w 168"/>
                  <a:gd name="T65" fmla="*/ 103 h 122"/>
                  <a:gd name="T66" fmla="*/ 69 w 168"/>
                  <a:gd name="T67" fmla="*/ 67 h 122"/>
                  <a:gd name="T68" fmla="*/ 105 w 168"/>
                  <a:gd name="T69" fmla="*/ 32 h 122"/>
                  <a:gd name="T70" fmla="*/ 140 w 168"/>
                  <a:gd name="T71" fmla="*/ 67 h 122"/>
                  <a:gd name="T72" fmla="*/ 105 w 168"/>
                  <a:gd name="T73" fmla="*/ 10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8" h="122">
                    <a:moveTo>
                      <a:pt x="146" y="12"/>
                    </a:moveTo>
                    <a:cubicBezTo>
                      <a:pt x="135" y="12"/>
                      <a:pt x="135" y="12"/>
                      <a:pt x="135" y="12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49" y="8"/>
                      <a:pt x="47" y="5"/>
                      <a:pt x="43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4" y="5"/>
                      <a:pt x="21" y="8"/>
                      <a:pt x="20" y="12"/>
                    </a:cubicBezTo>
                    <a:cubicBezTo>
                      <a:pt x="9" y="13"/>
                      <a:pt x="0" y="23"/>
                      <a:pt x="0" y="34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12"/>
                      <a:pt x="10" y="122"/>
                      <a:pt x="22" y="122"/>
                    </a:cubicBezTo>
                    <a:cubicBezTo>
                      <a:pt x="146" y="122"/>
                      <a:pt x="146" y="122"/>
                      <a:pt x="146" y="122"/>
                    </a:cubicBezTo>
                    <a:cubicBezTo>
                      <a:pt x="158" y="122"/>
                      <a:pt x="168" y="112"/>
                      <a:pt x="168" y="99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8" y="22"/>
                      <a:pt x="158" y="12"/>
                      <a:pt x="146" y="12"/>
                    </a:cubicBezTo>
                    <a:moveTo>
                      <a:pt x="20" y="94"/>
                    </a:moveTo>
                    <a:cubicBezTo>
                      <a:pt x="20" y="96"/>
                      <a:pt x="18" y="98"/>
                      <a:pt x="16" y="98"/>
                    </a:cubicBezTo>
                    <a:cubicBezTo>
                      <a:pt x="14" y="98"/>
                      <a:pt x="12" y="96"/>
                      <a:pt x="12" y="94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7"/>
                      <a:pt x="14" y="45"/>
                      <a:pt x="16" y="45"/>
                    </a:cubicBezTo>
                    <a:cubicBezTo>
                      <a:pt x="18" y="45"/>
                      <a:pt x="20" y="47"/>
                      <a:pt x="20" y="49"/>
                    </a:cubicBezTo>
                    <a:lnTo>
                      <a:pt x="20" y="94"/>
                    </a:lnTo>
                    <a:close/>
                    <a:moveTo>
                      <a:pt x="45" y="29"/>
                    </a:moveTo>
                    <a:cubicBezTo>
                      <a:pt x="45" y="31"/>
                      <a:pt x="43" y="33"/>
                      <a:pt x="41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7" y="33"/>
                      <a:pt x="25" y="31"/>
                      <a:pt x="25" y="29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4"/>
                      <a:pt x="27" y="22"/>
                      <a:pt x="30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3" y="22"/>
                      <a:pt x="45" y="24"/>
                      <a:pt x="45" y="26"/>
                    </a:cubicBezTo>
                    <a:lnTo>
                      <a:pt x="45" y="29"/>
                    </a:lnTo>
                    <a:close/>
                    <a:moveTo>
                      <a:pt x="105" y="103"/>
                    </a:moveTo>
                    <a:cubicBezTo>
                      <a:pt x="85" y="103"/>
                      <a:pt x="69" y="87"/>
                      <a:pt x="69" y="67"/>
                    </a:cubicBezTo>
                    <a:cubicBezTo>
                      <a:pt x="69" y="48"/>
                      <a:pt x="85" y="32"/>
                      <a:pt x="105" y="32"/>
                    </a:cubicBezTo>
                    <a:cubicBezTo>
                      <a:pt x="124" y="32"/>
                      <a:pt x="140" y="48"/>
                      <a:pt x="140" y="67"/>
                    </a:cubicBezTo>
                    <a:cubicBezTo>
                      <a:pt x="140" y="87"/>
                      <a:pt x="124" y="103"/>
                      <a:pt x="105" y="10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6" name="文本框 68"/>
            <p:cNvSpPr txBox="1"/>
            <p:nvPr/>
          </p:nvSpPr>
          <p:spPr>
            <a:xfrm>
              <a:off x="7082225" y="4330356"/>
              <a:ext cx="527709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文本框 97"/>
            <p:cNvSpPr txBox="1"/>
            <p:nvPr/>
          </p:nvSpPr>
          <p:spPr>
            <a:xfrm>
              <a:off x="6303518" y="4005064"/>
              <a:ext cx="1356814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 smtClean="0"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42963" y="1331878"/>
            <a:ext cx="1800200" cy="1468851"/>
            <a:chOff x="4642963" y="1456718"/>
            <a:chExt cx="1800200" cy="1468851"/>
          </a:xfrm>
        </p:grpSpPr>
        <p:sp>
          <p:nvSpPr>
            <p:cNvPr id="8" name="Freeform 5"/>
            <p:cNvSpPr/>
            <p:nvPr/>
          </p:nvSpPr>
          <p:spPr bwMode="auto">
            <a:xfrm>
              <a:off x="4642963" y="1456718"/>
              <a:ext cx="1463421" cy="1468851"/>
            </a:xfrm>
            <a:custGeom>
              <a:avLst/>
              <a:gdLst>
                <a:gd name="T0" fmla="*/ 455 w 455"/>
                <a:gd name="T1" fmla="*/ 0 h 457"/>
                <a:gd name="T2" fmla="*/ 333 w 455"/>
                <a:gd name="T3" fmla="*/ 0 h 457"/>
                <a:gd name="T4" fmla="*/ 0 w 455"/>
                <a:gd name="T5" fmla="*/ 333 h 457"/>
                <a:gd name="T6" fmla="*/ 0 w 455"/>
                <a:gd name="T7" fmla="*/ 455 h 457"/>
                <a:gd name="T8" fmla="*/ 77 w 455"/>
                <a:gd name="T9" fmla="*/ 456 h 457"/>
                <a:gd name="T10" fmla="*/ 326 w 455"/>
                <a:gd name="T11" fmla="*/ 457 h 457"/>
                <a:gd name="T12" fmla="*/ 335 w 455"/>
                <a:gd name="T13" fmla="*/ 457 h 457"/>
                <a:gd name="T14" fmla="*/ 455 w 455"/>
                <a:gd name="T15" fmla="*/ 347 h 457"/>
                <a:gd name="T16" fmla="*/ 455 w 455"/>
                <a:gd name="T17" fmla="*/ 345 h 457"/>
                <a:gd name="T18" fmla="*/ 455 w 455"/>
                <a:gd name="T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7">
                  <a:moveTo>
                    <a:pt x="455" y="0"/>
                  </a:moveTo>
                  <a:cubicBezTo>
                    <a:pt x="333" y="0"/>
                    <a:pt x="333" y="0"/>
                    <a:pt x="333" y="0"/>
                  </a:cubicBezTo>
                  <a:cubicBezTo>
                    <a:pt x="149" y="0"/>
                    <a:pt x="0" y="149"/>
                    <a:pt x="0" y="333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55"/>
                    <a:pt x="32" y="456"/>
                    <a:pt x="77" y="456"/>
                  </a:cubicBezTo>
                  <a:cubicBezTo>
                    <a:pt x="152" y="456"/>
                    <a:pt x="263" y="456"/>
                    <a:pt x="326" y="457"/>
                  </a:cubicBezTo>
                  <a:cubicBezTo>
                    <a:pt x="329" y="457"/>
                    <a:pt x="332" y="457"/>
                    <a:pt x="335" y="457"/>
                  </a:cubicBezTo>
                  <a:cubicBezTo>
                    <a:pt x="410" y="452"/>
                    <a:pt x="455" y="390"/>
                    <a:pt x="455" y="347"/>
                  </a:cubicBezTo>
                  <a:cubicBezTo>
                    <a:pt x="455" y="347"/>
                    <a:pt x="455" y="346"/>
                    <a:pt x="455" y="345"/>
                  </a:cubicBezTo>
                  <a:cubicBezTo>
                    <a:pt x="455" y="257"/>
                    <a:pt x="455" y="0"/>
                    <a:pt x="455" y="0"/>
                  </a:cubicBezTo>
                </a:path>
              </a:pathLst>
            </a:cu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Freeform 307"/>
            <p:cNvSpPr>
              <a:spLocks noChangeAspect="1" noEditPoints="1"/>
            </p:cNvSpPr>
            <p:nvPr/>
          </p:nvSpPr>
          <p:spPr bwMode="auto">
            <a:xfrm>
              <a:off x="5721508" y="1583477"/>
              <a:ext cx="307850" cy="449739"/>
            </a:xfrm>
            <a:custGeom>
              <a:avLst/>
              <a:gdLst>
                <a:gd name="T0" fmla="*/ 151 w 243"/>
                <a:gd name="T1" fmla="*/ 4 h 354"/>
                <a:gd name="T2" fmla="*/ 236 w 243"/>
                <a:gd name="T3" fmla="*/ 91 h 354"/>
                <a:gd name="T4" fmla="*/ 212 w 243"/>
                <a:gd name="T5" fmla="*/ 202 h 354"/>
                <a:gd name="T6" fmla="*/ 201 w 243"/>
                <a:gd name="T7" fmla="*/ 243 h 354"/>
                <a:gd name="T8" fmla="*/ 199 w 243"/>
                <a:gd name="T9" fmla="*/ 276 h 354"/>
                <a:gd name="T10" fmla="*/ 183 w 243"/>
                <a:gd name="T11" fmla="*/ 322 h 354"/>
                <a:gd name="T12" fmla="*/ 143 w 243"/>
                <a:gd name="T13" fmla="*/ 354 h 354"/>
                <a:gd name="T14" fmla="*/ 63 w 243"/>
                <a:gd name="T15" fmla="*/ 328 h 354"/>
                <a:gd name="T16" fmla="*/ 43 w 243"/>
                <a:gd name="T17" fmla="*/ 281 h 354"/>
                <a:gd name="T18" fmla="*/ 43 w 243"/>
                <a:gd name="T19" fmla="*/ 253 h 354"/>
                <a:gd name="T20" fmla="*/ 39 w 243"/>
                <a:gd name="T21" fmla="*/ 231 h 354"/>
                <a:gd name="T22" fmla="*/ 10 w 243"/>
                <a:gd name="T23" fmla="*/ 163 h 354"/>
                <a:gd name="T24" fmla="*/ 74 w 243"/>
                <a:gd name="T25" fmla="*/ 10 h 354"/>
                <a:gd name="T26" fmla="*/ 114 w 243"/>
                <a:gd name="T27" fmla="*/ 0 h 354"/>
                <a:gd name="T28" fmla="*/ 121 w 243"/>
                <a:gd name="T29" fmla="*/ 245 h 354"/>
                <a:gd name="T30" fmla="*/ 180 w 243"/>
                <a:gd name="T31" fmla="*/ 233 h 354"/>
                <a:gd name="T32" fmla="*/ 205 w 243"/>
                <a:gd name="T33" fmla="*/ 168 h 354"/>
                <a:gd name="T34" fmla="*/ 182 w 243"/>
                <a:gd name="T35" fmla="*/ 44 h 354"/>
                <a:gd name="T36" fmla="*/ 26 w 243"/>
                <a:gd name="T37" fmla="*/ 138 h 354"/>
                <a:gd name="T38" fmla="*/ 62 w 243"/>
                <a:gd name="T39" fmla="*/ 235 h 354"/>
                <a:gd name="T40" fmla="*/ 121 w 243"/>
                <a:gd name="T41" fmla="*/ 245 h 354"/>
                <a:gd name="T42" fmla="*/ 74 w 243"/>
                <a:gd name="T43" fmla="*/ 254 h 354"/>
                <a:gd name="T44" fmla="*/ 74 w 243"/>
                <a:gd name="T45" fmla="*/ 274 h 354"/>
                <a:gd name="T46" fmla="*/ 169 w 243"/>
                <a:gd name="T47" fmla="*/ 274 h 354"/>
                <a:gd name="T48" fmla="*/ 169 w 243"/>
                <a:gd name="T49" fmla="*/ 254 h 354"/>
                <a:gd name="T50" fmla="*/ 121 w 243"/>
                <a:gd name="T51" fmla="*/ 283 h 354"/>
                <a:gd name="T52" fmla="*/ 64 w 243"/>
                <a:gd name="T53" fmla="*/ 289 h 354"/>
                <a:gd name="T54" fmla="*/ 140 w 243"/>
                <a:gd name="T55" fmla="*/ 303 h 354"/>
                <a:gd name="T56" fmla="*/ 178 w 243"/>
                <a:gd name="T57" fmla="*/ 297 h 354"/>
                <a:gd name="T58" fmla="*/ 121 w 243"/>
                <a:gd name="T59" fmla="*/ 283 h 354"/>
                <a:gd name="T60" fmla="*/ 100 w 243"/>
                <a:gd name="T61" fmla="*/ 332 h 354"/>
                <a:gd name="T62" fmla="*/ 159 w 243"/>
                <a:gd name="T63" fmla="*/ 31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354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文本框 60"/>
            <p:cNvSpPr txBox="1"/>
            <p:nvPr/>
          </p:nvSpPr>
          <p:spPr>
            <a:xfrm>
              <a:off x="4681834" y="2420888"/>
              <a:ext cx="527709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89"/>
            <p:cNvSpPr txBox="1"/>
            <p:nvPr/>
          </p:nvSpPr>
          <p:spPr>
            <a:xfrm>
              <a:off x="4727494" y="2132856"/>
              <a:ext cx="1715669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 smtClean="0"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sp>
        <p:nvSpPr>
          <p:cNvPr id="30" name="文本框 41"/>
          <p:cNvSpPr txBox="1"/>
          <p:nvPr/>
        </p:nvSpPr>
        <p:spPr>
          <a:xfrm>
            <a:off x="6527254" y="1576514"/>
            <a:ext cx="32282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31" name="文本框 42"/>
          <p:cNvSpPr txBox="1"/>
          <p:nvPr/>
        </p:nvSpPr>
        <p:spPr>
          <a:xfrm>
            <a:off x="982638" y="3058742"/>
            <a:ext cx="32282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32" name="文本框 43"/>
          <p:cNvSpPr txBox="1"/>
          <p:nvPr/>
        </p:nvSpPr>
        <p:spPr>
          <a:xfrm>
            <a:off x="7955331" y="3411344"/>
            <a:ext cx="32282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33" name="文本框 44"/>
          <p:cNvSpPr txBox="1"/>
          <p:nvPr/>
        </p:nvSpPr>
        <p:spPr>
          <a:xfrm>
            <a:off x="2554731" y="4944539"/>
            <a:ext cx="32282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191851" y="4783552"/>
            <a:ext cx="1476193" cy="1468851"/>
            <a:chOff x="6191851" y="4899502"/>
            <a:chExt cx="1476193" cy="1468851"/>
          </a:xfrm>
        </p:grpSpPr>
        <p:sp>
          <p:nvSpPr>
            <p:cNvPr id="35" name="Freeform 7"/>
            <p:cNvSpPr/>
            <p:nvPr/>
          </p:nvSpPr>
          <p:spPr bwMode="auto">
            <a:xfrm>
              <a:off x="6191851" y="4899502"/>
              <a:ext cx="1463421" cy="1468851"/>
            </a:xfrm>
            <a:custGeom>
              <a:avLst/>
              <a:gdLst>
                <a:gd name="T0" fmla="*/ 120 w 455"/>
                <a:gd name="T1" fmla="*/ 0 h 457"/>
                <a:gd name="T2" fmla="*/ 0 w 455"/>
                <a:gd name="T3" fmla="*/ 110 h 457"/>
                <a:gd name="T4" fmla="*/ 0 w 455"/>
                <a:gd name="T5" fmla="*/ 112 h 457"/>
                <a:gd name="T6" fmla="*/ 0 w 455"/>
                <a:gd name="T7" fmla="*/ 457 h 457"/>
                <a:gd name="T8" fmla="*/ 122 w 455"/>
                <a:gd name="T9" fmla="*/ 457 h 457"/>
                <a:gd name="T10" fmla="*/ 122 w 455"/>
                <a:gd name="T11" fmla="*/ 457 h 457"/>
                <a:gd name="T12" fmla="*/ 455 w 455"/>
                <a:gd name="T13" fmla="*/ 124 h 457"/>
                <a:gd name="T14" fmla="*/ 455 w 455"/>
                <a:gd name="T15" fmla="*/ 3 h 457"/>
                <a:gd name="T16" fmla="*/ 378 w 455"/>
                <a:gd name="T17" fmla="*/ 2 h 457"/>
                <a:gd name="T18" fmla="*/ 129 w 455"/>
                <a:gd name="T19" fmla="*/ 1 h 457"/>
                <a:gd name="T20" fmla="*/ 120 w 455"/>
                <a:gd name="T21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457">
                  <a:moveTo>
                    <a:pt x="120" y="0"/>
                  </a:moveTo>
                  <a:cubicBezTo>
                    <a:pt x="45" y="5"/>
                    <a:pt x="0" y="67"/>
                    <a:pt x="0" y="110"/>
                  </a:cubicBezTo>
                  <a:cubicBezTo>
                    <a:pt x="0" y="111"/>
                    <a:pt x="0" y="112"/>
                    <a:pt x="0" y="112"/>
                  </a:cubicBezTo>
                  <a:cubicBezTo>
                    <a:pt x="0" y="201"/>
                    <a:pt x="0" y="457"/>
                    <a:pt x="0" y="457"/>
                  </a:cubicBezTo>
                  <a:cubicBezTo>
                    <a:pt x="122" y="457"/>
                    <a:pt x="122" y="457"/>
                    <a:pt x="122" y="457"/>
                  </a:cubicBezTo>
                  <a:cubicBezTo>
                    <a:pt x="122" y="457"/>
                    <a:pt x="122" y="457"/>
                    <a:pt x="122" y="457"/>
                  </a:cubicBezTo>
                  <a:cubicBezTo>
                    <a:pt x="306" y="457"/>
                    <a:pt x="455" y="308"/>
                    <a:pt x="455" y="124"/>
                  </a:cubicBezTo>
                  <a:cubicBezTo>
                    <a:pt x="455" y="3"/>
                    <a:pt x="455" y="3"/>
                    <a:pt x="455" y="3"/>
                  </a:cubicBezTo>
                  <a:cubicBezTo>
                    <a:pt x="455" y="3"/>
                    <a:pt x="423" y="2"/>
                    <a:pt x="378" y="2"/>
                  </a:cubicBezTo>
                  <a:cubicBezTo>
                    <a:pt x="303" y="1"/>
                    <a:pt x="192" y="1"/>
                    <a:pt x="129" y="1"/>
                  </a:cubicBezTo>
                  <a:cubicBezTo>
                    <a:pt x="126" y="1"/>
                    <a:pt x="123" y="1"/>
                    <a:pt x="120" y="0"/>
                  </a:cubicBezTo>
                </a:path>
              </a:pathLst>
            </a:cu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6200000" scaled="0"/>
            </a:gra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266"/>
            <p:cNvSpPr>
              <a:spLocks noChangeAspect="1" noEditPoints="1"/>
            </p:cNvSpPr>
            <p:nvPr/>
          </p:nvSpPr>
          <p:spPr bwMode="auto">
            <a:xfrm>
              <a:off x="6278019" y="5794289"/>
              <a:ext cx="400205" cy="438476"/>
            </a:xfrm>
            <a:custGeom>
              <a:avLst/>
              <a:gdLst>
                <a:gd name="T0" fmla="*/ 62 w 183"/>
                <a:gd name="T1" fmla="*/ 22 h 200"/>
                <a:gd name="T2" fmla="*/ 36 w 183"/>
                <a:gd name="T3" fmla="*/ 11 h 200"/>
                <a:gd name="T4" fmla="*/ 0 w 183"/>
                <a:gd name="T5" fmla="*/ 48 h 200"/>
                <a:gd name="T6" fmla="*/ 9 w 183"/>
                <a:gd name="T7" fmla="*/ 73 h 200"/>
                <a:gd name="T8" fmla="*/ 62 w 183"/>
                <a:gd name="T9" fmla="*/ 22 h 200"/>
                <a:gd name="T10" fmla="*/ 147 w 183"/>
                <a:gd name="T11" fmla="*/ 11 h 200"/>
                <a:gd name="T12" fmla="*/ 119 w 183"/>
                <a:gd name="T13" fmla="*/ 23 h 200"/>
                <a:gd name="T14" fmla="*/ 170 w 183"/>
                <a:gd name="T15" fmla="*/ 76 h 200"/>
                <a:gd name="T16" fmla="*/ 183 w 183"/>
                <a:gd name="T17" fmla="*/ 48 h 200"/>
                <a:gd name="T18" fmla="*/ 147 w 183"/>
                <a:gd name="T19" fmla="*/ 11 h 200"/>
                <a:gd name="T20" fmla="*/ 169 w 183"/>
                <a:gd name="T21" fmla="*/ 103 h 200"/>
                <a:gd name="T22" fmla="*/ 96 w 183"/>
                <a:gd name="T23" fmla="*/ 23 h 200"/>
                <a:gd name="T24" fmla="*/ 96 w 183"/>
                <a:gd name="T25" fmla="*/ 6 h 200"/>
                <a:gd name="T26" fmla="*/ 98 w 183"/>
                <a:gd name="T27" fmla="*/ 6 h 200"/>
                <a:gd name="T28" fmla="*/ 102 w 183"/>
                <a:gd name="T29" fmla="*/ 3 h 200"/>
                <a:gd name="T30" fmla="*/ 98 w 183"/>
                <a:gd name="T31" fmla="*/ 0 h 200"/>
                <a:gd name="T32" fmla="*/ 81 w 183"/>
                <a:gd name="T33" fmla="*/ 0 h 200"/>
                <a:gd name="T34" fmla="*/ 78 w 183"/>
                <a:gd name="T35" fmla="*/ 3 h 200"/>
                <a:gd name="T36" fmla="*/ 81 w 183"/>
                <a:gd name="T37" fmla="*/ 6 h 200"/>
                <a:gd name="T38" fmla="*/ 84 w 183"/>
                <a:gd name="T39" fmla="*/ 6 h 200"/>
                <a:gd name="T40" fmla="*/ 84 w 183"/>
                <a:gd name="T41" fmla="*/ 23 h 200"/>
                <a:gd name="T42" fmla="*/ 9 w 183"/>
                <a:gd name="T43" fmla="*/ 103 h 200"/>
                <a:gd name="T44" fmla="*/ 38 w 183"/>
                <a:gd name="T45" fmla="*/ 164 h 200"/>
                <a:gd name="T46" fmla="*/ 29 w 183"/>
                <a:gd name="T47" fmla="*/ 190 h 200"/>
                <a:gd name="T48" fmla="*/ 33 w 183"/>
                <a:gd name="T49" fmla="*/ 198 h 200"/>
                <a:gd name="T50" fmla="*/ 35 w 183"/>
                <a:gd name="T51" fmla="*/ 199 h 200"/>
                <a:gd name="T52" fmla="*/ 43 w 183"/>
                <a:gd name="T53" fmla="*/ 196 h 200"/>
                <a:gd name="T54" fmla="*/ 53 w 183"/>
                <a:gd name="T55" fmla="*/ 174 h 200"/>
                <a:gd name="T56" fmla="*/ 89 w 183"/>
                <a:gd name="T57" fmla="*/ 183 h 200"/>
                <a:gd name="T58" fmla="*/ 125 w 183"/>
                <a:gd name="T59" fmla="*/ 174 h 200"/>
                <a:gd name="T60" fmla="*/ 136 w 183"/>
                <a:gd name="T61" fmla="*/ 196 h 200"/>
                <a:gd name="T62" fmla="*/ 144 w 183"/>
                <a:gd name="T63" fmla="*/ 199 h 200"/>
                <a:gd name="T64" fmla="*/ 146 w 183"/>
                <a:gd name="T65" fmla="*/ 198 h 200"/>
                <a:gd name="T66" fmla="*/ 149 w 183"/>
                <a:gd name="T67" fmla="*/ 190 h 200"/>
                <a:gd name="T68" fmla="*/ 141 w 183"/>
                <a:gd name="T69" fmla="*/ 164 h 200"/>
                <a:gd name="T70" fmla="*/ 169 w 183"/>
                <a:gd name="T71" fmla="*/ 103 h 200"/>
                <a:gd name="T72" fmla="*/ 89 w 183"/>
                <a:gd name="T73" fmla="*/ 167 h 200"/>
                <a:gd name="T74" fmla="*/ 25 w 183"/>
                <a:gd name="T75" fmla="*/ 103 h 200"/>
                <a:gd name="T76" fmla="*/ 89 w 183"/>
                <a:gd name="T77" fmla="*/ 39 h 200"/>
                <a:gd name="T78" fmla="*/ 153 w 183"/>
                <a:gd name="T79" fmla="*/ 103 h 200"/>
                <a:gd name="T80" fmla="*/ 89 w 183"/>
                <a:gd name="T81" fmla="*/ 167 h 200"/>
                <a:gd name="T82" fmla="*/ 97 w 183"/>
                <a:gd name="T83" fmla="*/ 111 h 200"/>
                <a:gd name="T84" fmla="*/ 100 w 183"/>
                <a:gd name="T85" fmla="*/ 103 h 200"/>
                <a:gd name="T86" fmla="*/ 91 w 183"/>
                <a:gd name="T87" fmla="*/ 92 h 200"/>
                <a:gd name="T88" fmla="*/ 91 w 183"/>
                <a:gd name="T89" fmla="*/ 55 h 200"/>
                <a:gd name="T90" fmla="*/ 89 w 183"/>
                <a:gd name="T91" fmla="*/ 53 h 200"/>
                <a:gd name="T92" fmla="*/ 87 w 183"/>
                <a:gd name="T93" fmla="*/ 55 h 200"/>
                <a:gd name="T94" fmla="*/ 87 w 183"/>
                <a:gd name="T95" fmla="*/ 92 h 200"/>
                <a:gd name="T96" fmla="*/ 78 w 183"/>
                <a:gd name="T97" fmla="*/ 103 h 200"/>
                <a:gd name="T98" fmla="*/ 89 w 183"/>
                <a:gd name="T99" fmla="*/ 114 h 200"/>
                <a:gd name="T100" fmla="*/ 93 w 183"/>
                <a:gd name="T101" fmla="*/ 113 h 200"/>
                <a:gd name="T102" fmla="*/ 104 w 183"/>
                <a:gd name="T103" fmla="*/ 131 h 200"/>
                <a:gd name="T104" fmla="*/ 107 w 183"/>
                <a:gd name="T105" fmla="*/ 132 h 200"/>
                <a:gd name="T106" fmla="*/ 108 w 183"/>
                <a:gd name="T107" fmla="*/ 129 h 200"/>
                <a:gd name="T108" fmla="*/ 97 w 183"/>
                <a:gd name="T10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200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文本框 69"/>
            <p:cNvSpPr txBox="1"/>
            <p:nvPr/>
          </p:nvSpPr>
          <p:spPr>
            <a:xfrm>
              <a:off x="7082225" y="4899502"/>
              <a:ext cx="527709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文本框 96"/>
            <p:cNvSpPr txBox="1"/>
            <p:nvPr/>
          </p:nvSpPr>
          <p:spPr>
            <a:xfrm>
              <a:off x="6311230" y="5225855"/>
              <a:ext cx="1356814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 smtClean="0"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2963" y="2906199"/>
            <a:ext cx="1800200" cy="1466136"/>
            <a:chOff x="4642963" y="3022149"/>
            <a:chExt cx="1800200" cy="1466136"/>
          </a:xfrm>
        </p:grpSpPr>
        <p:grpSp>
          <p:nvGrpSpPr>
            <p:cNvPr id="14" name="组合 13"/>
            <p:cNvGrpSpPr/>
            <p:nvPr/>
          </p:nvGrpSpPr>
          <p:grpSpPr>
            <a:xfrm>
              <a:off x="4642963" y="3022149"/>
              <a:ext cx="1463421" cy="1466136"/>
              <a:chOff x="4642963" y="3022149"/>
              <a:chExt cx="1463421" cy="1466136"/>
            </a:xfrm>
          </p:grpSpPr>
          <p:sp>
            <p:nvSpPr>
              <p:cNvPr id="15" name="Freeform 6"/>
              <p:cNvSpPr/>
              <p:nvPr/>
            </p:nvSpPr>
            <p:spPr bwMode="auto">
              <a:xfrm>
                <a:off x="4642963" y="3022149"/>
                <a:ext cx="1463421" cy="1466136"/>
              </a:xfrm>
              <a:custGeom>
                <a:avLst/>
                <a:gdLst>
                  <a:gd name="T0" fmla="*/ 326 w 455"/>
                  <a:gd name="T1" fmla="*/ 0 h 456"/>
                  <a:gd name="T2" fmla="*/ 335 w 455"/>
                  <a:gd name="T3" fmla="*/ 0 h 456"/>
                  <a:gd name="T4" fmla="*/ 455 w 455"/>
                  <a:gd name="T5" fmla="*/ 110 h 456"/>
                  <a:gd name="T6" fmla="*/ 455 w 455"/>
                  <a:gd name="T7" fmla="*/ 112 h 456"/>
                  <a:gd name="T8" fmla="*/ 455 w 455"/>
                  <a:gd name="T9" fmla="*/ 456 h 456"/>
                  <a:gd name="T10" fmla="*/ 333 w 455"/>
                  <a:gd name="T11" fmla="*/ 456 h 456"/>
                  <a:gd name="T12" fmla="*/ 0 w 455"/>
                  <a:gd name="T13" fmla="*/ 123 h 456"/>
                  <a:gd name="T14" fmla="*/ 0 w 455"/>
                  <a:gd name="T15" fmla="*/ 1 h 456"/>
                  <a:gd name="T16" fmla="*/ 77 w 455"/>
                  <a:gd name="T17" fmla="*/ 1 h 456"/>
                  <a:gd name="T18" fmla="*/ 326 w 455"/>
                  <a:gd name="T1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456">
                    <a:moveTo>
                      <a:pt x="326" y="0"/>
                    </a:moveTo>
                    <a:cubicBezTo>
                      <a:pt x="329" y="0"/>
                      <a:pt x="332" y="0"/>
                      <a:pt x="335" y="0"/>
                    </a:cubicBezTo>
                    <a:cubicBezTo>
                      <a:pt x="410" y="5"/>
                      <a:pt x="455" y="67"/>
                      <a:pt x="455" y="110"/>
                    </a:cubicBezTo>
                    <a:cubicBezTo>
                      <a:pt x="455" y="110"/>
                      <a:pt x="455" y="111"/>
                      <a:pt x="455" y="112"/>
                    </a:cubicBezTo>
                    <a:cubicBezTo>
                      <a:pt x="455" y="200"/>
                      <a:pt x="455" y="456"/>
                      <a:pt x="455" y="456"/>
                    </a:cubicBezTo>
                    <a:cubicBezTo>
                      <a:pt x="333" y="456"/>
                      <a:pt x="333" y="456"/>
                      <a:pt x="333" y="456"/>
                    </a:cubicBezTo>
                    <a:cubicBezTo>
                      <a:pt x="149" y="456"/>
                      <a:pt x="0" y="307"/>
                      <a:pt x="0" y="1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2" y="1"/>
                      <a:pt x="77" y="1"/>
                    </a:cubicBezTo>
                    <a:cubicBezTo>
                      <a:pt x="152" y="0"/>
                      <a:pt x="263" y="0"/>
                      <a:pt x="32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2700000" scaled="0"/>
              </a:gradFill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16" name="组合 15"/>
              <p:cNvGrpSpPr>
                <a:grpSpLocks noChangeAspect="1"/>
              </p:cNvGrpSpPr>
              <p:nvPr/>
            </p:nvGrpSpPr>
            <p:grpSpPr>
              <a:xfrm>
                <a:off x="5721508" y="3906435"/>
                <a:ext cx="338635" cy="493949"/>
                <a:chOff x="1797050" y="5657850"/>
                <a:chExt cx="422275" cy="615950"/>
              </a:xfrm>
              <a:solidFill>
                <a:schemeClr val="bg1"/>
              </a:solidFill>
            </p:grpSpPr>
            <p:sp>
              <p:nvSpPr>
                <p:cNvPr id="17" name="Oval 114"/>
                <p:cNvSpPr>
                  <a:spLocks noChangeArrowheads="1"/>
                </p:cNvSpPr>
                <p:nvPr/>
              </p:nvSpPr>
              <p:spPr bwMode="auto">
                <a:xfrm>
                  <a:off x="1970088" y="5832475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8" name="Oval 115"/>
                <p:cNvSpPr>
                  <a:spLocks noChangeArrowheads="1"/>
                </p:cNvSpPr>
                <p:nvPr/>
              </p:nvSpPr>
              <p:spPr bwMode="auto">
                <a:xfrm>
                  <a:off x="1970088" y="6062663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9" name="Oval 116"/>
                <p:cNvSpPr>
                  <a:spLocks noChangeArrowheads="1"/>
                </p:cNvSpPr>
                <p:nvPr/>
              </p:nvSpPr>
              <p:spPr bwMode="auto">
                <a:xfrm>
                  <a:off x="1854200" y="5946775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0" name="Oval 117"/>
                <p:cNvSpPr>
                  <a:spLocks noChangeArrowheads="1"/>
                </p:cNvSpPr>
                <p:nvPr/>
              </p:nvSpPr>
              <p:spPr bwMode="auto">
                <a:xfrm>
                  <a:off x="2084388" y="5946775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1" name="Freeform 118"/>
                <p:cNvSpPr/>
                <p:nvPr/>
              </p:nvSpPr>
              <p:spPr bwMode="auto">
                <a:xfrm>
                  <a:off x="1887538" y="6024563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2" name="Freeform 119"/>
                <p:cNvSpPr/>
                <p:nvPr/>
              </p:nvSpPr>
              <p:spPr bwMode="auto">
                <a:xfrm>
                  <a:off x="1887538" y="5861050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Freeform 120"/>
                <p:cNvSpPr/>
                <p:nvPr/>
              </p:nvSpPr>
              <p:spPr bwMode="auto">
                <a:xfrm>
                  <a:off x="2051050" y="6024563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Freeform 121"/>
                <p:cNvSpPr>
                  <a:spLocks noEditPoints="1"/>
                </p:cNvSpPr>
                <p:nvPr/>
              </p:nvSpPr>
              <p:spPr bwMode="auto">
                <a:xfrm>
                  <a:off x="1797050" y="5657850"/>
                  <a:ext cx="422275" cy="615950"/>
                </a:xfrm>
                <a:custGeom>
                  <a:avLst/>
                  <a:gdLst>
                    <a:gd name="T0" fmla="*/ 80 w 88"/>
                    <a:gd name="T1" fmla="*/ 56 h 128"/>
                    <a:gd name="T2" fmla="*/ 79 w 88"/>
                    <a:gd name="T3" fmla="*/ 56 h 128"/>
                    <a:gd name="T4" fmla="*/ 70 w 88"/>
                    <a:gd name="T5" fmla="*/ 37 h 128"/>
                    <a:gd name="T6" fmla="*/ 64 w 88"/>
                    <a:gd name="T7" fmla="*/ 6 h 128"/>
                    <a:gd name="T8" fmla="*/ 56 w 88"/>
                    <a:gd name="T9" fmla="*/ 0 h 128"/>
                    <a:gd name="T10" fmla="*/ 24 w 88"/>
                    <a:gd name="T11" fmla="*/ 0 h 128"/>
                    <a:gd name="T12" fmla="*/ 17 w 88"/>
                    <a:gd name="T13" fmla="*/ 6 h 128"/>
                    <a:gd name="T14" fmla="*/ 11 w 88"/>
                    <a:gd name="T15" fmla="*/ 36 h 128"/>
                    <a:gd name="T16" fmla="*/ 0 w 88"/>
                    <a:gd name="T17" fmla="*/ 64 h 128"/>
                    <a:gd name="T18" fmla="*/ 10 w 88"/>
                    <a:gd name="T19" fmla="*/ 90 h 128"/>
                    <a:gd name="T20" fmla="*/ 16 w 88"/>
                    <a:gd name="T21" fmla="*/ 121 h 128"/>
                    <a:gd name="T22" fmla="*/ 24 w 88"/>
                    <a:gd name="T23" fmla="*/ 128 h 128"/>
                    <a:gd name="T24" fmla="*/ 56 w 88"/>
                    <a:gd name="T25" fmla="*/ 128 h 128"/>
                    <a:gd name="T26" fmla="*/ 64 w 88"/>
                    <a:gd name="T27" fmla="*/ 121 h 128"/>
                    <a:gd name="T28" fmla="*/ 70 w 88"/>
                    <a:gd name="T29" fmla="*/ 90 h 128"/>
                    <a:gd name="T30" fmla="*/ 79 w 88"/>
                    <a:gd name="T31" fmla="*/ 71 h 128"/>
                    <a:gd name="T32" fmla="*/ 80 w 88"/>
                    <a:gd name="T33" fmla="*/ 72 h 128"/>
                    <a:gd name="T34" fmla="*/ 88 w 88"/>
                    <a:gd name="T35" fmla="*/ 64 h 128"/>
                    <a:gd name="T36" fmla="*/ 80 w 88"/>
                    <a:gd name="T37" fmla="*/ 56 h 128"/>
                    <a:gd name="T38" fmla="*/ 24 w 88"/>
                    <a:gd name="T39" fmla="*/ 8 h 128"/>
                    <a:gd name="T40" fmla="*/ 56 w 88"/>
                    <a:gd name="T41" fmla="*/ 8 h 128"/>
                    <a:gd name="T42" fmla="*/ 60 w 88"/>
                    <a:gd name="T43" fmla="*/ 29 h 128"/>
                    <a:gd name="T44" fmla="*/ 40 w 88"/>
                    <a:gd name="T45" fmla="*/ 24 h 128"/>
                    <a:gd name="T46" fmla="*/ 20 w 88"/>
                    <a:gd name="T47" fmla="*/ 29 h 128"/>
                    <a:gd name="T48" fmla="*/ 24 w 88"/>
                    <a:gd name="T49" fmla="*/ 8 h 128"/>
                    <a:gd name="T50" fmla="*/ 56 w 88"/>
                    <a:gd name="T51" fmla="*/ 120 h 128"/>
                    <a:gd name="T52" fmla="*/ 24 w 88"/>
                    <a:gd name="T53" fmla="*/ 120 h 128"/>
                    <a:gd name="T54" fmla="*/ 20 w 88"/>
                    <a:gd name="T55" fmla="*/ 98 h 128"/>
                    <a:gd name="T56" fmla="*/ 40 w 88"/>
                    <a:gd name="T57" fmla="*/ 104 h 128"/>
                    <a:gd name="T58" fmla="*/ 60 w 88"/>
                    <a:gd name="T59" fmla="*/ 98 h 128"/>
                    <a:gd name="T60" fmla="*/ 56 w 88"/>
                    <a:gd name="T61" fmla="*/ 120 h 128"/>
                    <a:gd name="T62" fmla="*/ 40 w 88"/>
                    <a:gd name="T63" fmla="*/ 96 h 128"/>
                    <a:gd name="T64" fmla="*/ 8 w 88"/>
                    <a:gd name="T65" fmla="*/ 64 h 128"/>
                    <a:gd name="T66" fmla="*/ 40 w 88"/>
                    <a:gd name="T67" fmla="*/ 32 h 128"/>
                    <a:gd name="T68" fmla="*/ 72 w 88"/>
                    <a:gd name="T69" fmla="*/ 64 h 128"/>
                    <a:gd name="T70" fmla="*/ 40 w 88"/>
                    <a:gd name="T71" fmla="*/ 9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8" h="128">
                      <a:moveTo>
                        <a:pt x="80" y="56"/>
                      </a:moveTo>
                      <a:cubicBezTo>
                        <a:pt x="80" y="56"/>
                        <a:pt x="79" y="56"/>
                        <a:pt x="79" y="56"/>
                      </a:cubicBezTo>
                      <a:cubicBezTo>
                        <a:pt x="78" y="49"/>
                        <a:pt x="75" y="43"/>
                        <a:pt x="70" y="37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2"/>
                        <a:pt x="60" y="0"/>
                        <a:pt x="5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1" y="0"/>
                        <a:pt x="17" y="2"/>
                        <a:pt x="17" y="6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4" y="43"/>
                        <a:pt x="0" y="53"/>
                        <a:pt x="0" y="64"/>
                      </a:cubicBezTo>
                      <a:cubicBezTo>
                        <a:pt x="0" y="74"/>
                        <a:pt x="4" y="83"/>
                        <a:pt x="10" y="90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5"/>
                        <a:pt x="20" y="128"/>
                        <a:pt x="24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60" y="128"/>
                        <a:pt x="63" y="125"/>
                        <a:pt x="64" y="121"/>
                      </a:cubicBezTo>
                      <a:cubicBezTo>
                        <a:pt x="70" y="90"/>
                        <a:pt x="70" y="90"/>
                        <a:pt x="70" y="90"/>
                      </a:cubicBezTo>
                      <a:cubicBezTo>
                        <a:pt x="74" y="85"/>
                        <a:pt x="78" y="79"/>
                        <a:pt x="79" y="71"/>
                      </a:cubicBezTo>
                      <a:cubicBezTo>
                        <a:pt x="79" y="71"/>
                        <a:pt x="80" y="72"/>
                        <a:pt x="80" y="72"/>
                      </a:cubicBezTo>
                      <a:cubicBezTo>
                        <a:pt x="84" y="72"/>
                        <a:pt x="88" y="68"/>
                        <a:pt x="88" y="64"/>
                      </a:cubicBezTo>
                      <a:cubicBezTo>
                        <a:pt x="88" y="59"/>
                        <a:pt x="84" y="56"/>
                        <a:pt x="80" y="56"/>
                      </a:cubicBezTo>
                      <a:moveTo>
                        <a:pt x="24" y="8"/>
                      </a:move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55" y="26"/>
                        <a:pt x="48" y="24"/>
                        <a:pt x="40" y="24"/>
                      </a:cubicBezTo>
                      <a:cubicBezTo>
                        <a:pt x="33" y="24"/>
                        <a:pt x="26" y="26"/>
                        <a:pt x="20" y="29"/>
                      </a:cubicBezTo>
                      <a:lnTo>
                        <a:pt x="24" y="8"/>
                      </a:lnTo>
                      <a:close/>
                      <a:moveTo>
                        <a:pt x="56" y="120"/>
                      </a:moveTo>
                      <a:cubicBezTo>
                        <a:pt x="24" y="120"/>
                        <a:pt x="24" y="120"/>
                        <a:pt x="24" y="120"/>
                      </a:cubicBezTo>
                      <a:cubicBezTo>
                        <a:pt x="20" y="98"/>
                        <a:pt x="20" y="98"/>
                        <a:pt x="20" y="98"/>
                      </a:cubicBezTo>
                      <a:cubicBezTo>
                        <a:pt x="26" y="101"/>
                        <a:pt x="33" y="104"/>
                        <a:pt x="40" y="104"/>
                      </a:cubicBezTo>
                      <a:cubicBezTo>
                        <a:pt x="47" y="104"/>
                        <a:pt x="54" y="101"/>
                        <a:pt x="60" y="98"/>
                      </a:cubicBezTo>
                      <a:lnTo>
                        <a:pt x="56" y="120"/>
                      </a:lnTo>
                      <a:close/>
                      <a:moveTo>
                        <a:pt x="40" y="96"/>
                      </a:moveTo>
                      <a:cubicBezTo>
                        <a:pt x="22" y="96"/>
                        <a:pt x="8" y="81"/>
                        <a:pt x="8" y="64"/>
                      </a:cubicBezTo>
                      <a:cubicBezTo>
                        <a:pt x="8" y="46"/>
                        <a:pt x="22" y="32"/>
                        <a:pt x="40" y="32"/>
                      </a:cubicBezTo>
                      <a:cubicBezTo>
                        <a:pt x="58" y="32"/>
                        <a:pt x="72" y="46"/>
                        <a:pt x="72" y="64"/>
                      </a:cubicBezTo>
                      <a:cubicBezTo>
                        <a:pt x="72" y="81"/>
                        <a:pt x="58" y="96"/>
                        <a:pt x="40" y="9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1" name="Freeform 122"/>
                <p:cNvSpPr/>
                <p:nvPr/>
              </p:nvSpPr>
              <p:spPr bwMode="auto">
                <a:xfrm>
                  <a:off x="1970088" y="5865813"/>
                  <a:ext cx="114300" cy="119062"/>
                </a:xfrm>
                <a:custGeom>
                  <a:avLst/>
                  <a:gdLst>
                    <a:gd name="T0" fmla="*/ 24 w 24"/>
                    <a:gd name="T1" fmla="*/ 1 h 25"/>
                    <a:gd name="T2" fmla="*/ 22 w 24"/>
                    <a:gd name="T3" fmla="*/ 1 h 25"/>
                    <a:gd name="T4" fmla="*/ 1 w 24"/>
                    <a:gd name="T5" fmla="*/ 18 h 25"/>
                    <a:gd name="T6" fmla="*/ 0 w 24"/>
                    <a:gd name="T7" fmla="*/ 21 h 25"/>
                    <a:gd name="T8" fmla="*/ 1 w 24"/>
                    <a:gd name="T9" fmla="*/ 23 h 25"/>
                    <a:gd name="T10" fmla="*/ 4 w 24"/>
                    <a:gd name="T11" fmla="*/ 25 h 25"/>
                    <a:gd name="T12" fmla="*/ 7 w 24"/>
                    <a:gd name="T13" fmla="*/ 23 h 25"/>
                    <a:gd name="T14" fmla="*/ 14 w 24"/>
                    <a:gd name="T15" fmla="*/ 15 h 25"/>
                    <a:gd name="T16" fmla="*/ 24 w 24"/>
                    <a:gd name="T17" fmla="*/ 3 h 25"/>
                    <a:gd name="T18" fmla="*/ 24 w 24"/>
                    <a:gd name="T19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5">
                      <a:moveTo>
                        <a:pt x="24" y="1"/>
                      </a:moveTo>
                      <a:cubicBezTo>
                        <a:pt x="23" y="0"/>
                        <a:pt x="23" y="0"/>
                        <a:pt x="22" y="1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2"/>
                        <a:pt x="0" y="23"/>
                        <a:pt x="1" y="23"/>
                      </a:cubicBezTo>
                      <a:cubicBezTo>
                        <a:pt x="2" y="24"/>
                        <a:pt x="3" y="25"/>
                        <a:pt x="4" y="25"/>
                      </a:cubicBezTo>
                      <a:cubicBezTo>
                        <a:pt x="5" y="25"/>
                        <a:pt x="6" y="24"/>
                        <a:pt x="7" y="23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2"/>
                        <a:pt x="24" y="1"/>
                        <a:pt x="24" y="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2" name="文本框 67"/>
              <p:cNvSpPr txBox="1"/>
              <p:nvPr/>
            </p:nvSpPr>
            <p:spPr>
              <a:xfrm>
                <a:off x="4695754" y="3024241"/>
                <a:ext cx="527709" cy="461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dirty="0">
                    <a:latin typeface="微软雅黑" panose="020B0503020204020204" charset="-122"/>
                    <a:ea typeface="微软雅黑" panose="020B0503020204020204" charset="-122"/>
                  </a:rPr>
                  <a:t>02</a:t>
                </a:r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3" name="文本框 95"/>
            <p:cNvSpPr txBox="1"/>
            <p:nvPr/>
          </p:nvSpPr>
          <p:spPr>
            <a:xfrm>
              <a:off x="4727494" y="3378478"/>
              <a:ext cx="1715669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 smtClean="0"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sp>
        <p:nvSpPr>
          <p:cNvPr id="65" name="矩形 64"/>
          <p:cNvSpPr/>
          <p:nvPr/>
        </p:nvSpPr>
        <p:spPr>
          <a:xfrm>
            <a:off x="60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569385" y="2023121"/>
            <a:ext cx="1132384" cy="1188158"/>
            <a:chOff x="6569385" y="2023121"/>
            <a:chExt cx="1132384" cy="1188158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6569385" y="2023121"/>
              <a:ext cx="1132384" cy="1188158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904552" y="2742030"/>
              <a:ext cx="351493" cy="252223"/>
              <a:chOff x="3392759" y="950192"/>
              <a:chExt cx="351493" cy="252223"/>
            </a:xfrm>
            <a:effectLst/>
          </p:grpSpPr>
          <p:sp>
            <p:nvSpPr>
              <p:cNvPr id="10" name="Freeform 246"/>
              <p:cNvSpPr>
                <a:spLocks noEditPoints="1"/>
              </p:cNvSpPr>
              <p:nvPr/>
            </p:nvSpPr>
            <p:spPr bwMode="auto">
              <a:xfrm>
                <a:off x="3392759" y="962702"/>
                <a:ext cx="239713" cy="239713"/>
              </a:xfrm>
              <a:custGeom>
                <a:avLst/>
                <a:gdLst>
                  <a:gd name="T0" fmla="*/ 57 w 64"/>
                  <a:gd name="T1" fmla="*/ 27 h 64"/>
                  <a:gd name="T2" fmla="*/ 56 w 64"/>
                  <a:gd name="T3" fmla="*/ 25 h 64"/>
                  <a:gd name="T4" fmla="*/ 54 w 64"/>
                  <a:gd name="T5" fmla="*/ 19 h 64"/>
                  <a:gd name="T6" fmla="*/ 56 w 64"/>
                  <a:gd name="T7" fmla="*/ 15 h 64"/>
                  <a:gd name="T8" fmla="*/ 53 w 64"/>
                  <a:gd name="T9" fmla="*/ 9 h 64"/>
                  <a:gd name="T10" fmla="*/ 50 w 64"/>
                  <a:gd name="T11" fmla="*/ 8 h 64"/>
                  <a:gd name="T12" fmla="*/ 45 w 64"/>
                  <a:gd name="T13" fmla="*/ 11 h 64"/>
                  <a:gd name="T14" fmla="*/ 39 w 64"/>
                  <a:gd name="T15" fmla="*/ 8 h 64"/>
                  <a:gd name="T16" fmla="*/ 38 w 64"/>
                  <a:gd name="T17" fmla="*/ 7 h 64"/>
                  <a:gd name="T18" fmla="*/ 35 w 64"/>
                  <a:gd name="T19" fmla="*/ 0 h 64"/>
                  <a:gd name="T20" fmla="*/ 28 w 64"/>
                  <a:gd name="T21" fmla="*/ 2 h 64"/>
                  <a:gd name="T22" fmla="*/ 26 w 64"/>
                  <a:gd name="T23" fmla="*/ 8 h 64"/>
                  <a:gd name="T24" fmla="*/ 20 w 64"/>
                  <a:gd name="T25" fmla="*/ 11 h 64"/>
                  <a:gd name="T26" fmla="*/ 18 w 64"/>
                  <a:gd name="T27" fmla="*/ 11 h 64"/>
                  <a:gd name="T28" fmla="*/ 12 w 64"/>
                  <a:gd name="T29" fmla="*/ 7 h 64"/>
                  <a:gd name="T30" fmla="*/ 7 w 64"/>
                  <a:gd name="T31" fmla="*/ 11 h 64"/>
                  <a:gd name="T32" fmla="*/ 10 w 64"/>
                  <a:gd name="T33" fmla="*/ 19 h 64"/>
                  <a:gd name="T34" fmla="*/ 10 w 64"/>
                  <a:gd name="T35" fmla="*/ 21 h 64"/>
                  <a:gd name="T36" fmla="*/ 8 w 64"/>
                  <a:gd name="T37" fmla="*/ 26 h 64"/>
                  <a:gd name="T38" fmla="*/ 2 w 64"/>
                  <a:gd name="T39" fmla="*/ 28 h 64"/>
                  <a:gd name="T40" fmla="*/ 0 w 64"/>
                  <a:gd name="T41" fmla="*/ 35 h 64"/>
                  <a:gd name="T42" fmla="*/ 7 w 64"/>
                  <a:gd name="T43" fmla="*/ 38 h 64"/>
                  <a:gd name="T44" fmla="*/ 9 w 64"/>
                  <a:gd name="T45" fmla="*/ 39 h 64"/>
                  <a:gd name="T46" fmla="*/ 11 w 64"/>
                  <a:gd name="T47" fmla="*/ 45 h 64"/>
                  <a:gd name="T48" fmla="*/ 8 w 64"/>
                  <a:gd name="T49" fmla="*/ 51 h 64"/>
                  <a:gd name="T50" fmla="*/ 11 w 64"/>
                  <a:gd name="T51" fmla="*/ 57 h 64"/>
                  <a:gd name="T52" fmla="*/ 14 w 64"/>
                  <a:gd name="T53" fmla="*/ 57 h 64"/>
                  <a:gd name="T54" fmla="*/ 20 w 64"/>
                  <a:gd name="T55" fmla="*/ 53 h 64"/>
                  <a:gd name="T56" fmla="*/ 25 w 64"/>
                  <a:gd name="T57" fmla="*/ 56 h 64"/>
                  <a:gd name="T58" fmla="*/ 26 w 64"/>
                  <a:gd name="T59" fmla="*/ 57 h 64"/>
                  <a:gd name="T60" fmla="*/ 30 w 64"/>
                  <a:gd name="T61" fmla="*/ 64 h 64"/>
                  <a:gd name="T62" fmla="*/ 37 w 64"/>
                  <a:gd name="T63" fmla="*/ 62 h 64"/>
                  <a:gd name="T64" fmla="*/ 38 w 64"/>
                  <a:gd name="T65" fmla="*/ 56 h 64"/>
                  <a:gd name="T66" fmla="*/ 44 w 64"/>
                  <a:gd name="T67" fmla="*/ 54 h 64"/>
                  <a:gd name="T68" fmla="*/ 46 w 64"/>
                  <a:gd name="T69" fmla="*/ 54 h 64"/>
                  <a:gd name="T70" fmla="*/ 51 w 64"/>
                  <a:gd name="T71" fmla="*/ 57 h 64"/>
                  <a:gd name="T72" fmla="*/ 55 w 64"/>
                  <a:gd name="T73" fmla="*/ 53 h 64"/>
                  <a:gd name="T74" fmla="*/ 54 w 64"/>
                  <a:gd name="T75" fmla="*/ 46 h 64"/>
                  <a:gd name="T76" fmla="*/ 54 w 64"/>
                  <a:gd name="T77" fmla="*/ 45 h 64"/>
                  <a:gd name="T78" fmla="*/ 56 w 64"/>
                  <a:gd name="T79" fmla="*/ 38 h 64"/>
                  <a:gd name="T80" fmla="*/ 62 w 64"/>
                  <a:gd name="T81" fmla="*/ 37 h 64"/>
                  <a:gd name="T82" fmla="*/ 64 w 64"/>
                  <a:gd name="T83" fmla="*/ 30 h 64"/>
                  <a:gd name="T84" fmla="*/ 32 w 64"/>
                  <a:gd name="T85" fmla="*/ 47 h 64"/>
                  <a:gd name="T86" fmla="*/ 32 w 64"/>
                  <a:gd name="T87" fmla="*/ 17 h 64"/>
                  <a:gd name="T88" fmla="*/ 32 w 64"/>
                  <a:gd name="T89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" h="64">
                    <a:moveTo>
                      <a:pt x="62" y="28"/>
                    </a:moveTo>
                    <a:cubicBezTo>
                      <a:pt x="57" y="27"/>
                      <a:pt x="57" y="27"/>
                      <a:pt x="57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3"/>
                      <a:pt x="55" y="22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4"/>
                      <a:pt x="57" y="13"/>
                      <a:pt x="56" y="12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8"/>
                      <a:pt x="52" y="8"/>
                      <a:pt x="51" y="8"/>
                    </a:cubicBezTo>
                    <a:cubicBezTo>
                      <a:pt x="51" y="8"/>
                      <a:pt x="50" y="8"/>
                      <a:pt x="50" y="8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3" y="10"/>
                      <a:pt x="41" y="9"/>
                      <a:pt x="3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6" y="0"/>
                      <a:pt x="35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9"/>
                      <a:pt x="22" y="10"/>
                      <a:pt x="20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1" y="7"/>
                      <a:pt x="11" y="7"/>
                      <a:pt x="10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2"/>
                      <a:pt x="6" y="13"/>
                      <a:pt x="7" y="14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9" y="24"/>
                      <a:pt x="9" y="25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41"/>
                      <a:pt x="10" y="42"/>
                      <a:pt x="11" y="44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7" y="53"/>
                      <a:pt x="8" y="54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7"/>
                      <a:pt x="12" y="58"/>
                      <a:pt x="13" y="58"/>
                    </a:cubicBezTo>
                    <a:cubicBezTo>
                      <a:pt x="13" y="58"/>
                      <a:pt x="14" y="58"/>
                      <a:pt x="14" y="57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2" y="55"/>
                      <a:pt x="24" y="55"/>
                      <a:pt x="25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3"/>
                      <a:pt x="29" y="64"/>
                      <a:pt x="30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6" y="64"/>
                      <a:pt x="37" y="63"/>
                      <a:pt x="37" y="62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41" y="55"/>
                      <a:pt x="42" y="55"/>
                      <a:pt x="44" y="54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7"/>
                      <a:pt x="50" y="57"/>
                      <a:pt x="51" y="57"/>
                    </a:cubicBezTo>
                    <a:cubicBezTo>
                      <a:pt x="51" y="57"/>
                      <a:pt x="52" y="57"/>
                      <a:pt x="52" y="56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6" y="52"/>
                      <a:pt x="56" y="51"/>
                      <a:pt x="56" y="50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5" y="43"/>
                      <a:pt x="56" y="41"/>
                      <a:pt x="56" y="39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7"/>
                      <a:pt x="64" y="36"/>
                      <a:pt x="64" y="35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9"/>
                      <a:pt x="63" y="28"/>
                      <a:pt x="62" y="28"/>
                    </a:cubicBezTo>
                    <a:close/>
                    <a:moveTo>
                      <a:pt x="32" y="47"/>
                    </a:moveTo>
                    <a:cubicBezTo>
                      <a:pt x="24" y="47"/>
                      <a:pt x="17" y="40"/>
                      <a:pt x="17" y="32"/>
                    </a:cubicBezTo>
                    <a:cubicBezTo>
                      <a:pt x="17" y="24"/>
                      <a:pt x="24" y="17"/>
                      <a:pt x="32" y="17"/>
                    </a:cubicBezTo>
                    <a:cubicBezTo>
                      <a:pt x="41" y="17"/>
                      <a:pt x="47" y="24"/>
                      <a:pt x="47" y="32"/>
                    </a:cubicBezTo>
                    <a:cubicBezTo>
                      <a:pt x="47" y="40"/>
                      <a:pt x="41" y="47"/>
                      <a:pt x="3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Freeform 247"/>
              <p:cNvSpPr>
                <a:spLocks noEditPoints="1"/>
              </p:cNvSpPr>
              <p:nvPr/>
            </p:nvSpPr>
            <p:spPr bwMode="auto">
              <a:xfrm>
                <a:off x="3609314" y="950192"/>
                <a:ext cx="134938" cy="134938"/>
              </a:xfrm>
              <a:custGeom>
                <a:avLst/>
                <a:gdLst>
                  <a:gd name="T0" fmla="*/ 32 w 36"/>
                  <a:gd name="T1" fmla="*/ 15 h 36"/>
                  <a:gd name="T2" fmla="*/ 32 w 36"/>
                  <a:gd name="T3" fmla="*/ 14 h 36"/>
                  <a:gd name="T4" fmla="*/ 30 w 36"/>
                  <a:gd name="T5" fmla="*/ 10 h 36"/>
                  <a:gd name="T6" fmla="*/ 32 w 36"/>
                  <a:gd name="T7" fmla="*/ 8 h 36"/>
                  <a:gd name="T8" fmla="*/ 30 w 36"/>
                  <a:gd name="T9" fmla="*/ 5 h 36"/>
                  <a:gd name="T10" fmla="*/ 28 w 36"/>
                  <a:gd name="T11" fmla="*/ 4 h 36"/>
                  <a:gd name="T12" fmla="*/ 26 w 36"/>
                  <a:gd name="T13" fmla="*/ 6 h 36"/>
                  <a:gd name="T14" fmla="*/ 22 w 36"/>
                  <a:gd name="T15" fmla="*/ 4 h 36"/>
                  <a:gd name="T16" fmla="*/ 21 w 36"/>
                  <a:gd name="T17" fmla="*/ 3 h 36"/>
                  <a:gd name="T18" fmla="*/ 19 w 36"/>
                  <a:gd name="T19" fmla="*/ 0 h 36"/>
                  <a:gd name="T20" fmla="*/ 16 w 36"/>
                  <a:gd name="T21" fmla="*/ 1 h 36"/>
                  <a:gd name="T22" fmla="*/ 15 w 36"/>
                  <a:gd name="T23" fmla="*/ 4 h 36"/>
                  <a:gd name="T24" fmla="*/ 11 w 36"/>
                  <a:gd name="T25" fmla="*/ 5 h 36"/>
                  <a:gd name="T26" fmla="*/ 10 w 36"/>
                  <a:gd name="T27" fmla="*/ 5 h 36"/>
                  <a:gd name="T28" fmla="*/ 7 w 36"/>
                  <a:gd name="T29" fmla="*/ 3 h 36"/>
                  <a:gd name="T30" fmla="*/ 4 w 36"/>
                  <a:gd name="T31" fmla="*/ 6 h 36"/>
                  <a:gd name="T32" fmla="*/ 6 w 36"/>
                  <a:gd name="T33" fmla="*/ 10 h 36"/>
                  <a:gd name="T34" fmla="*/ 6 w 36"/>
                  <a:gd name="T35" fmla="*/ 11 h 36"/>
                  <a:gd name="T36" fmla="*/ 4 w 36"/>
                  <a:gd name="T37" fmla="*/ 14 h 36"/>
                  <a:gd name="T38" fmla="*/ 1 w 36"/>
                  <a:gd name="T39" fmla="*/ 15 h 36"/>
                  <a:gd name="T40" fmla="*/ 0 w 36"/>
                  <a:gd name="T41" fmla="*/ 19 h 36"/>
                  <a:gd name="T42" fmla="*/ 4 w 36"/>
                  <a:gd name="T43" fmla="*/ 21 h 36"/>
                  <a:gd name="T44" fmla="*/ 5 w 36"/>
                  <a:gd name="T45" fmla="*/ 22 h 36"/>
                  <a:gd name="T46" fmla="*/ 6 w 36"/>
                  <a:gd name="T47" fmla="*/ 25 h 36"/>
                  <a:gd name="T48" fmla="*/ 4 w 36"/>
                  <a:gd name="T49" fmla="*/ 28 h 36"/>
                  <a:gd name="T50" fmla="*/ 6 w 36"/>
                  <a:gd name="T51" fmla="*/ 32 h 36"/>
                  <a:gd name="T52" fmla="*/ 8 w 36"/>
                  <a:gd name="T53" fmla="*/ 32 h 36"/>
                  <a:gd name="T54" fmla="*/ 11 w 36"/>
                  <a:gd name="T55" fmla="*/ 30 h 36"/>
                  <a:gd name="T56" fmla="*/ 14 w 36"/>
                  <a:gd name="T57" fmla="*/ 31 h 36"/>
                  <a:gd name="T58" fmla="*/ 14 w 36"/>
                  <a:gd name="T59" fmla="*/ 32 h 36"/>
                  <a:gd name="T60" fmla="*/ 17 w 36"/>
                  <a:gd name="T61" fmla="*/ 36 h 36"/>
                  <a:gd name="T62" fmla="*/ 21 w 36"/>
                  <a:gd name="T63" fmla="*/ 35 h 36"/>
                  <a:gd name="T64" fmla="*/ 21 w 36"/>
                  <a:gd name="T65" fmla="*/ 31 h 36"/>
                  <a:gd name="T66" fmla="*/ 24 w 36"/>
                  <a:gd name="T67" fmla="*/ 30 h 36"/>
                  <a:gd name="T68" fmla="*/ 26 w 36"/>
                  <a:gd name="T69" fmla="*/ 30 h 36"/>
                  <a:gd name="T70" fmla="*/ 28 w 36"/>
                  <a:gd name="T71" fmla="*/ 32 h 36"/>
                  <a:gd name="T72" fmla="*/ 31 w 36"/>
                  <a:gd name="T73" fmla="*/ 30 h 36"/>
                  <a:gd name="T74" fmla="*/ 30 w 36"/>
                  <a:gd name="T75" fmla="*/ 26 h 36"/>
                  <a:gd name="T76" fmla="*/ 30 w 36"/>
                  <a:gd name="T77" fmla="*/ 25 h 36"/>
                  <a:gd name="T78" fmla="*/ 32 w 36"/>
                  <a:gd name="T79" fmla="*/ 21 h 36"/>
                  <a:gd name="T80" fmla="*/ 35 w 36"/>
                  <a:gd name="T81" fmla="*/ 21 h 36"/>
                  <a:gd name="T82" fmla="*/ 36 w 36"/>
                  <a:gd name="T83" fmla="*/ 17 h 36"/>
                  <a:gd name="T84" fmla="*/ 18 w 36"/>
                  <a:gd name="T85" fmla="*/ 25 h 36"/>
                  <a:gd name="T86" fmla="*/ 18 w 36"/>
                  <a:gd name="T87" fmla="*/ 10 h 36"/>
                  <a:gd name="T88" fmla="*/ 18 w 36"/>
                  <a:gd name="T89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" h="36">
                    <a:moveTo>
                      <a:pt x="35" y="15"/>
                    </a:move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7"/>
                      <a:pt x="32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4"/>
                      <a:pt x="29" y="4"/>
                      <a:pt x="29" y="4"/>
                    </a:cubicBezTo>
                    <a:cubicBezTo>
                      <a:pt x="29" y="4"/>
                      <a:pt x="28" y="4"/>
                      <a:pt x="28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3" y="4"/>
                      <a:pt x="22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7"/>
                      <a:pt x="4" y="7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1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6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9"/>
                      <a:pt x="4" y="29"/>
                      <a:pt x="4" y="30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7" y="32"/>
                    </a:cubicBezTo>
                    <a:cubicBezTo>
                      <a:pt x="7" y="32"/>
                      <a:pt x="7" y="32"/>
                      <a:pt x="8" y="32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6" y="36"/>
                      <a:pt x="17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5"/>
                      <a:pt x="21" y="3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31"/>
                      <a:pt x="24" y="31"/>
                      <a:pt x="2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29"/>
                      <a:pt x="32" y="29"/>
                      <a:pt x="31" y="28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1" y="24"/>
                      <a:pt x="31" y="23"/>
                      <a:pt x="32" y="22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1"/>
                      <a:pt x="36" y="20"/>
                      <a:pt x="36" y="19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6"/>
                      <a:pt x="36" y="16"/>
                      <a:pt x="35" y="15"/>
                    </a:cubicBezTo>
                    <a:close/>
                    <a:moveTo>
                      <a:pt x="18" y="25"/>
                    </a:moveTo>
                    <a:cubicBezTo>
                      <a:pt x="14" y="25"/>
                      <a:pt x="10" y="22"/>
                      <a:pt x="10" y="18"/>
                    </a:cubicBezTo>
                    <a:cubicBezTo>
                      <a:pt x="10" y="13"/>
                      <a:pt x="14" y="10"/>
                      <a:pt x="18" y="10"/>
                    </a:cubicBezTo>
                    <a:cubicBezTo>
                      <a:pt x="22" y="10"/>
                      <a:pt x="25" y="13"/>
                      <a:pt x="25" y="18"/>
                    </a:cubicBezTo>
                    <a:cubicBezTo>
                      <a:pt x="25" y="22"/>
                      <a:pt x="22" y="25"/>
                      <a:pt x="18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9361577" y="2318421"/>
            <a:ext cx="982101" cy="1030474"/>
            <a:chOff x="9361577" y="2318421"/>
            <a:chExt cx="982101" cy="1030474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9361577" y="2318421"/>
              <a:ext cx="982101" cy="1030474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Freeform 248"/>
            <p:cNvSpPr/>
            <p:nvPr/>
          </p:nvSpPr>
          <p:spPr bwMode="auto">
            <a:xfrm>
              <a:off x="9720288" y="2909955"/>
              <a:ext cx="265782" cy="246868"/>
            </a:xfrm>
            <a:custGeom>
              <a:avLst/>
              <a:gdLst>
                <a:gd name="T0" fmla="*/ 74 w 113"/>
                <a:gd name="T1" fmla="*/ 55 h 105"/>
                <a:gd name="T2" fmla="*/ 67 w 113"/>
                <a:gd name="T3" fmla="*/ 54 h 105"/>
                <a:gd name="T4" fmla="*/ 85 w 113"/>
                <a:gd name="T5" fmla="*/ 28 h 105"/>
                <a:gd name="T6" fmla="*/ 57 w 113"/>
                <a:gd name="T7" fmla="*/ 0 h 105"/>
                <a:gd name="T8" fmla="*/ 29 w 113"/>
                <a:gd name="T9" fmla="*/ 28 h 105"/>
                <a:gd name="T10" fmla="*/ 47 w 113"/>
                <a:gd name="T11" fmla="*/ 54 h 105"/>
                <a:gd name="T12" fmla="*/ 40 w 113"/>
                <a:gd name="T13" fmla="*/ 55 h 105"/>
                <a:gd name="T14" fmla="*/ 0 w 113"/>
                <a:gd name="T15" fmla="*/ 105 h 105"/>
                <a:gd name="T16" fmla="*/ 113 w 113"/>
                <a:gd name="T17" fmla="*/ 105 h 105"/>
                <a:gd name="T18" fmla="*/ 74 w 113"/>
                <a:gd name="T19" fmla="*/ 5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05">
                  <a:moveTo>
                    <a:pt x="74" y="55"/>
                  </a:moveTo>
                  <a:cubicBezTo>
                    <a:pt x="74" y="55"/>
                    <a:pt x="71" y="54"/>
                    <a:pt x="67" y="54"/>
                  </a:cubicBezTo>
                  <a:cubicBezTo>
                    <a:pt x="77" y="50"/>
                    <a:pt x="85" y="40"/>
                    <a:pt x="85" y="28"/>
                  </a:cubicBezTo>
                  <a:cubicBezTo>
                    <a:pt x="85" y="13"/>
                    <a:pt x="72" y="0"/>
                    <a:pt x="57" y="0"/>
                  </a:cubicBezTo>
                  <a:cubicBezTo>
                    <a:pt x="42" y="0"/>
                    <a:pt x="29" y="13"/>
                    <a:pt x="29" y="28"/>
                  </a:cubicBezTo>
                  <a:cubicBezTo>
                    <a:pt x="29" y="40"/>
                    <a:pt x="37" y="50"/>
                    <a:pt x="47" y="54"/>
                  </a:cubicBezTo>
                  <a:cubicBezTo>
                    <a:pt x="43" y="54"/>
                    <a:pt x="40" y="55"/>
                    <a:pt x="40" y="55"/>
                  </a:cubicBezTo>
                  <a:cubicBezTo>
                    <a:pt x="20" y="62"/>
                    <a:pt x="4" y="81"/>
                    <a:pt x="0" y="105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0" y="81"/>
                    <a:pt x="94" y="62"/>
                    <a:pt x="74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58767" y="3341973"/>
            <a:ext cx="1596335" cy="1675082"/>
            <a:chOff x="7658767" y="3341973"/>
            <a:chExt cx="1596335" cy="1675082"/>
          </a:xfrm>
        </p:grpSpPr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7658767" y="3341973"/>
              <a:ext cx="1596335" cy="167508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62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930537" y="3684837"/>
              <a:ext cx="553007" cy="448057"/>
              <a:chOff x="4016836" y="2869878"/>
              <a:chExt cx="652463" cy="528638"/>
            </a:xfrm>
            <a:effectLst/>
          </p:grpSpPr>
          <p:sp>
            <p:nvSpPr>
              <p:cNvPr id="19" name="Freeform 249"/>
              <p:cNvSpPr/>
              <p:nvPr/>
            </p:nvSpPr>
            <p:spPr bwMode="auto">
              <a:xfrm>
                <a:off x="4016836" y="2869878"/>
                <a:ext cx="344488" cy="476250"/>
              </a:xfrm>
              <a:custGeom>
                <a:avLst/>
                <a:gdLst>
                  <a:gd name="T0" fmla="*/ 81 w 92"/>
                  <a:gd name="T1" fmla="*/ 77 h 127"/>
                  <a:gd name="T2" fmla="*/ 48 w 92"/>
                  <a:gd name="T3" fmla="*/ 122 h 127"/>
                  <a:gd name="T4" fmla="*/ 36 w 92"/>
                  <a:gd name="T5" fmla="*/ 122 h 127"/>
                  <a:gd name="T6" fmla="*/ 4 w 92"/>
                  <a:gd name="T7" fmla="*/ 77 h 127"/>
                  <a:gd name="T8" fmla="*/ 8 w 92"/>
                  <a:gd name="T9" fmla="*/ 68 h 127"/>
                  <a:gd name="T10" fmla="*/ 26 w 92"/>
                  <a:gd name="T11" fmla="*/ 68 h 127"/>
                  <a:gd name="T12" fmla="*/ 92 w 92"/>
                  <a:gd name="T13" fmla="*/ 3 h 127"/>
                  <a:gd name="T14" fmla="*/ 59 w 92"/>
                  <a:gd name="T15" fmla="*/ 68 h 127"/>
                  <a:gd name="T16" fmla="*/ 77 w 92"/>
                  <a:gd name="T17" fmla="*/ 68 h 127"/>
                  <a:gd name="T18" fmla="*/ 81 w 92"/>
                  <a:gd name="T19" fmla="*/ 7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81" y="77"/>
                    </a:moveTo>
                    <a:cubicBezTo>
                      <a:pt x="48" y="122"/>
                      <a:pt x="48" y="122"/>
                      <a:pt x="48" y="122"/>
                    </a:cubicBezTo>
                    <a:cubicBezTo>
                      <a:pt x="45" y="127"/>
                      <a:pt x="40" y="127"/>
                      <a:pt x="36" y="122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0" y="72"/>
                      <a:pt x="2" y="68"/>
                      <a:pt x="8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32" y="26"/>
                      <a:pt x="60" y="0"/>
                      <a:pt x="92" y="3"/>
                    </a:cubicBezTo>
                    <a:cubicBezTo>
                      <a:pt x="68" y="13"/>
                      <a:pt x="57" y="36"/>
                      <a:pt x="59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82" y="68"/>
                      <a:pt x="84" y="72"/>
                      <a:pt x="81" y="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Freeform 250"/>
              <p:cNvSpPr/>
              <p:nvPr/>
            </p:nvSpPr>
            <p:spPr bwMode="auto">
              <a:xfrm>
                <a:off x="4324811" y="2923853"/>
                <a:ext cx="344488" cy="474663"/>
              </a:xfrm>
              <a:custGeom>
                <a:avLst/>
                <a:gdLst>
                  <a:gd name="T0" fmla="*/ 89 w 92"/>
                  <a:gd name="T1" fmla="*/ 49 h 127"/>
                  <a:gd name="T2" fmla="*/ 56 w 92"/>
                  <a:gd name="T3" fmla="*/ 5 h 127"/>
                  <a:gd name="T4" fmla="*/ 44 w 92"/>
                  <a:gd name="T5" fmla="*/ 5 h 127"/>
                  <a:gd name="T6" fmla="*/ 12 w 92"/>
                  <a:gd name="T7" fmla="*/ 49 h 127"/>
                  <a:gd name="T8" fmla="*/ 16 w 92"/>
                  <a:gd name="T9" fmla="*/ 58 h 127"/>
                  <a:gd name="T10" fmla="*/ 34 w 92"/>
                  <a:gd name="T11" fmla="*/ 58 h 127"/>
                  <a:gd name="T12" fmla="*/ 0 w 92"/>
                  <a:gd name="T13" fmla="*/ 124 h 127"/>
                  <a:gd name="T14" fmla="*/ 66 w 92"/>
                  <a:gd name="T15" fmla="*/ 58 h 127"/>
                  <a:gd name="T16" fmla="*/ 85 w 92"/>
                  <a:gd name="T17" fmla="*/ 58 h 127"/>
                  <a:gd name="T18" fmla="*/ 89 w 92"/>
                  <a:gd name="T19" fmla="*/ 4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89" y="49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3" y="0"/>
                      <a:pt x="47" y="0"/>
                      <a:pt x="44" y="5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8" y="54"/>
                      <a:pt x="10" y="58"/>
                      <a:pt x="16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91"/>
                      <a:pt x="24" y="114"/>
                      <a:pt x="0" y="124"/>
                    </a:cubicBezTo>
                    <a:cubicBezTo>
                      <a:pt x="32" y="127"/>
                      <a:pt x="61" y="101"/>
                      <a:pt x="66" y="58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90" y="58"/>
                      <a:pt x="92" y="54"/>
                      <a:pt x="89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457998" y="2297047"/>
            <a:ext cx="1596335" cy="1675082"/>
            <a:chOff x="3457998" y="2297047"/>
            <a:chExt cx="1596335" cy="1675082"/>
          </a:xfrm>
        </p:grpSpPr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3457998" y="2297047"/>
              <a:ext cx="1596335" cy="167508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Freeform 251"/>
            <p:cNvSpPr>
              <a:spLocks noEditPoints="1"/>
            </p:cNvSpPr>
            <p:nvPr/>
          </p:nvSpPr>
          <p:spPr bwMode="auto">
            <a:xfrm>
              <a:off x="3884779" y="2975281"/>
              <a:ext cx="379356" cy="493163"/>
            </a:xfrm>
            <a:custGeom>
              <a:avLst/>
              <a:gdLst>
                <a:gd name="T0" fmla="*/ 44 w 144"/>
                <a:gd name="T1" fmla="*/ 51 h 187"/>
                <a:gd name="T2" fmla="*/ 72 w 144"/>
                <a:gd name="T3" fmla="*/ 23 h 187"/>
                <a:gd name="T4" fmla="*/ 100 w 144"/>
                <a:gd name="T5" fmla="*/ 51 h 187"/>
                <a:gd name="T6" fmla="*/ 100 w 144"/>
                <a:gd name="T7" fmla="*/ 74 h 187"/>
                <a:gd name="T8" fmla="*/ 123 w 144"/>
                <a:gd name="T9" fmla="*/ 74 h 187"/>
                <a:gd name="T10" fmla="*/ 123 w 144"/>
                <a:gd name="T11" fmla="*/ 51 h 187"/>
                <a:gd name="T12" fmla="*/ 72 w 144"/>
                <a:gd name="T13" fmla="*/ 0 h 187"/>
                <a:gd name="T14" fmla="*/ 21 w 144"/>
                <a:gd name="T15" fmla="*/ 51 h 187"/>
                <a:gd name="T16" fmla="*/ 21 w 144"/>
                <a:gd name="T17" fmla="*/ 74 h 187"/>
                <a:gd name="T18" fmla="*/ 44 w 144"/>
                <a:gd name="T19" fmla="*/ 74 h 187"/>
                <a:gd name="T20" fmla="*/ 44 w 144"/>
                <a:gd name="T21" fmla="*/ 51 h 187"/>
                <a:gd name="T22" fmla="*/ 34 w 144"/>
                <a:gd name="T23" fmla="*/ 44 h 187"/>
                <a:gd name="T24" fmla="*/ 32 w 144"/>
                <a:gd name="T25" fmla="*/ 43 h 187"/>
                <a:gd name="T26" fmla="*/ 30 w 144"/>
                <a:gd name="T27" fmla="*/ 42 h 187"/>
                <a:gd name="T28" fmla="*/ 30 w 144"/>
                <a:gd name="T29" fmla="*/ 39 h 187"/>
                <a:gd name="T30" fmla="*/ 70 w 144"/>
                <a:gd name="T31" fmla="*/ 8 h 187"/>
                <a:gd name="T32" fmla="*/ 74 w 144"/>
                <a:gd name="T33" fmla="*/ 11 h 187"/>
                <a:gd name="T34" fmla="*/ 73 w 144"/>
                <a:gd name="T35" fmla="*/ 14 h 187"/>
                <a:gd name="T36" fmla="*/ 71 w 144"/>
                <a:gd name="T37" fmla="*/ 15 h 187"/>
                <a:gd name="T38" fmla="*/ 37 w 144"/>
                <a:gd name="T39" fmla="*/ 41 h 187"/>
                <a:gd name="T40" fmla="*/ 34 w 144"/>
                <a:gd name="T41" fmla="*/ 44 h 187"/>
                <a:gd name="T42" fmla="*/ 124 w 144"/>
                <a:gd name="T43" fmla="*/ 83 h 187"/>
                <a:gd name="T44" fmla="*/ 21 w 144"/>
                <a:gd name="T45" fmla="*/ 83 h 187"/>
                <a:gd name="T46" fmla="*/ 0 w 144"/>
                <a:gd name="T47" fmla="*/ 104 h 187"/>
                <a:gd name="T48" fmla="*/ 0 w 144"/>
                <a:gd name="T49" fmla="*/ 167 h 187"/>
                <a:gd name="T50" fmla="*/ 21 w 144"/>
                <a:gd name="T51" fmla="*/ 187 h 187"/>
                <a:gd name="T52" fmla="*/ 124 w 144"/>
                <a:gd name="T53" fmla="*/ 187 h 187"/>
                <a:gd name="T54" fmla="*/ 144 w 144"/>
                <a:gd name="T55" fmla="*/ 167 h 187"/>
                <a:gd name="T56" fmla="*/ 144 w 144"/>
                <a:gd name="T57" fmla="*/ 104 h 187"/>
                <a:gd name="T58" fmla="*/ 124 w 144"/>
                <a:gd name="T59" fmla="*/ 83 h 187"/>
                <a:gd name="T60" fmla="*/ 115 w 144"/>
                <a:gd name="T61" fmla="*/ 156 h 187"/>
                <a:gd name="T62" fmla="*/ 28 w 144"/>
                <a:gd name="T63" fmla="*/ 156 h 187"/>
                <a:gd name="T64" fmla="*/ 23 w 144"/>
                <a:gd name="T65" fmla="*/ 151 h 187"/>
                <a:gd name="T66" fmla="*/ 28 w 144"/>
                <a:gd name="T67" fmla="*/ 146 h 187"/>
                <a:gd name="T68" fmla="*/ 115 w 144"/>
                <a:gd name="T69" fmla="*/ 146 h 187"/>
                <a:gd name="T70" fmla="*/ 120 w 144"/>
                <a:gd name="T71" fmla="*/ 151 h 187"/>
                <a:gd name="T72" fmla="*/ 115 w 144"/>
                <a:gd name="T73" fmla="*/ 156 h 187"/>
                <a:gd name="T74" fmla="*/ 115 w 144"/>
                <a:gd name="T75" fmla="*/ 123 h 187"/>
                <a:gd name="T76" fmla="*/ 28 w 144"/>
                <a:gd name="T77" fmla="*/ 123 h 187"/>
                <a:gd name="T78" fmla="*/ 23 w 144"/>
                <a:gd name="T79" fmla="*/ 118 h 187"/>
                <a:gd name="T80" fmla="*/ 28 w 144"/>
                <a:gd name="T81" fmla="*/ 113 h 187"/>
                <a:gd name="T82" fmla="*/ 115 w 144"/>
                <a:gd name="T83" fmla="*/ 113 h 187"/>
                <a:gd name="T84" fmla="*/ 120 w 144"/>
                <a:gd name="T85" fmla="*/ 118 h 187"/>
                <a:gd name="T86" fmla="*/ 115 w 144"/>
                <a:gd name="T87" fmla="*/ 12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4" h="187">
                  <a:moveTo>
                    <a:pt x="44" y="51"/>
                  </a:moveTo>
                  <a:cubicBezTo>
                    <a:pt x="44" y="36"/>
                    <a:pt x="57" y="23"/>
                    <a:pt x="72" y="23"/>
                  </a:cubicBezTo>
                  <a:cubicBezTo>
                    <a:pt x="88" y="23"/>
                    <a:pt x="100" y="36"/>
                    <a:pt x="100" y="51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23" y="23"/>
                    <a:pt x="100" y="0"/>
                    <a:pt x="72" y="0"/>
                  </a:cubicBezTo>
                  <a:cubicBezTo>
                    <a:pt x="44" y="0"/>
                    <a:pt x="21" y="23"/>
                    <a:pt x="21" y="51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44" y="74"/>
                    <a:pt x="44" y="74"/>
                    <a:pt x="44" y="74"/>
                  </a:cubicBezTo>
                  <a:lnTo>
                    <a:pt x="44" y="51"/>
                  </a:lnTo>
                  <a:close/>
                  <a:moveTo>
                    <a:pt x="34" y="44"/>
                  </a:moveTo>
                  <a:cubicBezTo>
                    <a:pt x="33" y="44"/>
                    <a:pt x="33" y="44"/>
                    <a:pt x="32" y="43"/>
                  </a:cubicBezTo>
                  <a:cubicBezTo>
                    <a:pt x="31" y="43"/>
                    <a:pt x="31" y="42"/>
                    <a:pt x="30" y="42"/>
                  </a:cubicBezTo>
                  <a:cubicBezTo>
                    <a:pt x="30" y="41"/>
                    <a:pt x="30" y="40"/>
                    <a:pt x="30" y="39"/>
                  </a:cubicBezTo>
                  <a:cubicBezTo>
                    <a:pt x="36" y="21"/>
                    <a:pt x="52" y="9"/>
                    <a:pt x="70" y="8"/>
                  </a:cubicBezTo>
                  <a:cubicBezTo>
                    <a:pt x="73" y="8"/>
                    <a:pt x="74" y="9"/>
                    <a:pt x="74" y="11"/>
                  </a:cubicBezTo>
                  <a:cubicBezTo>
                    <a:pt x="74" y="12"/>
                    <a:pt x="74" y="13"/>
                    <a:pt x="73" y="14"/>
                  </a:cubicBezTo>
                  <a:cubicBezTo>
                    <a:pt x="73" y="15"/>
                    <a:pt x="72" y="15"/>
                    <a:pt x="71" y="15"/>
                  </a:cubicBezTo>
                  <a:cubicBezTo>
                    <a:pt x="55" y="16"/>
                    <a:pt x="42" y="26"/>
                    <a:pt x="37" y="41"/>
                  </a:cubicBezTo>
                  <a:cubicBezTo>
                    <a:pt x="37" y="43"/>
                    <a:pt x="35" y="44"/>
                    <a:pt x="34" y="44"/>
                  </a:cubicBezTo>
                  <a:close/>
                  <a:moveTo>
                    <a:pt x="124" y="83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9" y="83"/>
                    <a:pt x="0" y="92"/>
                    <a:pt x="0" y="104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78"/>
                    <a:pt x="9" y="187"/>
                    <a:pt x="21" y="187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35" y="187"/>
                    <a:pt x="144" y="178"/>
                    <a:pt x="144" y="167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92"/>
                    <a:pt x="135" y="83"/>
                    <a:pt x="124" y="83"/>
                  </a:cubicBezTo>
                  <a:close/>
                  <a:moveTo>
                    <a:pt x="115" y="15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25" y="156"/>
                    <a:pt x="23" y="154"/>
                    <a:pt x="23" y="151"/>
                  </a:cubicBezTo>
                  <a:cubicBezTo>
                    <a:pt x="23" y="148"/>
                    <a:pt x="25" y="146"/>
                    <a:pt x="28" y="146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8" y="146"/>
                    <a:pt x="120" y="148"/>
                    <a:pt x="120" y="151"/>
                  </a:cubicBezTo>
                  <a:cubicBezTo>
                    <a:pt x="120" y="154"/>
                    <a:pt x="118" y="156"/>
                    <a:pt x="115" y="156"/>
                  </a:cubicBezTo>
                  <a:close/>
                  <a:moveTo>
                    <a:pt x="115" y="1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25" y="123"/>
                    <a:pt x="23" y="121"/>
                    <a:pt x="23" y="118"/>
                  </a:cubicBezTo>
                  <a:cubicBezTo>
                    <a:pt x="23" y="115"/>
                    <a:pt x="25" y="113"/>
                    <a:pt x="28" y="113"/>
                  </a:cubicBezTo>
                  <a:cubicBezTo>
                    <a:pt x="115" y="113"/>
                    <a:pt x="115" y="113"/>
                    <a:pt x="115" y="113"/>
                  </a:cubicBezTo>
                  <a:cubicBezTo>
                    <a:pt x="118" y="113"/>
                    <a:pt x="120" y="115"/>
                    <a:pt x="120" y="118"/>
                  </a:cubicBezTo>
                  <a:cubicBezTo>
                    <a:pt x="120" y="121"/>
                    <a:pt x="118" y="123"/>
                    <a:pt x="115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40467" y="3637224"/>
            <a:ext cx="1239712" cy="1303613"/>
            <a:chOff x="5240467" y="3637224"/>
            <a:chExt cx="1239712" cy="1303613"/>
          </a:xfrm>
        </p:grpSpPr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5240467" y="3637224"/>
              <a:ext cx="1239712" cy="1303613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Freeform 253"/>
            <p:cNvSpPr>
              <a:spLocks noEditPoints="1"/>
            </p:cNvSpPr>
            <p:nvPr/>
          </p:nvSpPr>
          <p:spPr bwMode="auto">
            <a:xfrm>
              <a:off x="5517739" y="3838479"/>
              <a:ext cx="385594" cy="442393"/>
            </a:xfrm>
            <a:custGeom>
              <a:avLst/>
              <a:gdLst>
                <a:gd name="T0" fmla="*/ 100 w 201"/>
                <a:gd name="T1" fmla="*/ 176 h 231"/>
                <a:gd name="T2" fmla="*/ 201 w 201"/>
                <a:gd name="T3" fmla="*/ 109 h 231"/>
                <a:gd name="T4" fmla="*/ 201 w 201"/>
                <a:gd name="T5" fmla="*/ 229 h 231"/>
                <a:gd name="T6" fmla="*/ 142 w 201"/>
                <a:gd name="T7" fmla="*/ 185 h 231"/>
                <a:gd name="T8" fmla="*/ 135 w 201"/>
                <a:gd name="T9" fmla="*/ 194 h 231"/>
                <a:gd name="T10" fmla="*/ 185 w 201"/>
                <a:gd name="T11" fmla="*/ 231 h 231"/>
                <a:gd name="T12" fmla="*/ 16 w 201"/>
                <a:gd name="T13" fmla="*/ 231 h 231"/>
                <a:gd name="T14" fmla="*/ 66 w 201"/>
                <a:gd name="T15" fmla="*/ 195 h 231"/>
                <a:gd name="T16" fmla="*/ 59 w 201"/>
                <a:gd name="T17" fmla="*/ 185 h 231"/>
                <a:gd name="T18" fmla="*/ 0 w 201"/>
                <a:gd name="T19" fmla="*/ 229 h 231"/>
                <a:gd name="T20" fmla="*/ 0 w 201"/>
                <a:gd name="T21" fmla="*/ 110 h 231"/>
                <a:gd name="T22" fmla="*/ 100 w 201"/>
                <a:gd name="T23" fmla="*/ 176 h 231"/>
                <a:gd name="T24" fmla="*/ 187 w 201"/>
                <a:gd name="T25" fmla="*/ 73 h 231"/>
                <a:gd name="T26" fmla="*/ 161 w 201"/>
                <a:gd name="T27" fmla="*/ 50 h 231"/>
                <a:gd name="T28" fmla="*/ 154 w 201"/>
                <a:gd name="T29" fmla="*/ 16 h 231"/>
                <a:gd name="T30" fmla="*/ 130 w 201"/>
                <a:gd name="T31" fmla="*/ 22 h 231"/>
                <a:gd name="T32" fmla="*/ 115 w 201"/>
                <a:gd name="T33" fmla="*/ 7 h 231"/>
                <a:gd name="T34" fmla="*/ 86 w 201"/>
                <a:gd name="T35" fmla="*/ 7 h 231"/>
                <a:gd name="T36" fmla="*/ 51 w 201"/>
                <a:gd name="T37" fmla="*/ 39 h 231"/>
                <a:gd name="T38" fmla="*/ 13 w 201"/>
                <a:gd name="T39" fmla="*/ 48 h 231"/>
                <a:gd name="T40" fmla="*/ 18 w 201"/>
                <a:gd name="T41" fmla="*/ 69 h 231"/>
                <a:gd name="T42" fmla="*/ 14 w 201"/>
                <a:gd name="T43" fmla="*/ 73 h 231"/>
                <a:gd name="T44" fmla="*/ 0 w 201"/>
                <a:gd name="T45" fmla="*/ 95 h 231"/>
                <a:gd name="T46" fmla="*/ 0 w 201"/>
                <a:gd name="T47" fmla="*/ 96 h 231"/>
                <a:gd name="T48" fmla="*/ 42 w 201"/>
                <a:gd name="T49" fmla="*/ 124 h 231"/>
                <a:gd name="T50" fmla="*/ 27 w 201"/>
                <a:gd name="T51" fmla="*/ 56 h 231"/>
                <a:gd name="T52" fmla="*/ 145 w 201"/>
                <a:gd name="T53" fmla="*/ 30 h 231"/>
                <a:gd name="T54" fmla="*/ 165 w 201"/>
                <a:gd name="T55" fmla="*/ 119 h 231"/>
                <a:gd name="T56" fmla="*/ 201 w 201"/>
                <a:gd name="T57" fmla="*/ 95 h 231"/>
                <a:gd name="T58" fmla="*/ 201 w 201"/>
                <a:gd name="T59" fmla="*/ 95 h 231"/>
                <a:gd name="T60" fmla="*/ 187 w 201"/>
                <a:gd name="T61" fmla="*/ 73 h 231"/>
                <a:gd name="T62" fmla="*/ 51 w 201"/>
                <a:gd name="T63" fmla="*/ 113 h 231"/>
                <a:gd name="T64" fmla="*/ 54 w 201"/>
                <a:gd name="T65" fmla="*/ 124 h 231"/>
                <a:gd name="T66" fmla="*/ 150 w 201"/>
                <a:gd name="T67" fmla="*/ 103 h 231"/>
                <a:gd name="T68" fmla="*/ 147 w 201"/>
                <a:gd name="T69" fmla="*/ 92 h 231"/>
                <a:gd name="T70" fmla="*/ 51 w 201"/>
                <a:gd name="T71" fmla="*/ 113 h 231"/>
                <a:gd name="T72" fmla="*/ 142 w 201"/>
                <a:gd name="T73" fmla="*/ 70 h 231"/>
                <a:gd name="T74" fmla="*/ 46 w 201"/>
                <a:gd name="T75" fmla="*/ 91 h 231"/>
                <a:gd name="T76" fmla="*/ 49 w 201"/>
                <a:gd name="T77" fmla="*/ 102 h 231"/>
                <a:gd name="T78" fmla="*/ 145 w 201"/>
                <a:gd name="T79" fmla="*/ 81 h 231"/>
                <a:gd name="T80" fmla="*/ 142 w 201"/>
                <a:gd name="T81" fmla="*/ 70 h 231"/>
                <a:gd name="T82" fmla="*/ 137 w 201"/>
                <a:gd name="T83" fmla="*/ 47 h 231"/>
                <a:gd name="T84" fmla="*/ 41 w 201"/>
                <a:gd name="T85" fmla="*/ 68 h 231"/>
                <a:gd name="T86" fmla="*/ 43 w 201"/>
                <a:gd name="T87" fmla="*/ 79 h 231"/>
                <a:gd name="T88" fmla="*/ 140 w 201"/>
                <a:gd name="T89" fmla="*/ 58 h 231"/>
                <a:gd name="T90" fmla="*/ 137 w 201"/>
                <a:gd name="T91" fmla="*/ 4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" h="231">
                  <a:moveTo>
                    <a:pt x="100" y="176"/>
                  </a:moveTo>
                  <a:cubicBezTo>
                    <a:pt x="201" y="109"/>
                    <a:pt x="201" y="109"/>
                    <a:pt x="201" y="109"/>
                  </a:cubicBezTo>
                  <a:cubicBezTo>
                    <a:pt x="201" y="141"/>
                    <a:pt x="201" y="216"/>
                    <a:pt x="201" y="229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85" y="231"/>
                    <a:pt x="185" y="231"/>
                    <a:pt x="185" y="231"/>
                  </a:cubicBezTo>
                  <a:cubicBezTo>
                    <a:pt x="16" y="231"/>
                    <a:pt x="16" y="231"/>
                    <a:pt x="16" y="231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16"/>
                    <a:pt x="0" y="141"/>
                    <a:pt x="0" y="110"/>
                  </a:cubicBezTo>
                  <a:lnTo>
                    <a:pt x="100" y="176"/>
                  </a:lnTo>
                  <a:close/>
                  <a:moveTo>
                    <a:pt x="187" y="73"/>
                  </a:moveTo>
                  <a:cubicBezTo>
                    <a:pt x="161" y="50"/>
                    <a:pt x="161" y="50"/>
                    <a:pt x="161" y="50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07" y="0"/>
                    <a:pt x="94" y="0"/>
                    <a:pt x="86" y="7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6" y="80"/>
                    <a:pt x="0" y="86"/>
                    <a:pt x="0" y="95"/>
                  </a:cubicBezTo>
                  <a:cubicBezTo>
                    <a:pt x="0" y="95"/>
                    <a:pt x="0" y="95"/>
                    <a:pt x="0" y="96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85"/>
                    <a:pt x="195" y="80"/>
                    <a:pt x="187" y="73"/>
                  </a:cubicBezTo>
                  <a:close/>
                  <a:moveTo>
                    <a:pt x="51" y="113"/>
                  </a:moveTo>
                  <a:cubicBezTo>
                    <a:pt x="54" y="124"/>
                    <a:pt x="54" y="124"/>
                    <a:pt x="54" y="124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47" y="92"/>
                    <a:pt x="147" y="92"/>
                    <a:pt x="147" y="92"/>
                  </a:cubicBezTo>
                  <a:lnTo>
                    <a:pt x="51" y="113"/>
                  </a:lnTo>
                  <a:close/>
                  <a:moveTo>
                    <a:pt x="142" y="70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145" y="81"/>
                    <a:pt x="145" y="81"/>
                    <a:pt x="145" y="81"/>
                  </a:cubicBezTo>
                  <a:lnTo>
                    <a:pt x="142" y="70"/>
                  </a:lnTo>
                  <a:close/>
                  <a:moveTo>
                    <a:pt x="137" y="47"/>
                  </a:moveTo>
                  <a:cubicBezTo>
                    <a:pt x="41" y="68"/>
                    <a:pt x="41" y="68"/>
                    <a:pt x="41" y="68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140" y="58"/>
                    <a:pt x="140" y="58"/>
                    <a:pt x="140" y="58"/>
                  </a:cubicBezTo>
                  <a:lnTo>
                    <a:pt x="137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212692" y="1755179"/>
            <a:ext cx="1596335" cy="1675082"/>
            <a:chOff x="4212692" y="1755179"/>
            <a:chExt cx="1596335" cy="1675082"/>
          </a:xfrm>
        </p:grpSpPr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4212692" y="1755179"/>
              <a:ext cx="1596335" cy="1675082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TextBox 23"/>
            <p:cNvSpPr txBox="1"/>
            <p:nvPr/>
          </p:nvSpPr>
          <p:spPr>
            <a:xfrm>
              <a:off x="4584233" y="1862763"/>
              <a:ext cx="8192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anose="04040905080B02020502" pitchFamily="82" charset="0"/>
                </a:rPr>
                <a:t>01</a:t>
              </a:r>
            </a:p>
          </p:txBody>
        </p:sp>
        <p:sp>
          <p:nvSpPr>
            <p:cNvPr id="30" name="文本框 45"/>
            <p:cNvSpPr txBox="1"/>
            <p:nvPr/>
          </p:nvSpPr>
          <p:spPr>
            <a:xfrm>
              <a:off x="4496482" y="2535842"/>
              <a:ext cx="1018971" cy="722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</a:p>
            <a:p>
              <a:pPr algn="ctr"/>
              <a:r>
                <a:rPr lang="zh-CN" altLang="en-US" sz="2000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068739" y="1630488"/>
            <a:ext cx="1132384" cy="1188158"/>
            <a:chOff x="6926556" y="1536576"/>
            <a:chExt cx="1132384" cy="1188158"/>
          </a:xfrm>
        </p:grpSpPr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6926556" y="1536576"/>
              <a:ext cx="1132384" cy="1188158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33" name="TextBox 27"/>
            <p:cNvSpPr txBox="1"/>
            <p:nvPr/>
          </p:nvSpPr>
          <p:spPr>
            <a:xfrm>
              <a:off x="7030518" y="1631931"/>
              <a:ext cx="842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anose="04040905080B02020502" pitchFamily="82" charset="0"/>
                </a:rPr>
                <a:t>02</a:t>
              </a:r>
            </a:p>
          </p:txBody>
        </p:sp>
        <p:sp>
          <p:nvSpPr>
            <p:cNvPr id="34" name="文本框 46"/>
            <p:cNvSpPr txBox="1"/>
            <p:nvPr/>
          </p:nvSpPr>
          <p:spPr>
            <a:xfrm>
              <a:off x="6973072" y="2143186"/>
              <a:ext cx="1018971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110744" y="1789847"/>
            <a:ext cx="1203935" cy="1185434"/>
            <a:chOff x="9110744" y="1789847"/>
            <a:chExt cx="1203935" cy="1185434"/>
          </a:xfrm>
        </p:grpSpPr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9110744" y="1797975"/>
              <a:ext cx="1122040" cy="1177306"/>
            </a:xfrm>
            <a:prstGeom prst="ellipse">
              <a:avLst/>
            </a:prstGeom>
            <a:gradFill flip="none" rotWithShape="1">
              <a:gsLst>
                <a:gs pos="29000">
                  <a:sysClr val="windowText" lastClr="000000"/>
                </a:gs>
                <a:gs pos="100000">
                  <a:sysClr val="window" lastClr="FFFFFF">
                    <a:lumMod val="50000"/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9279682" y="1789847"/>
              <a:ext cx="982101" cy="1030474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TextBox 32"/>
            <p:cNvSpPr txBox="1"/>
            <p:nvPr/>
          </p:nvSpPr>
          <p:spPr>
            <a:xfrm>
              <a:off x="9473245" y="1886521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anose="04040905080B02020502" pitchFamily="82" charset="0"/>
                </a:rPr>
                <a:t>03</a:t>
              </a:r>
            </a:p>
          </p:txBody>
        </p:sp>
        <p:sp>
          <p:nvSpPr>
            <p:cNvPr id="39" name="文本框 47"/>
            <p:cNvSpPr txBox="1"/>
            <p:nvPr/>
          </p:nvSpPr>
          <p:spPr>
            <a:xfrm>
              <a:off x="9295708" y="2278507"/>
              <a:ext cx="1018971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11001" y="3742432"/>
            <a:ext cx="1596335" cy="1675082"/>
            <a:chOff x="8311001" y="3742432"/>
            <a:chExt cx="1596335" cy="1675082"/>
          </a:xfrm>
        </p:grpSpPr>
        <p:sp>
          <p:nvSpPr>
            <p:cNvPr id="41" name="Oval 9"/>
            <p:cNvSpPr>
              <a:spLocks noChangeArrowheads="1"/>
            </p:cNvSpPr>
            <p:nvPr/>
          </p:nvSpPr>
          <p:spPr bwMode="auto">
            <a:xfrm>
              <a:off x="8311001" y="3742432"/>
              <a:ext cx="1596335" cy="1675082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42" name="TextBox 36"/>
            <p:cNvSpPr txBox="1"/>
            <p:nvPr/>
          </p:nvSpPr>
          <p:spPr>
            <a:xfrm>
              <a:off x="8667823" y="3762103"/>
              <a:ext cx="8483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anose="04040905080B02020502" pitchFamily="82" charset="0"/>
                </a:rPr>
                <a:t>04</a:t>
              </a:r>
            </a:p>
          </p:txBody>
        </p:sp>
        <p:sp>
          <p:nvSpPr>
            <p:cNvPr id="43" name="文本框 48"/>
            <p:cNvSpPr txBox="1"/>
            <p:nvPr/>
          </p:nvSpPr>
          <p:spPr>
            <a:xfrm>
              <a:off x="8634851" y="4344412"/>
              <a:ext cx="996315" cy="975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751024" y="4113900"/>
            <a:ext cx="1286253" cy="1303613"/>
            <a:chOff x="5751024" y="4113900"/>
            <a:chExt cx="1286253" cy="1303613"/>
          </a:xfrm>
        </p:grpSpPr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5785917" y="4113900"/>
              <a:ext cx="1239712" cy="1303613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46" name="TextBox 40"/>
            <p:cNvSpPr txBox="1"/>
            <p:nvPr/>
          </p:nvSpPr>
          <p:spPr>
            <a:xfrm>
              <a:off x="6050519" y="4234623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anose="04040905080B02020502" pitchFamily="82" charset="0"/>
                </a:rPr>
                <a:t>05</a:t>
              </a:r>
            </a:p>
          </p:txBody>
        </p:sp>
        <p:sp>
          <p:nvSpPr>
            <p:cNvPr id="47" name="文本框 49"/>
            <p:cNvSpPr txBox="1"/>
            <p:nvPr/>
          </p:nvSpPr>
          <p:spPr>
            <a:xfrm>
              <a:off x="5751024" y="4695273"/>
              <a:ext cx="1286253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sp>
        <p:nvSpPr>
          <p:cNvPr id="48" name="文本框 51"/>
          <p:cNvSpPr txBox="1"/>
          <p:nvPr/>
        </p:nvSpPr>
        <p:spPr>
          <a:xfrm>
            <a:off x="1475295" y="4756588"/>
            <a:ext cx="3179751" cy="16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请填入您的内容，或复制内容后点击右键选择只保留文本来粘贴您的内容。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53"/>
          <p:cNvSpPr txBox="1"/>
          <p:nvPr/>
        </p:nvSpPr>
        <p:spPr>
          <a:xfrm>
            <a:off x="1266173" y="4325941"/>
            <a:ext cx="20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填入您的标题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1174760" y="3430261"/>
            <a:ext cx="3193582" cy="2879060"/>
            <a:chOff x="1174760" y="3430261"/>
            <a:chExt cx="3193582" cy="2879060"/>
          </a:xfrm>
        </p:grpSpPr>
        <p:sp>
          <p:nvSpPr>
            <p:cNvPr id="51" name="矩形 50"/>
            <p:cNvSpPr/>
            <p:nvPr/>
          </p:nvSpPr>
          <p:spPr>
            <a:xfrm>
              <a:off x="1174760" y="4325941"/>
              <a:ext cx="179588" cy="1983380"/>
            </a:xfrm>
            <a:prstGeom prst="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0">
              <a:solidFill>
                <a:srgbClr val="B101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1174760" y="3430261"/>
              <a:ext cx="0" cy="1104448"/>
            </a:xfrm>
            <a:prstGeom prst="line">
              <a:avLst/>
            </a:prstGeom>
            <a:ln w="0">
              <a:solidFill>
                <a:srgbClr val="B10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1174762" y="6300484"/>
              <a:ext cx="3193580" cy="8837"/>
            </a:xfrm>
            <a:prstGeom prst="line">
              <a:avLst/>
            </a:prstGeom>
            <a:ln w="0">
              <a:solidFill>
                <a:srgbClr val="B10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1696824" y="3550644"/>
            <a:ext cx="795338" cy="646113"/>
            <a:chOff x="5691188" y="3092451"/>
            <a:chExt cx="795338" cy="646113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8900000" scaled="0"/>
          </a:gradFill>
        </p:grpSpPr>
        <p:sp>
          <p:nvSpPr>
            <p:cNvPr id="55" name="Freeform 197"/>
            <p:cNvSpPr>
              <a:spLocks noEditPoints="1"/>
            </p:cNvSpPr>
            <p:nvPr/>
          </p:nvSpPr>
          <p:spPr bwMode="auto">
            <a:xfrm>
              <a:off x="5691188" y="3092451"/>
              <a:ext cx="795338" cy="646113"/>
            </a:xfrm>
            <a:custGeom>
              <a:avLst/>
              <a:gdLst>
                <a:gd name="T0" fmla="*/ 200 w 209"/>
                <a:gd name="T1" fmla="*/ 140 h 169"/>
                <a:gd name="T2" fmla="*/ 159 w 209"/>
                <a:gd name="T3" fmla="*/ 114 h 169"/>
                <a:gd name="T4" fmla="*/ 148 w 209"/>
                <a:gd name="T5" fmla="*/ 112 h 169"/>
                <a:gd name="T6" fmla="*/ 144 w 209"/>
                <a:gd name="T7" fmla="*/ 114 h 169"/>
                <a:gd name="T8" fmla="*/ 137 w 209"/>
                <a:gd name="T9" fmla="*/ 109 h 169"/>
                <a:gd name="T10" fmla="*/ 144 w 209"/>
                <a:gd name="T11" fmla="*/ 60 h 169"/>
                <a:gd name="T12" fmla="*/ 60 w 209"/>
                <a:gd name="T13" fmla="*/ 9 h 169"/>
                <a:gd name="T14" fmla="*/ 9 w 209"/>
                <a:gd name="T15" fmla="*/ 93 h 169"/>
                <a:gd name="T16" fmla="*/ 93 w 209"/>
                <a:gd name="T17" fmla="*/ 144 h 169"/>
                <a:gd name="T18" fmla="*/ 129 w 209"/>
                <a:gd name="T19" fmla="*/ 121 h 169"/>
                <a:gd name="T20" fmla="*/ 136 w 209"/>
                <a:gd name="T21" fmla="*/ 126 h 169"/>
                <a:gd name="T22" fmla="*/ 143 w 209"/>
                <a:gd name="T23" fmla="*/ 139 h 169"/>
                <a:gd name="T24" fmla="*/ 183 w 209"/>
                <a:gd name="T25" fmla="*/ 166 h 169"/>
                <a:gd name="T26" fmla="*/ 195 w 209"/>
                <a:gd name="T27" fmla="*/ 168 h 169"/>
                <a:gd name="T28" fmla="*/ 204 w 209"/>
                <a:gd name="T29" fmla="*/ 161 h 169"/>
                <a:gd name="T30" fmla="*/ 200 w 209"/>
                <a:gd name="T31" fmla="*/ 140 h 169"/>
                <a:gd name="T32" fmla="*/ 90 w 209"/>
                <a:gd name="T33" fmla="*/ 131 h 169"/>
                <a:gd name="T34" fmla="*/ 22 w 209"/>
                <a:gd name="T35" fmla="*/ 90 h 169"/>
                <a:gd name="T36" fmla="*/ 63 w 209"/>
                <a:gd name="T37" fmla="*/ 22 h 169"/>
                <a:gd name="T38" fmla="*/ 131 w 209"/>
                <a:gd name="T39" fmla="*/ 63 h 169"/>
                <a:gd name="T40" fmla="*/ 90 w 209"/>
                <a:gd name="T41" fmla="*/ 1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169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2"/>
                    <a:pt x="152" y="111"/>
                    <a:pt x="148" y="112"/>
                  </a:cubicBezTo>
                  <a:cubicBezTo>
                    <a:pt x="146" y="113"/>
                    <a:pt x="145" y="113"/>
                    <a:pt x="144" y="114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5"/>
                    <a:pt x="148" y="77"/>
                    <a:pt x="144" y="60"/>
                  </a:cubicBezTo>
                  <a:cubicBezTo>
                    <a:pt x="135" y="23"/>
                    <a:pt x="97" y="0"/>
                    <a:pt x="60" y="9"/>
                  </a:cubicBezTo>
                  <a:cubicBezTo>
                    <a:pt x="23" y="18"/>
                    <a:pt x="0" y="56"/>
                    <a:pt x="9" y="93"/>
                  </a:cubicBezTo>
                  <a:cubicBezTo>
                    <a:pt x="18" y="130"/>
                    <a:pt x="56" y="153"/>
                    <a:pt x="93" y="144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7" y="168"/>
                    <a:pt x="191" y="169"/>
                    <a:pt x="195" y="168"/>
                  </a:cubicBezTo>
                  <a:cubicBezTo>
                    <a:pt x="199" y="167"/>
                    <a:pt x="202" y="165"/>
                    <a:pt x="204" y="161"/>
                  </a:cubicBezTo>
                  <a:cubicBezTo>
                    <a:pt x="209" y="154"/>
                    <a:pt x="207" y="145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9"/>
                    <a:pt x="29" y="120"/>
                    <a:pt x="22" y="90"/>
                  </a:cubicBezTo>
                  <a:cubicBezTo>
                    <a:pt x="14" y="59"/>
                    <a:pt x="33" y="29"/>
                    <a:pt x="63" y="22"/>
                  </a:cubicBezTo>
                  <a:cubicBezTo>
                    <a:pt x="94" y="14"/>
                    <a:pt x="124" y="33"/>
                    <a:pt x="131" y="63"/>
                  </a:cubicBezTo>
                  <a:cubicBezTo>
                    <a:pt x="139" y="93"/>
                    <a:pt x="120" y="124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198"/>
            <p:cNvSpPr>
              <a:spLocks noEditPoints="1"/>
            </p:cNvSpPr>
            <p:nvPr/>
          </p:nvSpPr>
          <p:spPr bwMode="auto">
            <a:xfrm>
              <a:off x="5838826" y="3257551"/>
              <a:ext cx="285750" cy="233363"/>
            </a:xfrm>
            <a:custGeom>
              <a:avLst/>
              <a:gdLst>
                <a:gd name="T0" fmla="*/ 125 w 180"/>
                <a:gd name="T1" fmla="*/ 118 h 147"/>
                <a:gd name="T2" fmla="*/ 55 w 180"/>
                <a:gd name="T3" fmla="*/ 118 h 147"/>
                <a:gd name="T4" fmla="*/ 43 w 180"/>
                <a:gd name="T5" fmla="*/ 147 h 147"/>
                <a:gd name="T6" fmla="*/ 0 w 180"/>
                <a:gd name="T7" fmla="*/ 147 h 147"/>
                <a:gd name="T8" fmla="*/ 65 w 180"/>
                <a:gd name="T9" fmla="*/ 0 h 147"/>
                <a:gd name="T10" fmla="*/ 115 w 180"/>
                <a:gd name="T11" fmla="*/ 0 h 147"/>
                <a:gd name="T12" fmla="*/ 180 w 180"/>
                <a:gd name="T13" fmla="*/ 147 h 147"/>
                <a:gd name="T14" fmla="*/ 137 w 180"/>
                <a:gd name="T15" fmla="*/ 147 h 147"/>
                <a:gd name="T16" fmla="*/ 125 w 180"/>
                <a:gd name="T17" fmla="*/ 118 h 147"/>
                <a:gd name="T18" fmla="*/ 89 w 180"/>
                <a:gd name="T19" fmla="*/ 31 h 147"/>
                <a:gd name="T20" fmla="*/ 67 w 180"/>
                <a:gd name="T21" fmla="*/ 89 h 147"/>
                <a:gd name="T22" fmla="*/ 113 w 180"/>
                <a:gd name="T23" fmla="*/ 89 h 147"/>
                <a:gd name="T24" fmla="*/ 89 w 180"/>
                <a:gd name="T25" fmla="*/ 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47">
                  <a:moveTo>
                    <a:pt x="125" y="118"/>
                  </a:moveTo>
                  <a:lnTo>
                    <a:pt x="55" y="118"/>
                  </a:lnTo>
                  <a:lnTo>
                    <a:pt x="43" y="147"/>
                  </a:lnTo>
                  <a:lnTo>
                    <a:pt x="0" y="147"/>
                  </a:lnTo>
                  <a:lnTo>
                    <a:pt x="65" y="0"/>
                  </a:lnTo>
                  <a:lnTo>
                    <a:pt x="115" y="0"/>
                  </a:lnTo>
                  <a:lnTo>
                    <a:pt x="180" y="147"/>
                  </a:lnTo>
                  <a:lnTo>
                    <a:pt x="137" y="147"/>
                  </a:lnTo>
                  <a:lnTo>
                    <a:pt x="125" y="118"/>
                  </a:lnTo>
                  <a:close/>
                  <a:moveTo>
                    <a:pt x="89" y="31"/>
                  </a:moveTo>
                  <a:lnTo>
                    <a:pt x="67" y="89"/>
                  </a:lnTo>
                  <a:lnTo>
                    <a:pt x="113" y="89"/>
                  </a:lnTo>
                  <a:lnTo>
                    <a:pt x="8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5" name="矩形 64"/>
          <p:cNvSpPr/>
          <p:nvPr/>
        </p:nvSpPr>
        <p:spPr>
          <a:xfrm>
            <a:off x="60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PA_文本框 3"/>
          <p:cNvSpPr txBox="1"/>
          <p:nvPr>
            <p:custDataLst>
              <p:tags r:id="rId1"/>
            </p:custDataLst>
          </p:nvPr>
        </p:nvSpPr>
        <p:spPr>
          <a:xfrm>
            <a:off x="683895" y="2794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31" name="文本框 9"/>
          <p:cNvSpPr txBox="1"/>
          <p:nvPr/>
        </p:nvSpPr>
        <p:spPr>
          <a:xfrm>
            <a:off x="1725558" y="3571463"/>
            <a:ext cx="1704165" cy="52641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 algn="ctr"/>
            <a:r>
              <a:rPr lang="zh-CN" altLang="en-US" sz="2665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5" name="TextBox 20"/>
          <p:cNvSpPr txBox="1"/>
          <p:nvPr/>
        </p:nvSpPr>
        <p:spPr>
          <a:xfrm>
            <a:off x="683971" y="402911"/>
            <a:ext cx="13195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</a:p>
        </p:txBody>
      </p:sp>
      <p:sp>
        <p:nvSpPr>
          <p:cNvPr id="26" name="Freeform 5"/>
          <p:cNvSpPr/>
          <p:nvPr/>
        </p:nvSpPr>
        <p:spPr bwMode="auto">
          <a:xfrm>
            <a:off x="1968197" y="2277247"/>
            <a:ext cx="1260493" cy="113647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 w="9525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2192732" y="2566897"/>
            <a:ext cx="811421" cy="557176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4377569" y="2277247"/>
            <a:ext cx="1260493" cy="113647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 w="9525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32" name="KSO_Shape"/>
          <p:cNvSpPr/>
          <p:nvPr/>
        </p:nvSpPr>
        <p:spPr bwMode="auto">
          <a:xfrm>
            <a:off x="4679150" y="2572254"/>
            <a:ext cx="675384" cy="57520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6814884" y="2277247"/>
            <a:ext cx="1260493" cy="113647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 w="9525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36" name="KSO_Shape"/>
          <p:cNvSpPr/>
          <p:nvPr/>
        </p:nvSpPr>
        <p:spPr bwMode="auto">
          <a:xfrm>
            <a:off x="7094418" y="2491930"/>
            <a:ext cx="701424" cy="694411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" name="Freeform 5"/>
          <p:cNvSpPr/>
          <p:nvPr/>
        </p:nvSpPr>
        <p:spPr bwMode="auto">
          <a:xfrm>
            <a:off x="9168377" y="2277247"/>
            <a:ext cx="1260493" cy="113647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 w="9525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40" name="KSO_Shape"/>
          <p:cNvSpPr/>
          <p:nvPr/>
        </p:nvSpPr>
        <p:spPr bwMode="auto">
          <a:xfrm>
            <a:off x="9457144" y="2525206"/>
            <a:ext cx="682960" cy="580515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1725558" y="4070502"/>
            <a:ext cx="1704165" cy="2870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单击此处添加副标题</a:t>
            </a:r>
          </a:p>
        </p:txBody>
      </p:sp>
      <p:sp>
        <p:nvSpPr>
          <p:cNvPr id="53" name="文本框 9"/>
          <p:cNvSpPr txBox="1"/>
          <p:nvPr/>
        </p:nvSpPr>
        <p:spPr>
          <a:xfrm>
            <a:off x="3858761" y="3567801"/>
            <a:ext cx="2298111" cy="52641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 algn="ctr"/>
            <a:r>
              <a:rPr lang="zh-CN" altLang="en-US" sz="2665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4" name="文本框 9"/>
          <p:cNvSpPr txBox="1"/>
          <p:nvPr/>
        </p:nvSpPr>
        <p:spPr>
          <a:xfrm>
            <a:off x="4157980" y="4066540"/>
            <a:ext cx="1659255" cy="2870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 algn="ctr"/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单击此处添加副标题</a:t>
            </a:r>
            <a:endParaRPr lang="zh-CN" altLang="en-US" sz="12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6370956" y="3571463"/>
            <a:ext cx="2148349" cy="52641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 algn="ctr"/>
            <a:r>
              <a:rPr lang="zh-CN" altLang="en-US" sz="2665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6" name="文本框 9"/>
          <p:cNvSpPr txBox="1"/>
          <p:nvPr/>
        </p:nvSpPr>
        <p:spPr>
          <a:xfrm>
            <a:off x="6597449" y="4070502"/>
            <a:ext cx="1695363" cy="2870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 algn="ctr"/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单击此处添加副标题</a:t>
            </a:r>
            <a:endParaRPr lang="zh-CN" altLang="en-US" sz="12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7" name="文本框 9"/>
          <p:cNvSpPr txBox="1"/>
          <p:nvPr/>
        </p:nvSpPr>
        <p:spPr>
          <a:xfrm>
            <a:off x="8863958" y="3571463"/>
            <a:ext cx="1869331" cy="52641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 algn="ctr"/>
            <a:r>
              <a:rPr lang="zh-CN" altLang="en-US" sz="2665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8" name="文本框 9"/>
          <p:cNvSpPr txBox="1"/>
          <p:nvPr/>
        </p:nvSpPr>
        <p:spPr>
          <a:xfrm>
            <a:off x="9061036" y="4070502"/>
            <a:ext cx="1475176" cy="4699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lvl="1" algn="ctr"/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单击此处添加副标题</a:t>
            </a:r>
            <a:endParaRPr lang="zh-CN" altLang="en-US" sz="12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9" name="图片 78" descr="273444_20160701214413826200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5" y="4061460"/>
            <a:ext cx="1221613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31" grpId="0"/>
      <p:bldP spid="26" grpId="0" bldLvl="0" animBg="1"/>
      <p:bldP spid="29" grpId="0" bldLvl="0" animBg="1"/>
      <p:bldP spid="30" grpId="0" bldLvl="0" animBg="1"/>
      <p:bldP spid="32" grpId="0" bldLvl="0" animBg="1"/>
      <p:bldP spid="33" grpId="0" bldLvl="0" animBg="1"/>
      <p:bldP spid="36" grpId="0" bldLvl="0" animBg="1"/>
      <p:bldP spid="37" grpId="0" bldLvl="0" animBg="1"/>
      <p:bldP spid="40" grpId="0" bldLvl="0" animBg="1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PA_文本框 3"/>
          <p:cNvSpPr txBox="1"/>
          <p:nvPr>
            <p:custDataLst>
              <p:tags r:id="rId1"/>
            </p:custDataLst>
          </p:nvPr>
        </p:nvSpPr>
        <p:spPr>
          <a:xfrm>
            <a:off x="683895" y="5588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sp>
        <p:nvSpPr>
          <p:cNvPr id="25" name="TextBox 20"/>
          <p:cNvSpPr txBox="1"/>
          <p:nvPr/>
        </p:nvSpPr>
        <p:spPr>
          <a:xfrm>
            <a:off x="683971" y="430851"/>
            <a:ext cx="13195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</a:p>
        </p:txBody>
      </p:sp>
      <p:sp>
        <p:nvSpPr>
          <p:cNvPr id="33" name="椭圆 32"/>
          <p:cNvSpPr/>
          <p:nvPr/>
        </p:nvSpPr>
        <p:spPr>
          <a:xfrm>
            <a:off x="5405447" y="1749450"/>
            <a:ext cx="1368152" cy="1368152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KSO_Shape"/>
          <p:cNvSpPr/>
          <p:nvPr/>
        </p:nvSpPr>
        <p:spPr bwMode="auto">
          <a:xfrm>
            <a:off x="5693479" y="2130680"/>
            <a:ext cx="859598" cy="59025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5" name="TextBox 45"/>
          <p:cNvSpPr txBox="1"/>
          <p:nvPr/>
        </p:nvSpPr>
        <p:spPr>
          <a:xfrm>
            <a:off x="5600566" y="3333626"/>
            <a:ext cx="994410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</a:rPr>
              <a:t>PART 04</a:t>
            </a:r>
          </a:p>
        </p:txBody>
      </p:sp>
      <p:sp>
        <p:nvSpPr>
          <p:cNvPr id="36" name="Rectangle 49"/>
          <p:cNvSpPr/>
          <p:nvPr/>
        </p:nvSpPr>
        <p:spPr>
          <a:xfrm>
            <a:off x="4685367" y="3674724"/>
            <a:ext cx="2880320" cy="6134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7" name="Rectangle 60"/>
          <p:cNvSpPr/>
          <p:nvPr/>
        </p:nvSpPr>
        <p:spPr>
          <a:xfrm>
            <a:off x="4397335" y="4308404"/>
            <a:ext cx="3456384" cy="6093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在此录入上述图表的描述说明，在此录入上述图表的描述说明文字信息。</a:t>
            </a:r>
          </a:p>
        </p:txBody>
      </p:sp>
      <p:cxnSp>
        <p:nvCxnSpPr>
          <p:cNvPr id="38" name="Straight Connector 2"/>
          <p:cNvCxnSpPr/>
          <p:nvPr/>
        </p:nvCxnSpPr>
        <p:spPr>
          <a:xfrm>
            <a:off x="5045407" y="4300042"/>
            <a:ext cx="2160240" cy="0"/>
          </a:xfrm>
          <a:prstGeom prst="line">
            <a:avLst/>
          </a:prstGeom>
          <a:ln w="9525">
            <a:solidFill>
              <a:srgbClr val="2F5EB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flipH="1">
            <a:off x="-4" y="6604665"/>
            <a:ext cx="12195177" cy="288974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０</a:t>
            </a:r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pic>
        <p:nvPicPr>
          <p:cNvPr id="12" name="图片 11" descr="273444_20160701214413826200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5" y="4061460"/>
            <a:ext cx="1221613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2066862" y="1556792"/>
            <a:ext cx="8229600" cy="1066800"/>
          </a:xfrm>
          <a:custGeom>
            <a:avLst/>
            <a:gdLst>
              <a:gd name="connsiteX0" fmla="*/ 0 w 8229600"/>
              <a:gd name="connsiteY0" fmla="*/ 1047750 h 1066800"/>
              <a:gd name="connsiteX1" fmla="*/ 0 w 8229600"/>
              <a:gd name="connsiteY1" fmla="*/ 0 h 1066800"/>
              <a:gd name="connsiteX2" fmla="*/ 8229600 w 8229600"/>
              <a:gd name="connsiteY2" fmla="*/ 0 h 1066800"/>
              <a:gd name="connsiteX3" fmla="*/ 8229600 w 8229600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1066800">
                <a:moveTo>
                  <a:pt x="0" y="104775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1066800"/>
                </a:lnTo>
              </a:path>
            </a:pathLst>
          </a:custGeom>
          <a:ln w="28575">
            <a:solidFill>
              <a:srgbClr val="B1010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 rot="10800000">
            <a:off x="2022146" y="4450431"/>
            <a:ext cx="8229600" cy="1066800"/>
          </a:xfrm>
          <a:custGeom>
            <a:avLst/>
            <a:gdLst>
              <a:gd name="connsiteX0" fmla="*/ 0 w 8229600"/>
              <a:gd name="connsiteY0" fmla="*/ 1047750 h 1066800"/>
              <a:gd name="connsiteX1" fmla="*/ 0 w 8229600"/>
              <a:gd name="connsiteY1" fmla="*/ 0 h 1066800"/>
              <a:gd name="connsiteX2" fmla="*/ 8229600 w 8229600"/>
              <a:gd name="connsiteY2" fmla="*/ 0 h 1066800"/>
              <a:gd name="connsiteX3" fmla="*/ 8229600 w 8229600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1066800">
                <a:moveTo>
                  <a:pt x="0" y="104775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1066800"/>
                </a:lnTo>
              </a:path>
            </a:pathLst>
          </a:custGeom>
          <a:ln w="28575">
            <a:solidFill>
              <a:srgbClr val="B1010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532980" y="4616086"/>
            <a:ext cx="7234634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604988" y="1879782"/>
            <a:ext cx="7234634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，并选择只保留文字。输入您的内容或者通过右键复制粘贴您的内容，并选择只保留文字。输入您的内容或者通过右键复制粘贴您的内容，并选择只保留文字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325533" y="3004538"/>
            <a:ext cx="2349356" cy="1011192"/>
            <a:chOff x="1342678" y="3004538"/>
            <a:chExt cx="2349356" cy="1011192"/>
          </a:xfrm>
        </p:grpSpPr>
        <p:sp>
          <p:nvSpPr>
            <p:cNvPr id="13" name="Freeform 7"/>
            <p:cNvSpPr/>
            <p:nvPr/>
          </p:nvSpPr>
          <p:spPr bwMode="auto">
            <a:xfrm>
              <a:off x="1342678" y="3004538"/>
              <a:ext cx="2349356" cy="1011192"/>
            </a:xfrm>
            <a:custGeom>
              <a:avLst/>
              <a:gdLst>
                <a:gd name="T0" fmla="*/ 483734 w 829"/>
                <a:gd name="T1" fmla="*/ 0 h 357"/>
                <a:gd name="T2" fmla="*/ 2240309 w 829"/>
                <a:gd name="T3" fmla="*/ 0 h 357"/>
                <a:gd name="T4" fmla="*/ 2240309 w 829"/>
                <a:gd name="T5" fmla="*/ 964766 h 357"/>
                <a:gd name="T6" fmla="*/ 483734 w 829"/>
                <a:gd name="T7" fmla="*/ 964766 h 357"/>
                <a:gd name="T8" fmla="*/ 0 w 829"/>
                <a:gd name="T9" fmla="*/ 486437 h 357"/>
                <a:gd name="T10" fmla="*/ 483734 w 829"/>
                <a:gd name="T11" fmla="*/ 0 h 357"/>
                <a:gd name="T12" fmla="*/ 483734 w 829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357"/>
                <a:gd name="T23" fmla="*/ 829 w 829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357">
                  <a:moveTo>
                    <a:pt x="179" y="0"/>
                  </a:moveTo>
                  <a:lnTo>
                    <a:pt x="829" y="0"/>
                  </a:lnTo>
                  <a:lnTo>
                    <a:pt x="829" y="357"/>
                  </a:lnTo>
                  <a:lnTo>
                    <a:pt x="179" y="357"/>
                  </a:lnTo>
                  <a:lnTo>
                    <a:pt x="0" y="180"/>
                  </a:lnTo>
                  <a:lnTo>
                    <a:pt x="179" y="0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1883964" y="3092345"/>
              <a:ext cx="1592688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1461705" y="3318943"/>
              <a:ext cx="342908" cy="382384"/>
            </a:xfrm>
            <a:custGeom>
              <a:avLst/>
              <a:gdLst>
                <a:gd name="T0" fmla="*/ 181062 w 121"/>
                <a:gd name="T1" fmla="*/ 0 h 135"/>
                <a:gd name="T2" fmla="*/ 181062 w 121"/>
                <a:gd name="T3" fmla="*/ 83775 h 135"/>
                <a:gd name="T4" fmla="*/ 326992 w 121"/>
                <a:gd name="T5" fmla="*/ 83775 h 135"/>
                <a:gd name="T6" fmla="*/ 326992 w 121"/>
                <a:gd name="T7" fmla="*/ 281053 h 135"/>
                <a:gd name="T8" fmla="*/ 181062 w 121"/>
                <a:gd name="T9" fmla="*/ 281053 h 135"/>
                <a:gd name="T10" fmla="*/ 181062 w 121"/>
                <a:gd name="T11" fmla="*/ 364828 h 135"/>
                <a:gd name="T12" fmla="*/ 0 w 121"/>
                <a:gd name="T13" fmla="*/ 186468 h 135"/>
                <a:gd name="T14" fmla="*/ 181062 w 121"/>
                <a:gd name="T15" fmla="*/ 0 h 135"/>
                <a:gd name="T16" fmla="*/ 181062 w 121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35"/>
                <a:gd name="T29" fmla="*/ 121 w 121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35">
                  <a:moveTo>
                    <a:pt x="67" y="0"/>
                  </a:moveTo>
                  <a:lnTo>
                    <a:pt x="67" y="31"/>
                  </a:lnTo>
                  <a:lnTo>
                    <a:pt x="121" y="31"/>
                  </a:lnTo>
                  <a:lnTo>
                    <a:pt x="121" y="104"/>
                  </a:lnTo>
                  <a:lnTo>
                    <a:pt x="67" y="104"/>
                  </a:lnTo>
                  <a:lnTo>
                    <a:pt x="67" y="135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883964" y="3284105"/>
              <a:ext cx="1592688" cy="3606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74597" y="3004538"/>
            <a:ext cx="2357858" cy="1011192"/>
            <a:chOff x="3674597" y="3004538"/>
            <a:chExt cx="2357858" cy="1011192"/>
          </a:xfrm>
        </p:grpSpPr>
        <p:sp>
          <p:nvSpPr>
            <p:cNvPr id="18" name="Freeform 10"/>
            <p:cNvSpPr/>
            <p:nvPr/>
          </p:nvSpPr>
          <p:spPr bwMode="auto">
            <a:xfrm>
              <a:off x="3674597" y="3004538"/>
              <a:ext cx="2357858" cy="1011192"/>
            </a:xfrm>
            <a:custGeom>
              <a:avLst/>
              <a:gdLst>
                <a:gd name="T0" fmla="*/ 491841 w 832"/>
                <a:gd name="T1" fmla="*/ 0 h 357"/>
                <a:gd name="T2" fmla="*/ 2248417 w 832"/>
                <a:gd name="T3" fmla="*/ 0 h 357"/>
                <a:gd name="T4" fmla="*/ 2248417 w 832"/>
                <a:gd name="T5" fmla="*/ 964766 h 357"/>
                <a:gd name="T6" fmla="*/ 491841 w 832"/>
                <a:gd name="T7" fmla="*/ 964766 h 357"/>
                <a:gd name="T8" fmla="*/ 0 w 832"/>
                <a:gd name="T9" fmla="*/ 486437 h 357"/>
                <a:gd name="T10" fmla="*/ 491841 w 832"/>
                <a:gd name="T11" fmla="*/ 0 h 357"/>
                <a:gd name="T12" fmla="*/ 491841 w 832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2"/>
                <a:gd name="T22" fmla="*/ 0 h 357"/>
                <a:gd name="T23" fmla="*/ 832 w 83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2" h="357">
                  <a:moveTo>
                    <a:pt x="182" y="0"/>
                  </a:moveTo>
                  <a:lnTo>
                    <a:pt x="832" y="0"/>
                  </a:lnTo>
                  <a:lnTo>
                    <a:pt x="832" y="357"/>
                  </a:lnTo>
                  <a:lnTo>
                    <a:pt x="182" y="357"/>
                  </a:lnTo>
                  <a:lnTo>
                    <a:pt x="0" y="180"/>
                  </a:lnTo>
                  <a:lnTo>
                    <a:pt x="182" y="0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4224387" y="3092345"/>
              <a:ext cx="1592687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3796458" y="3318943"/>
              <a:ext cx="348576" cy="382384"/>
            </a:xfrm>
            <a:custGeom>
              <a:avLst/>
              <a:gdLst>
                <a:gd name="T0" fmla="*/ 183764 w 123"/>
                <a:gd name="T1" fmla="*/ 0 h 135"/>
                <a:gd name="T2" fmla="*/ 183764 w 123"/>
                <a:gd name="T3" fmla="*/ 83775 h 135"/>
                <a:gd name="T4" fmla="*/ 332397 w 123"/>
                <a:gd name="T5" fmla="*/ 83775 h 135"/>
                <a:gd name="T6" fmla="*/ 332397 w 123"/>
                <a:gd name="T7" fmla="*/ 281053 h 135"/>
                <a:gd name="T8" fmla="*/ 183764 w 123"/>
                <a:gd name="T9" fmla="*/ 281053 h 135"/>
                <a:gd name="T10" fmla="*/ 183764 w 123"/>
                <a:gd name="T11" fmla="*/ 364828 h 135"/>
                <a:gd name="T12" fmla="*/ 0 w 123"/>
                <a:gd name="T13" fmla="*/ 186468 h 135"/>
                <a:gd name="T14" fmla="*/ 183764 w 123"/>
                <a:gd name="T15" fmla="*/ 0 h 135"/>
                <a:gd name="T16" fmla="*/ 183764 w 123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35"/>
                <a:gd name="T29" fmla="*/ 123 w 12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35">
                  <a:moveTo>
                    <a:pt x="68" y="0"/>
                  </a:moveTo>
                  <a:lnTo>
                    <a:pt x="68" y="31"/>
                  </a:lnTo>
                  <a:lnTo>
                    <a:pt x="123" y="31"/>
                  </a:lnTo>
                  <a:lnTo>
                    <a:pt x="123" y="104"/>
                  </a:lnTo>
                  <a:lnTo>
                    <a:pt x="68" y="104"/>
                  </a:lnTo>
                  <a:lnTo>
                    <a:pt x="68" y="135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4224387" y="3284105"/>
              <a:ext cx="1592687" cy="3606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15019" y="3004538"/>
            <a:ext cx="2349356" cy="1011192"/>
            <a:chOff x="6015019" y="3004538"/>
            <a:chExt cx="2349356" cy="1011192"/>
          </a:xfrm>
        </p:grpSpPr>
        <p:sp>
          <p:nvSpPr>
            <p:cNvPr id="23" name="Freeform 7"/>
            <p:cNvSpPr/>
            <p:nvPr/>
          </p:nvSpPr>
          <p:spPr bwMode="auto">
            <a:xfrm>
              <a:off x="6015019" y="3004538"/>
              <a:ext cx="2349356" cy="1011192"/>
            </a:xfrm>
            <a:custGeom>
              <a:avLst/>
              <a:gdLst>
                <a:gd name="T0" fmla="*/ 483734 w 829"/>
                <a:gd name="T1" fmla="*/ 0 h 357"/>
                <a:gd name="T2" fmla="*/ 2240309 w 829"/>
                <a:gd name="T3" fmla="*/ 0 h 357"/>
                <a:gd name="T4" fmla="*/ 2240309 w 829"/>
                <a:gd name="T5" fmla="*/ 964766 h 357"/>
                <a:gd name="T6" fmla="*/ 483734 w 829"/>
                <a:gd name="T7" fmla="*/ 964766 h 357"/>
                <a:gd name="T8" fmla="*/ 0 w 829"/>
                <a:gd name="T9" fmla="*/ 486437 h 357"/>
                <a:gd name="T10" fmla="*/ 483734 w 829"/>
                <a:gd name="T11" fmla="*/ 0 h 357"/>
                <a:gd name="T12" fmla="*/ 483734 w 829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357"/>
                <a:gd name="T23" fmla="*/ 829 w 829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357">
                  <a:moveTo>
                    <a:pt x="179" y="0"/>
                  </a:moveTo>
                  <a:lnTo>
                    <a:pt x="829" y="0"/>
                  </a:lnTo>
                  <a:lnTo>
                    <a:pt x="829" y="357"/>
                  </a:lnTo>
                  <a:lnTo>
                    <a:pt x="179" y="357"/>
                  </a:lnTo>
                  <a:lnTo>
                    <a:pt x="0" y="180"/>
                  </a:lnTo>
                  <a:lnTo>
                    <a:pt x="179" y="0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6556305" y="3092345"/>
              <a:ext cx="1592688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6134046" y="3318943"/>
              <a:ext cx="342908" cy="382384"/>
            </a:xfrm>
            <a:custGeom>
              <a:avLst/>
              <a:gdLst>
                <a:gd name="T0" fmla="*/ 181062 w 121"/>
                <a:gd name="T1" fmla="*/ 0 h 135"/>
                <a:gd name="T2" fmla="*/ 181062 w 121"/>
                <a:gd name="T3" fmla="*/ 83775 h 135"/>
                <a:gd name="T4" fmla="*/ 326992 w 121"/>
                <a:gd name="T5" fmla="*/ 83775 h 135"/>
                <a:gd name="T6" fmla="*/ 326992 w 121"/>
                <a:gd name="T7" fmla="*/ 281053 h 135"/>
                <a:gd name="T8" fmla="*/ 181062 w 121"/>
                <a:gd name="T9" fmla="*/ 281053 h 135"/>
                <a:gd name="T10" fmla="*/ 181062 w 121"/>
                <a:gd name="T11" fmla="*/ 364828 h 135"/>
                <a:gd name="T12" fmla="*/ 0 w 121"/>
                <a:gd name="T13" fmla="*/ 186468 h 135"/>
                <a:gd name="T14" fmla="*/ 181062 w 121"/>
                <a:gd name="T15" fmla="*/ 0 h 135"/>
                <a:gd name="T16" fmla="*/ 181062 w 121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35"/>
                <a:gd name="T29" fmla="*/ 121 w 121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35">
                  <a:moveTo>
                    <a:pt x="67" y="0"/>
                  </a:moveTo>
                  <a:lnTo>
                    <a:pt x="67" y="31"/>
                  </a:lnTo>
                  <a:lnTo>
                    <a:pt x="121" y="31"/>
                  </a:lnTo>
                  <a:lnTo>
                    <a:pt x="121" y="104"/>
                  </a:lnTo>
                  <a:lnTo>
                    <a:pt x="67" y="104"/>
                  </a:lnTo>
                  <a:lnTo>
                    <a:pt x="67" y="135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6556305" y="3284105"/>
              <a:ext cx="1592688" cy="3606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46938" y="3004538"/>
            <a:ext cx="2357858" cy="1011192"/>
            <a:chOff x="8346938" y="3004538"/>
            <a:chExt cx="2357858" cy="1011192"/>
          </a:xfrm>
        </p:grpSpPr>
        <p:sp>
          <p:nvSpPr>
            <p:cNvPr id="28" name="Freeform 10"/>
            <p:cNvSpPr/>
            <p:nvPr/>
          </p:nvSpPr>
          <p:spPr bwMode="auto">
            <a:xfrm>
              <a:off x="8346938" y="3004538"/>
              <a:ext cx="2357858" cy="1011192"/>
            </a:xfrm>
            <a:custGeom>
              <a:avLst/>
              <a:gdLst>
                <a:gd name="T0" fmla="*/ 491841 w 832"/>
                <a:gd name="T1" fmla="*/ 0 h 357"/>
                <a:gd name="T2" fmla="*/ 2248417 w 832"/>
                <a:gd name="T3" fmla="*/ 0 h 357"/>
                <a:gd name="T4" fmla="*/ 2248417 w 832"/>
                <a:gd name="T5" fmla="*/ 964766 h 357"/>
                <a:gd name="T6" fmla="*/ 491841 w 832"/>
                <a:gd name="T7" fmla="*/ 964766 h 357"/>
                <a:gd name="T8" fmla="*/ 0 w 832"/>
                <a:gd name="T9" fmla="*/ 486437 h 357"/>
                <a:gd name="T10" fmla="*/ 491841 w 832"/>
                <a:gd name="T11" fmla="*/ 0 h 357"/>
                <a:gd name="T12" fmla="*/ 491841 w 832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2"/>
                <a:gd name="T22" fmla="*/ 0 h 357"/>
                <a:gd name="T23" fmla="*/ 832 w 83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2" h="357">
                  <a:moveTo>
                    <a:pt x="182" y="0"/>
                  </a:moveTo>
                  <a:lnTo>
                    <a:pt x="832" y="0"/>
                  </a:lnTo>
                  <a:lnTo>
                    <a:pt x="832" y="357"/>
                  </a:lnTo>
                  <a:lnTo>
                    <a:pt x="182" y="357"/>
                  </a:lnTo>
                  <a:lnTo>
                    <a:pt x="0" y="180"/>
                  </a:lnTo>
                  <a:lnTo>
                    <a:pt x="182" y="0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8896728" y="3092345"/>
              <a:ext cx="1592687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8468799" y="3318943"/>
              <a:ext cx="348576" cy="382384"/>
            </a:xfrm>
            <a:custGeom>
              <a:avLst/>
              <a:gdLst>
                <a:gd name="T0" fmla="*/ 183764 w 123"/>
                <a:gd name="T1" fmla="*/ 0 h 135"/>
                <a:gd name="T2" fmla="*/ 183764 w 123"/>
                <a:gd name="T3" fmla="*/ 83775 h 135"/>
                <a:gd name="T4" fmla="*/ 332397 w 123"/>
                <a:gd name="T5" fmla="*/ 83775 h 135"/>
                <a:gd name="T6" fmla="*/ 332397 w 123"/>
                <a:gd name="T7" fmla="*/ 281053 h 135"/>
                <a:gd name="T8" fmla="*/ 183764 w 123"/>
                <a:gd name="T9" fmla="*/ 281053 h 135"/>
                <a:gd name="T10" fmla="*/ 183764 w 123"/>
                <a:gd name="T11" fmla="*/ 364828 h 135"/>
                <a:gd name="T12" fmla="*/ 0 w 123"/>
                <a:gd name="T13" fmla="*/ 186468 h 135"/>
                <a:gd name="T14" fmla="*/ 183764 w 123"/>
                <a:gd name="T15" fmla="*/ 0 h 135"/>
                <a:gd name="T16" fmla="*/ 183764 w 123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35"/>
                <a:gd name="T29" fmla="*/ 123 w 12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35">
                  <a:moveTo>
                    <a:pt x="68" y="0"/>
                  </a:moveTo>
                  <a:lnTo>
                    <a:pt x="68" y="31"/>
                  </a:lnTo>
                  <a:lnTo>
                    <a:pt x="123" y="31"/>
                  </a:lnTo>
                  <a:lnTo>
                    <a:pt x="123" y="104"/>
                  </a:lnTo>
                  <a:lnTo>
                    <a:pt x="68" y="104"/>
                  </a:lnTo>
                  <a:lnTo>
                    <a:pt x="68" y="135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31" name="矩形 30"/>
            <p:cNvSpPr>
              <a:spLocks noChangeArrowheads="1"/>
            </p:cNvSpPr>
            <p:nvPr/>
          </p:nvSpPr>
          <p:spPr bwMode="auto">
            <a:xfrm>
              <a:off x="8896728" y="3284105"/>
              <a:ext cx="1592687" cy="3606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sp>
        <p:nvSpPr>
          <p:cNvPr id="65" name="矩形 64"/>
          <p:cNvSpPr/>
          <p:nvPr/>
        </p:nvSpPr>
        <p:spPr>
          <a:xfrm>
            <a:off x="60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4" grpId="0" bldLvl="0" animBg="1"/>
      <p:bldP spid="8" grpId="0" bldLvl="0" animBg="1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4" name="任意形状 85"/>
          <p:cNvSpPr/>
          <p:nvPr/>
        </p:nvSpPr>
        <p:spPr>
          <a:xfrm>
            <a:off x="5966680" y="5403839"/>
            <a:ext cx="1311488" cy="259835"/>
          </a:xfrm>
          <a:custGeom>
            <a:avLst/>
            <a:gdLst>
              <a:gd name="connsiteX0" fmla="*/ 0 w 1481629"/>
              <a:gd name="connsiteY0" fmla="*/ 27609 h 404928"/>
              <a:gd name="connsiteX1" fmla="*/ 9203 w 1481629"/>
              <a:gd name="connsiteY1" fmla="*/ 101232 h 404928"/>
              <a:gd name="connsiteX2" fmla="*/ 46013 w 1481629"/>
              <a:gd name="connsiteY2" fmla="*/ 174855 h 404928"/>
              <a:gd name="connsiteX3" fmla="*/ 73621 w 1481629"/>
              <a:gd name="connsiteY3" fmla="*/ 202464 h 404928"/>
              <a:gd name="connsiteX4" fmla="*/ 119635 w 1481629"/>
              <a:gd name="connsiteY4" fmla="*/ 239276 h 404928"/>
              <a:gd name="connsiteX5" fmla="*/ 202459 w 1481629"/>
              <a:gd name="connsiteY5" fmla="*/ 257682 h 404928"/>
              <a:gd name="connsiteX6" fmla="*/ 561363 w 1481629"/>
              <a:gd name="connsiteY6" fmla="*/ 211667 h 404928"/>
              <a:gd name="connsiteX7" fmla="*/ 598173 w 1481629"/>
              <a:gd name="connsiteY7" fmla="*/ 147247 h 404928"/>
              <a:gd name="connsiteX8" fmla="*/ 588971 w 1481629"/>
              <a:gd name="connsiteY8" fmla="*/ 27609 h 404928"/>
              <a:gd name="connsiteX9" fmla="*/ 552160 w 1481629"/>
              <a:gd name="connsiteY9" fmla="*/ 0 h 404928"/>
              <a:gd name="connsiteX10" fmla="*/ 450931 w 1481629"/>
              <a:gd name="connsiteY10" fmla="*/ 36812 h 404928"/>
              <a:gd name="connsiteX11" fmla="*/ 432525 w 1481629"/>
              <a:gd name="connsiteY11" fmla="*/ 64421 h 404928"/>
              <a:gd name="connsiteX12" fmla="*/ 404917 w 1481629"/>
              <a:gd name="connsiteY12" fmla="*/ 110435 h 404928"/>
              <a:gd name="connsiteX13" fmla="*/ 386512 w 1481629"/>
              <a:gd name="connsiteY13" fmla="*/ 211667 h 404928"/>
              <a:gd name="connsiteX14" fmla="*/ 404917 w 1481629"/>
              <a:gd name="connsiteY14" fmla="*/ 285290 h 404928"/>
              <a:gd name="connsiteX15" fmla="*/ 423323 w 1481629"/>
              <a:gd name="connsiteY15" fmla="*/ 303696 h 404928"/>
              <a:gd name="connsiteX16" fmla="*/ 662592 w 1481629"/>
              <a:gd name="connsiteY16" fmla="*/ 386522 h 404928"/>
              <a:gd name="connsiteX17" fmla="*/ 828240 w 1481629"/>
              <a:gd name="connsiteY17" fmla="*/ 404928 h 404928"/>
              <a:gd name="connsiteX18" fmla="*/ 1085915 w 1481629"/>
              <a:gd name="connsiteY18" fmla="*/ 395725 h 404928"/>
              <a:gd name="connsiteX19" fmla="*/ 1223955 w 1481629"/>
              <a:gd name="connsiteY19" fmla="*/ 358913 h 404928"/>
              <a:gd name="connsiteX20" fmla="*/ 1325184 w 1481629"/>
              <a:gd name="connsiteY20" fmla="*/ 349711 h 404928"/>
              <a:gd name="connsiteX21" fmla="*/ 1463224 w 1481629"/>
              <a:gd name="connsiteY21" fmla="*/ 285290 h 404928"/>
              <a:gd name="connsiteX22" fmla="*/ 1472427 w 1481629"/>
              <a:gd name="connsiteY22" fmla="*/ 257682 h 404928"/>
              <a:gd name="connsiteX23" fmla="*/ 1481629 w 1481629"/>
              <a:gd name="connsiteY23" fmla="*/ 239276 h 40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81629" h="404928">
                <a:moveTo>
                  <a:pt x="0" y="27609"/>
                </a:moveTo>
                <a:cubicBezTo>
                  <a:pt x="3068" y="52150"/>
                  <a:pt x="3642" y="77133"/>
                  <a:pt x="9203" y="101232"/>
                </a:cubicBezTo>
                <a:cubicBezTo>
                  <a:pt x="14601" y="124626"/>
                  <a:pt x="29903" y="155522"/>
                  <a:pt x="46013" y="174855"/>
                </a:cubicBezTo>
                <a:cubicBezTo>
                  <a:pt x="54345" y="184853"/>
                  <a:pt x="63827" y="193894"/>
                  <a:pt x="73621" y="202464"/>
                </a:cubicBezTo>
                <a:cubicBezTo>
                  <a:pt x="88403" y="215399"/>
                  <a:pt x="102465" y="229737"/>
                  <a:pt x="119635" y="239276"/>
                </a:cubicBezTo>
                <a:cubicBezTo>
                  <a:pt x="126946" y="243338"/>
                  <a:pt x="199292" y="257049"/>
                  <a:pt x="202459" y="257682"/>
                </a:cubicBezTo>
                <a:cubicBezTo>
                  <a:pt x="350312" y="252912"/>
                  <a:pt x="450183" y="289496"/>
                  <a:pt x="561363" y="211667"/>
                </a:cubicBezTo>
                <a:cubicBezTo>
                  <a:pt x="571368" y="204663"/>
                  <a:pt x="594679" y="154235"/>
                  <a:pt x="598173" y="147247"/>
                </a:cubicBezTo>
                <a:cubicBezTo>
                  <a:pt x="606346" y="98211"/>
                  <a:pt x="618129" y="76207"/>
                  <a:pt x="588971" y="27609"/>
                </a:cubicBezTo>
                <a:cubicBezTo>
                  <a:pt x="581080" y="14457"/>
                  <a:pt x="564430" y="9203"/>
                  <a:pt x="552160" y="0"/>
                </a:cubicBezTo>
                <a:cubicBezTo>
                  <a:pt x="518417" y="12271"/>
                  <a:pt x="482544" y="19789"/>
                  <a:pt x="450931" y="36812"/>
                </a:cubicBezTo>
                <a:cubicBezTo>
                  <a:pt x="441193" y="42056"/>
                  <a:pt x="438387" y="55042"/>
                  <a:pt x="432525" y="64421"/>
                </a:cubicBezTo>
                <a:cubicBezTo>
                  <a:pt x="423045" y="79589"/>
                  <a:pt x="414120" y="95097"/>
                  <a:pt x="404917" y="110435"/>
                </a:cubicBezTo>
                <a:cubicBezTo>
                  <a:pt x="402446" y="122794"/>
                  <a:pt x="385893" y="202997"/>
                  <a:pt x="386512" y="211667"/>
                </a:cubicBezTo>
                <a:cubicBezTo>
                  <a:pt x="388314" y="236899"/>
                  <a:pt x="395522" y="261803"/>
                  <a:pt x="404917" y="285290"/>
                </a:cubicBezTo>
                <a:cubicBezTo>
                  <a:pt x="408139" y="293346"/>
                  <a:pt x="415482" y="299982"/>
                  <a:pt x="423323" y="303696"/>
                </a:cubicBezTo>
                <a:cubicBezTo>
                  <a:pt x="508625" y="344103"/>
                  <a:pt x="573506" y="373324"/>
                  <a:pt x="662592" y="386522"/>
                </a:cubicBezTo>
                <a:cubicBezTo>
                  <a:pt x="717548" y="394664"/>
                  <a:pt x="773024" y="398793"/>
                  <a:pt x="828240" y="404928"/>
                </a:cubicBezTo>
                <a:cubicBezTo>
                  <a:pt x="914132" y="401860"/>
                  <a:pt x="1000544" y="405652"/>
                  <a:pt x="1085915" y="395725"/>
                </a:cubicBezTo>
                <a:cubicBezTo>
                  <a:pt x="1133218" y="390224"/>
                  <a:pt x="1177191" y="367906"/>
                  <a:pt x="1223955" y="358913"/>
                </a:cubicBezTo>
                <a:cubicBezTo>
                  <a:pt x="1257227" y="352514"/>
                  <a:pt x="1291441" y="352778"/>
                  <a:pt x="1325184" y="349711"/>
                </a:cubicBezTo>
                <a:cubicBezTo>
                  <a:pt x="1342275" y="342875"/>
                  <a:pt x="1438442" y="310073"/>
                  <a:pt x="1463224" y="285290"/>
                </a:cubicBezTo>
                <a:cubicBezTo>
                  <a:pt x="1470083" y="278431"/>
                  <a:pt x="1468824" y="266689"/>
                  <a:pt x="1472427" y="257682"/>
                </a:cubicBezTo>
                <a:cubicBezTo>
                  <a:pt x="1474974" y="251313"/>
                  <a:pt x="1478562" y="245411"/>
                  <a:pt x="1481629" y="239276"/>
                </a:cubicBez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86"/>
          <p:cNvSpPr/>
          <p:nvPr/>
        </p:nvSpPr>
        <p:spPr>
          <a:xfrm>
            <a:off x="6976327" y="4155682"/>
            <a:ext cx="1277562" cy="1023726"/>
          </a:xfrm>
          <a:custGeom>
            <a:avLst/>
            <a:gdLst>
              <a:gd name="connsiteX0" fmla="*/ 0 w 1205550"/>
              <a:gd name="connsiteY0" fmla="*/ 0 h 1085942"/>
              <a:gd name="connsiteX1" fmla="*/ 165648 w 1205550"/>
              <a:gd name="connsiteY1" fmla="*/ 27609 h 1085942"/>
              <a:gd name="connsiteX2" fmla="*/ 211661 w 1205550"/>
              <a:gd name="connsiteY2" fmla="*/ 55218 h 1085942"/>
              <a:gd name="connsiteX3" fmla="*/ 294485 w 1205550"/>
              <a:gd name="connsiteY3" fmla="*/ 119638 h 1085942"/>
              <a:gd name="connsiteX4" fmla="*/ 368107 w 1205550"/>
              <a:gd name="connsiteY4" fmla="*/ 230073 h 1085942"/>
              <a:gd name="connsiteX5" fmla="*/ 395715 w 1205550"/>
              <a:gd name="connsiteY5" fmla="*/ 349710 h 1085942"/>
              <a:gd name="connsiteX6" fmla="*/ 368107 w 1205550"/>
              <a:gd name="connsiteY6" fmla="*/ 487754 h 1085942"/>
              <a:gd name="connsiteX7" fmla="*/ 349701 w 1205550"/>
              <a:gd name="connsiteY7" fmla="*/ 506160 h 1085942"/>
              <a:gd name="connsiteX8" fmla="*/ 322093 w 1205550"/>
              <a:gd name="connsiteY8" fmla="*/ 515363 h 1085942"/>
              <a:gd name="connsiteX9" fmla="*/ 294485 w 1205550"/>
              <a:gd name="connsiteY9" fmla="*/ 506160 h 1085942"/>
              <a:gd name="connsiteX10" fmla="*/ 257675 w 1205550"/>
              <a:gd name="connsiteY10" fmla="*/ 404928 h 1085942"/>
              <a:gd name="connsiteX11" fmla="*/ 266877 w 1205550"/>
              <a:gd name="connsiteY11" fmla="*/ 358913 h 1085942"/>
              <a:gd name="connsiteX12" fmla="*/ 377309 w 1205550"/>
              <a:gd name="connsiteY12" fmla="*/ 312899 h 1085942"/>
              <a:gd name="connsiteX13" fmla="*/ 450931 w 1205550"/>
              <a:gd name="connsiteY13" fmla="*/ 322102 h 1085942"/>
              <a:gd name="connsiteX14" fmla="*/ 736214 w 1205550"/>
              <a:gd name="connsiteY14" fmla="*/ 441739 h 1085942"/>
              <a:gd name="connsiteX15" fmla="*/ 1058307 w 1205550"/>
              <a:gd name="connsiteY15" fmla="*/ 662609 h 1085942"/>
              <a:gd name="connsiteX16" fmla="*/ 1122726 w 1205550"/>
              <a:gd name="connsiteY16" fmla="*/ 745435 h 1085942"/>
              <a:gd name="connsiteX17" fmla="*/ 1141131 w 1205550"/>
              <a:gd name="connsiteY17" fmla="*/ 791450 h 1085942"/>
              <a:gd name="connsiteX18" fmla="*/ 1187144 w 1205550"/>
              <a:gd name="connsiteY18" fmla="*/ 938696 h 1085942"/>
              <a:gd name="connsiteX19" fmla="*/ 1196347 w 1205550"/>
              <a:gd name="connsiteY19" fmla="*/ 984710 h 1085942"/>
              <a:gd name="connsiteX20" fmla="*/ 1205550 w 1205550"/>
              <a:gd name="connsiteY20" fmla="*/ 1021522 h 1085942"/>
              <a:gd name="connsiteX21" fmla="*/ 1196347 w 1205550"/>
              <a:gd name="connsiteY21" fmla="*/ 1085942 h 108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5550" h="1085942">
                <a:moveTo>
                  <a:pt x="0" y="0"/>
                </a:moveTo>
                <a:cubicBezTo>
                  <a:pt x="55216" y="9203"/>
                  <a:pt x="111483" y="13479"/>
                  <a:pt x="165648" y="27609"/>
                </a:cubicBezTo>
                <a:cubicBezTo>
                  <a:pt x="182956" y="32124"/>
                  <a:pt x="197106" y="44821"/>
                  <a:pt x="211661" y="55218"/>
                </a:cubicBezTo>
                <a:cubicBezTo>
                  <a:pt x="240122" y="75548"/>
                  <a:pt x="269754" y="94906"/>
                  <a:pt x="294485" y="119638"/>
                </a:cubicBezTo>
                <a:cubicBezTo>
                  <a:pt x="315061" y="140214"/>
                  <a:pt x="355156" y="194456"/>
                  <a:pt x="368107" y="230073"/>
                </a:cubicBezTo>
                <a:cubicBezTo>
                  <a:pt x="386207" y="279848"/>
                  <a:pt x="387378" y="299691"/>
                  <a:pt x="395715" y="349710"/>
                </a:cubicBezTo>
                <a:cubicBezTo>
                  <a:pt x="388615" y="434910"/>
                  <a:pt x="406097" y="440266"/>
                  <a:pt x="368107" y="487754"/>
                </a:cubicBezTo>
                <a:cubicBezTo>
                  <a:pt x="362687" y="494529"/>
                  <a:pt x="357141" y="501696"/>
                  <a:pt x="349701" y="506160"/>
                </a:cubicBezTo>
                <a:cubicBezTo>
                  <a:pt x="341383" y="511151"/>
                  <a:pt x="331296" y="512295"/>
                  <a:pt x="322093" y="515363"/>
                </a:cubicBezTo>
                <a:cubicBezTo>
                  <a:pt x="312890" y="512295"/>
                  <a:pt x="300305" y="513920"/>
                  <a:pt x="294485" y="506160"/>
                </a:cubicBezTo>
                <a:cubicBezTo>
                  <a:pt x="274115" y="478999"/>
                  <a:pt x="265927" y="437938"/>
                  <a:pt x="257675" y="404928"/>
                </a:cubicBezTo>
                <a:cubicBezTo>
                  <a:pt x="260742" y="389590"/>
                  <a:pt x="256485" y="370604"/>
                  <a:pt x="266877" y="358913"/>
                </a:cubicBezTo>
                <a:cubicBezTo>
                  <a:pt x="298196" y="323678"/>
                  <a:pt x="336568" y="321048"/>
                  <a:pt x="377309" y="312899"/>
                </a:cubicBezTo>
                <a:cubicBezTo>
                  <a:pt x="401850" y="315967"/>
                  <a:pt x="426788" y="316737"/>
                  <a:pt x="450931" y="322102"/>
                </a:cubicBezTo>
                <a:cubicBezTo>
                  <a:pt x="551343" y="344416"/>
                  <a:pt x="647615" y="393411"/>
                  <a:pt x="736214" y="441739"/>
                </a:cubicBezTo>
                <a:cubicBezTo>
                  <a:pt x="843760" y="500402"/>
                  <a:pt x="968568" y="572868"/>
                  <a:pt x="1058307" y="662609"/>
                </a:cubicBezTo>
                <a:cubicBezTo>
                  <a:pt x="1083039" y="687341"/>
                  <a:pt x="1103813" y="716014"/>
                  <a:pt x="1122726" y="745435"/>
                </a:cubicBezTo>
                <a:cubicBezTo>
                  <a:pt x="1131659" y="759331"/>
                  <a:pt x="1135575" y="775893"/>
                  <a:pt x="1141131" y="791450"/>
                </a:cubicBezTo>
                <a:cubicBezTo>
                  <a:pt x="1155691" y="832219"/>
                  <a:pt x="1176177" y="894826"/>
                  <a:pt x="1187144" y="938696"/>
                </a:cubicBezTo>
                <a:cubicBezTo>
                  <a:pt x="1190938" y="953871"/>
                  <a:pt x="1192954" y="969441"/>
                  <a:pt x="1196347" y="984710"/>
                </a:cubicBezTo>
                <a:cubicBezTo>
                  <a:pt x="1199091" y="997057"/>
                  <a:pt x="1202482" y="1009251"/>
                  <a:pt x="1205550" y="1021522"/>
                </a:cubicBezTo>
                <a:lnTo>
                  <a:pt x="1196347" y="1085942"/>
                </a:ln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形状 87"/>
          <p:cNvSpPr/>
          <p:nvPr/>
        </p:nvSpPr>
        <p:spPr>
          <a:xfrm>
            <a:off x="9671546" y="4099641"/>
            <a:ext cx="635379" cy="956664"/>
          </a:xfrm>
          <a:custGeom>
            <a:avLst/>
            <a:gdLst>
              <a:gd name="connsiteX0" fmla="*/ 607376 w 717808"/>
              <a:gd name="connsiteY0" fmla="*/ 0 h 1490869"/>
              <a:gd name="connsiteX1" fmla="*/ 634984 w 717808"/>
              <a:gd name="connsiteY1" fmla="*/ 64420 h 1490869"/>
              <a:gd name="connsiteX2" fmla="*/ 680997 w 717808"/>
              <a:gd name="connsiteY2" fmla="*/ 174855 h 1490869"/>
              <a:gd name="connsiteX3" fmla="*/ 717808 w 717808"/>
              <a:gd name="connsiteY3" fmla="*/ 395725 h 1490869"/>
              <a:gd name="connsiteX4" fmla="*/ 671794 w 717808"/>
              <a:gd name="connsiteY4" fmla="*/ 552174 h 1490869"/>
              <a:gd name="connsiteX5" fmla="*/ 616578 w 717808"/>
              <a:gd name="connsiteY5" fmla="*/ 588985 h 1490869"/>
              <a:gd name="connsiteX6" fmla="*/ 450930 w 717808"/>
              <a:gd name="connsiteY6" fmla="*/ 662609 h 1490869"/>
              <a:gd name="connsiteX7" fmla="*/ 276080 w 717808"/>
              <a:gd name="connsiteY7" fmla="*/ 690217 h 1490869"/>
              <a:gd name="connsiteX8" fmla="*/ 230066 w 717808"/>
              <a:gd name="connsiteY8" fmla="*/ 681014 h 1490869"/>
              <a:gd name="connsiteX9" fmla="*/ 239269 w 717808"/>
              <a:gd name="connsiteY9" fmla="*/ 533768 h 1490869"/>
              <a:gd name="connsiteX10" fmla="*/ 312890 w 717808"/>
              <a:gd name="connsiteY10" fmla="*/ 441739 h 1490869"/>
              <a:gd name="connsiteX11" fmla="*/ 368106 w 717808"/>
              <a:gd name="connsiteY11" fmla="*/ 395725 h 1490869"/>
              <a:gd name="connsiteX12" fmla="*/ 404917 w 717808"/>
              <a:gd name="connsiteY12" fmla="*/ 386522 h 1490869"/>
              <a:gd name="connsiteX13" fmla="*/ 515349 w 717808"/>
              <a:gd name="connsiteY13" fmla="*/ 478551 h 1490869"/>
              <a:gd name="connsiteX14" fmla="*/ 607376 w 717808"/>
              <a:gd name="connsiteY14" fmla="*/ 644203 h 1490869"/>
              <a:gd name="connsiteX15" fmla="*/ 644186 w 717808"/>
              <a:gd name="connsiteY15" fmla="*/ 782246 h 1490869"/>
              <a:gd name="connsiteX16" fmla="*/ 616578 w 717808"/>
              <a:gd name="connsiteY16" fmla="*/ 947898 h 1490869"/>
              <a:gd name="connsiteX17" fmla="*/ 450930 w 717808"/>
              <a:gd name="connsiteY17" fmla="*/ 1168768 h 1490869"/>
              <a:gd name="connsiteX18" fmla="*/ 285282 w 717808"/>
              <a:gd name="connsiteY18" fmla="*/ 1334420 h 1490869"/>
              <a:gd name="connsiteX19" fmla="*/ 27608 w 717808"/>
              <a:gd name="connsiteY19" fmla="*/ 1490869 h 1490869"/>
              <a:gd name="connsiteX20" fmla="*/ 0 w 717808"/>
              <a:gd name="connsiteY20" fmla="*/ 1490869 h 14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7808" h="1490869">
                <a:moveTo>
                  <a:pt x="607376" y="0"/>
                </a:moveTo>
                <a:cubicBezTo>
                  <a:pt x="616579" y="21473"/>
                  <a:pt x="625317" y="43152"/>
                  <a:pt x="634984" y="64420"/>
                </a:cubicBezTo>
                <a:cubicBezTo>
                  <a:pt x="655884" y="110403"/>
                  <a:pt x="666197" y="115654"/>
                  <a:pt x="680997" y="174855"/>
                </a:cubicBezTo>
                <a:cubicBezTo>
                  <a:pt x="702440" y="260630"/>
                  <a:pt x="707722" y="315033"/>
                  <a:pt x="717808" y="395725"/>
                </a:cubicBezTo>
                <a:cubicBezTo>
                  <a:pt x="702470" y="447875"/>
                  <a:pt x="697016" y="504021"/>
                  <a:pt x="671794" y="552174"/>
                </a:cubicBezTo>
                <a:cubicBezTo>
                  <a:pt x="661530" y="571769"/>
                  <a:pt x="635417" y="577391"/>
                  <a:pt x="616578" y="588985"/>
                </a:cubicBezTo>
                <a:cubicBezTo>
                  <a:pt x="555993" y="626269"/>
                  <a:pt x="524580" y="642522"/>
                  <a:pt x="450930" y="662609"/>
                </a:cubicBezTo>
                <a:cubicBezTo>
                  <a:pt x="402644" y="675778"/>
                  <a:pt x="328009" y="683726"/>
                  <a:pt x="276080" y="690217"/>
                </a:cubicBezTo>
                <a:cubicBezTo>
                  <a:pt x="260742" y="687149"/>
                  <a:pt x="243647" y="688775"/>
                  <a:pt x="230066" y="681014"/>
                </a:cubicBezTo>
                <a:cubicBezTo>
                  <a:pt x="181307" y="653152"/>
                  <a:pt x="237488" y="539110"/>
                  <a:pt x="239269" y="533768"/>
                </a:cubicBezTo>
                <a:cubicBezTo>
                  <a:pt x="251211" y="497940"/>
                  <a:pt x="286760" y="465494"/>
                  <a:pt x="312890" y="441739"/>
                </a:cubicBezTo>
                <a:cubicBezTo>
                  <a:pt x="330618" y="425623"/>
                  <a:pt x="347562" y="408052"/>
                  <a:pt x="368106" y="395725"/>
                </a:cubicBezTo>
                <a:cubicBezTo>
                  <a:pt x="378952" y="389218"/>
                  <a:pt x="392647" y="389590"/>
                  <a:pt x="404917" y="386522"/>
                </a:cubicBezTo>
                <a:cubicBezTo>
                  <a:pt x="479688" y="411445"/>
                  <a:pt x="463588" y="394438"/>
                  <a:pt x="515349" y="478551"/>
                </a:cubicBezTo>
                <a:cubicBezTo>
                  <a:pt x="548454" y="532347"/>
                  <a:pt x="607376" y="644203"/>
                  <a:pt x="607376" y="644203"/>
                </a:cubicBezTo>
                <a:cubicBezTo>
                  <a:pt x="619646" y="690217"/>
                  <a:pt x="642744" y="734646"/>
                  <a:pt x="644186" y="782246"/>
                </a:cubicBezTo>
                <a:cubicBezTo>
                  <a:pt x="645881" y="838199"/>
                  <a:pt x="635849" y="895341"/>
                  <a:pt x="616578" y="947898"/>
                </a:cubicBezTo>
                <a:cubicBezTo>
                  <a:pt x="599271" y="995100"/>
                  <a:pt x="481499" y="1136015"/>
                  <a:pt x="450930" y="1168768"/>
                </a:cubicBezTo>
                <a:cubicBezTo>
                  <a:pt x="397650" y="1225855"/>
                  <a:pt x="343835" y="1282754"/>
                  <a:pt x="285282" y="1334420"/>
                </a:cubicBezTo>
                <a:cubicBezTo>
                  <a:pt x="254379" y="1361688"/>
                  <a:pt x="98316" y="1490869"/>
                  <a:pt x="27608" y="1490869"/>
                </a:cubicBezTo>
                <a:lnTo>
                  <a:pt x="0" y="1490869"/>
                </a:ln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任意形状 88"/>
          <p:cNvSpPr/>
          <p:nvPr/>
        </p:nvSpPr>
        <p:spPr>
          <a:xfrm>
            <a:off x="8470797" y="4036353"/>
            <a:ext cx="285124" cy="1033434"/>
          </a:xfrm>
          <a:custGeom>
            <a:avLst/>
            <a:gdLst>
              <a:gd name="connsiteX0" fmla="*/ 46013 w 322113"/>
              <a:gd name="connsiteY0" fmla="*/ 0 h 1610508"/>
              <a:gd name="connsiteX1" fmla="*/ 18405 w 322113"/>
              <a:gd name="connsiteY1" fmla="*/ 174856 h 1610508"/>
              <a:gd name="connsiteX2" fmla="*/ 0 w 322113"/>
              <a:gd name="connsiteY2" fmla="*/ 349711 h 1610508"/>
              <a:gd name="connsiteX3" fmla="*/ 18405 w 322113"/>
              <a:gd name="connsiteY3" fmla="*/ 754638 h 1610508"/>
              <a:gd name="connsiteX4" fmla="*/ 36810 w 322113"/>
              <a:gd name="connsiteY4" fmla="*/ 782247 h 1610508"/>
              <a:gd name="connsiteX5" fmla="*/ 82824 w 322113"/>
              <a:gd name="connsiteY5" fmla="*/ 809856 h 1610508"/>
              <a:gd name="connsiteX6" fmla="*/ 147242 w 322113"/>
              <a:gd name="connsiteY6" fmla="*/ 800653 h 1610508"/>
              <a:gd name="connsiteX7" fmla="*/ 174850 w 322113"/>
              <a:gd name="connsiteY7" fmla="*/ 727029 h 1610508"/>
              <a:gd name="connsiteX8" fmla="*/ 165648 w 322113"/>
              <a:gd name="connsiteY8" fmla="*/ 598189 h 1610508"/>
              <a:gd name="connsiteX9" fmla="*/ 128837 w 322113"/>
              <a:gd name="connsiteY9" fmla="*/ 625798 h 1610508"/>
              <a:gd name="connsiteX10" fmla="*/ 110432 w 322113"/>
              <a:gd name="connsiteY10" fmla="*/ 662609 h 1610508"/>
              <a:gd name="connsiteX11" fmla="*/ 73621 w 322113"/>
              <a:gd name="connsiteY11" fmla="*/ 745435 h 1610508"/>
              <a:gd name="connsiteX12" fmla="*/ 55216 w 322113"/>
              <a:gd name="connsiteY12" fmla="*/ 947899 h 1610508"/>
              <a:gd name="connsiteX13" fmla="*/ 73621 w 322113"/>
              <a:gd name="connsiteY13" fmla="*/ 1049131 h 1610508"/>
              <a:gd name="connsiteX14" fmla="*/ 119634 w 322113"/>
              <a:gd name="connsiteY14" fmla="*/ 1196377 h 1610508"/>
              <a:gd name="connsiteX15" fmla="*/ 138040 w 322113"/>
              <a:gd name="connsiteY15" fmla="*/ 1233189 h 1610508"/>
              <a:gd name="connsiteX16" fmla="*/ 174850 w 322113"/>
              <a:gd name="connsiteY16" fmla="*/ 1334421 h 1610508"/>
              <a:gd name="connsiteX17" fmla="*/ 211661 w 322113"/>
              <a:gd name="connsiteY17" fmla="*/ 1408044 h 1610508"/>
              <a:gd name="connsiteX18" fmla="*/ 220864 w 322113"/>
              <a:gd name="connsiteY18" fmla="*/ 1435653 h 1610508"/>
              <a:gd name="connsiteX19" fmla="*/ 248472 w 322113"/>
              <a:gd name="connsiteY19" fmla="*/ 1472464 h 1610508"/>
              <a:gd name="connsiteX20" fmla="*/ 294485 w 322113"/>
              <a:gd name="connsiteY20" fmla="*/ 1536885 h 1610508"/>
              <a:gd name="connsiteX21" fmla="*/ 303688 w 322113"/>
              <a:gd name="connsiteY21" fmla="*/ 1564493 h 1610508"/>
              <a:gd name="connsiteX22" fmla="*/ 322093 w 322113"/>
              <a:gd name="connsiteY22" fmla="*/ 1610508 h 161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2113" h="1610508">
                <a:moveTo>
                  <a:pt x="46013" y="0"/>
                </a:moveTo>
                <a:cubicBezTo>
                  <a:pt x="23376" y="249005"/>
                  <a:pt x="53347" y="-23155"/>
                  <a:pt x="18405" y="174856"/>
                </a:cubicBezTo>
                <a:cubicBezTo>
                  <a:pt x="15493" y="191358"/>
                  <a:pt x="1206" y="337655"/>
                  <a:pt x="0" y="349711"/>
                </a:cubicBezTo>
                <a:cubicBezTo>
                  <a:pt x="6135" y="484687"/>
                  <a:pt x="6948" y="620010"/>
                  <a:pt x="18405" y="754638"/>
                </a:cubicBezTo>
                <a:cubicBezTo>
                  <a:pt x="19343" y="765659"/>
                  <a:pt x="28412" y="775049"/>
                  <a:pt x="36810" y="782247"/>
                </a:cubicBezTo>
                <a:cubicBezTo>
                  <a:pt x="50391" y="793888"/>
                  <a:pt x="67486" y="800653"/>
                  <a:pt x="82824" y="809856"/>
                </a:cubicBezTo>
                <a:cubicBezTo>
                  <a:pt x="104297" y="806788"/>
                  <a:pt x="129194" y="812685"/>
                  <a:pt x="147242" y="800653"/>
                </a:cubicBezTo>
                <a:cubicBezTo>
                  <a:pt x="151961" y="797507"/>
                  <a:pt x="170577" y="739848"/>
                  <a:pt x="174850" y="727029"/>
                </a:cubicBezTo>
                <a:cubicBezTo>
                  <a:pt x="171783" y="684082"/>
                  <a:pt x="183464" y="637386"/>
                  <a:pt x="165648" y="598189"/>
                </a:cubicBezTo>
                <a:cubicBezTo>
                  <a:pt x="159301" y="584226"/>
                  <a:pt x="138819" y="614152"/>
                  <a:pt x="128837" y="625798"/>
                </a:cubicBezTo>
                <a:cubicBezTo>
                  <a:pt x="119909" y="636214"/>
                  <a:pt x="116181" y="650153"/>
                  <a:pt x="110432" y="662609"/>
                </a:cubicBezTo>
                <a:cubicBezTo>
                  <a:pt x="97771" y="690041"/>
                  <a:pt x="85891" y="717826"/>
                  <a:pt x="73621" y="745435"/>
                </a:cubicBezTo>
                <a:cubicBezTo>
                  <a:pt x="64117" y="811962"/>
                  <a:pt x="52635" y="880793"/>
                  <a:pt x="55216" y="947899"/>
                </a:cubicBezTo>
                <a:cubicBezTo>
                  <a:pt x="56534" y="982171"/>
                  <a:pt x="66895" y="1015500"/>
                  <a:pt x="73621" y="1049131"/>
                </a:cubicBezTo>
                <a:cubicBezTo>
                  <a:pt x="81595" y="1089001"/>
                  <a:pt x="111468" y="1180045"/>
                  <a:pt x="119634" y="1196377"/>
                </a:cubicBezTo>
                <a:cubicBezTo>
                  <a:pt x="125769" y="1208648"/>
                  <a:pt x="132945" y="1220451"/>
                  <a:pt x="138040" y="1233189"/>
                </a:cubicBezTo>
                <a:cubicBezTo>
                  <a:pt x="167033" y="1305673"/>
                  <a:pt x="144672" y="1269034"/>
                  <a:pt x="174850" y="1334421"/>
                </a:cubicBezTo>
                <a:cubicBezTo>
                  <a:pt x="186348" y="1359333"/>
                  <a:pt x="202984" y="1382014"/>
                  <a:pt x="211661" y="1408044"/>
                </a:cubicBezTo>
                <a:cubicBezTo>
                  <a:pt x="214729" y="1417247"/>
                  <a:pt x="216051" y="1427230"/>
                  <a:pt x="220864" y="1435653"/>
                </a:cubicBezTo>
                <a:cubicBezTo>
                  <a:pt x="228474" y="1448970"/>
                  <a:pt x="240343" y="1459457"/>
                  <a:pt x="248472" y="1472464"/>
                </a:cubicBezTo>
                <a:cubicBezTo>
                  <a:pt x="288849" y="1537070"/>
                  <a:pt x="241853" y="1484251"/>
                  <a:pt x="294485" y="1536885"/>
                </a:cubicBezTo>
                <a:cubicBezTo>
                  <a:pt x="297553" y="1546088"/>
                  <a:pt x="299867" y="1555577"/>
                  <a:pt x="303688" y="1564493"/>
                </a:cubicBezTo>
                <a:cubicBezTo>
                  <a:pt x="323465" y="1610640"/>
                  <a:pt x="322093" y="1586112"/>
                  <a:pt x="322093" y="1610508"/>
                </a:cubicBez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 rot="20738916">
            <a:off x="4313822" y="1330685"/>
            <a:ext cx="2039494" cy="143719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 rot="21331181">
            <a:off x="5057111" y="2421053"/>
            <a:ext cx="2107254" cy="1354288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 rot="915053">
            <a:off x="7506555" y="1096505"/>
            <a:ext cx="2309409" cy="1626609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 rot="21331181">
            <a:off x="8940414" y="2429067"/>
            <a:ext cx="2309409" cy="1416509"/>
          </a:xfrm>
          <a:prstGeom prst="rect">
            <a:avLst/>
          </a:prstGeom>
          <a:blipFill dpi="0" rotWithShape="1">
            <a:blip r:embed="rId7" cstate="email"/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 rot="20398142">
            <a:off x="4282503" y="3859910"/>
            <a:ext cx="2211951" cy="1634001"/>
          </a:xfrm>
          <a:prstGeom prst="rect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7413735" y="5276118"/>
            <a:ext cx="2156037" cy="472747"/>
            <a:chOff x="7413735" y="5276118"/>
            <a:chExt cx="2156037" cy="472747"/>
          </a:xfrm>
        </p:grpSpPr>
        <p:sp>
          <p:nvSpPr>
            <p:cNvPr id="18" name="矩形 17"/>
            <p:cNvSpPr/>
            <p:nvPr/>
          </p:nvSpPr>
          <p:spPr>
            <a:xfrm rot="21288071">
              <a:off x="7413735" y="5276118"/>
              <a:ext cx="2156037" cy="472747"/>
            </a:xfrm>
            <a:prstGeom prst="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0" scaled="0"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19" name="文本框 35"/>
            <p:cNvSpPr txBox="1"/>
            <p:nvPr/>
          </p:nvSpPr>
          <p:spPr>
            <a:xfrm rot="21284246">
              <a:off x="7691650" y="5350905"/>
              <a:ext cx="1545970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</a:t>
              </a:r>
            </a:p>
          </p:txBody>
        </p:sp>
      </p:grpSp>
      <p:sp>
        <p:nvSpPr>
          <p:cNvPr id="20" name="文本框 36"/>
          <p:cNvSpPr txBox="1"/>
          <p:nvPr/>
        </p:nvSpPr>
        <p:spPr>
          <a:xfrm>
            <a:off x="802688" y="3869107"/>
            <a:ext cx="3009706" cy="250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1" name="文本框 48"/>
          <p:cNvSpPr txBox="1"/>
          <p:nvPr/>
        </p:nvSpPr>
        <p:spPr>
          <a:xfrm>
            <a:off x="1982051" y="3173290"/>
            <a:ext cx="1830618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076465" y="2564904"/>
            <a:ext cx="2570469" cy="1076293"/>
            <a:chOff x="1076465" y="2732150"/>
            <a:chExt cx="2570469" cy="1076293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</p:grpSpPr>
        <p:grpSp>
          <p:nvGrpSpPr>
            <p:cNvPr id="23" name="组合 22"/>
            <p:cNvGrpSpPr/>
            <p:nvPr/>
          </p:nvGrpSpPr>
          <p:grpSpPr>
            <a:xfrm>
              <a:off x="1076465" y="2732150"/>
              <a:ext cx="777672" cy="1076293"/>
              <a:chOff x="4135438" y="709613"/>
              <a:chExt cx="3927475" cy="5435600"/>
            </a:xfrm>
            <a:grpFill/>
          </p:grpSpPr>
          <p:sp>
            <p:nvSpPr>
              <p:cNvPr id="24" name="Freeform 188"/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Freeform 189"/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" name="Freeform 190"/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Freeform 191"/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Freeform 192"/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Freeform 193"/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Freeform 194"/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Freeform 195"/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Freeform 196"/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Freeform 197"/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cxnSp>
          <p:nvCxnSpPr>
            <p:cNvPr id="34" name="直接连接符 33"/>
            <p:cNvCxnSpPr>
              <a:stCxn id="31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grpFill/>
            <a:ln w="19050">
              <a:solidFill>
                <a:srgbClr val="0076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矩形 64"/>
          <p:cNvSpPr/>
          <p:nvPr/>
        </p:nvSpPr>
        <p:spPr>
          <a:xfrm>
            <a:off x="60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4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53" name="燕尾形 52"/>
          <p:cNvSpPr/>
          <p:nvPr/>
        </p:nvSpPr>
        <p:spPr>
          <a:xfrm>
            <a:off x="3454171" y="1916832"/>
            <a:ext cx="1152128" cy="1944216"/>
          </a:xfrm>
          <a:prstGeom prst="chevron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4" name="燕尾形 53"/>
          <p:cNvSpPr/>
          <p:nvPr/>
        </p:nvSpPr>
        <p:spPr>
          <a:xfrm>
            <a:off x="6382915" y="1916832"/>
            <a:ext cx="1152128" cy="1944216"/>
          </a:xfrm>
          <a:prstGeom prst="chevron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5" name="燕尾形 54"/>
          <p:cNvSpPr/>
          <p:nvPr/>
        </p:nvSpPr>
        <p:spPr>
          <a:xfrm>
            <a:off x="9337947" y="1916832"/>
            <a:ext cx="1152128" cy="1944216"/>
          </a:xfrm>
          <a:prstGeom prst="chevron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6" name="文本框 47"/>
          <p:cNvSpPr txBox="1"/>
          <p:nvPr/>
        </p:nvSpPr>
        <p:spPr>
          <a:xfrm>
            <a:off x="1633091" y="2163336"/>
            <a:ext cx="1706880" cy="4178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</a:t>
            </a:r>
          </a:p>
        </p:txBody>
      </p:sp>
      <p:sp>
        <p:nvSpPr>
          <p:cNvPr id="57" name="文本框 48"/>
          <p:cNvSpPr txBox="1"/>
          <p:nvPr/>
        </p:nvSpPr>
        <p:spPr>
          <a:xfrm>
            <a:off x="1633091" y="2504392"/>
            <a:ext cx="1944216" cy="1212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请在此处添加文字信息，表达图的含义请在此处添加文字。</a:t>
            </a:r>
          </a:p>
          <a:p>
            <a:pPr>
              <a:lnSpc>
                <a:spcPct val="130000"/>
              </a:lnSpc>
            </a:pP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665750" y="2532710"/>
            <a:ext cx="720080" cy="720080"/>
            <a:chOff x="3639715" y="2600908"/>
            <a:chExt cx="720080" cy="720080"/>
          </a:xfrm>
        </p:grpSpPr>
        <p:sp>
          <p:nvSpPr>
            <p:cNvPr id="59" name="椭圆 58"/>
            <p:cNvSpPr/>
            <p:nvPr/>
          </p:nvSpPr>
          <p:spPr>
            <a:xfrm>
              <a:off x="3639715" y="2600908"/>
              <a:ext cx="720080" cy="7200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60" name="Freeform 66"/>
            <p:cNvSpPr>
              <a:spLocks noEditPoints="1"/>
            </p:cNvSpPr>
            <p:nvPr/>
          </p:nvSpPr>
          <p:spPr bwMode="auto">
            <a:xfrm>
              <a:off x="3807803" y="2722630"/>
              <a:ext cx="379591" cy="468907"/>
            </a:xfrm>
            <a:custGeom>
              <a:avLst/>
              <a:gdLst>
                <a:gd name="T0" fmla="*/ 196 w 208"/>
                <a:gd name="T1" fmla="*/ 256 h 256"/>
                <a:gd name="T2" fmla="*/ 12 w 208"/>
                <a:gd name="T3" fmla="*/ 256 h 256"/>
                <a:gd name="T4" fmla="*/ 0 w 208"/>
                <a:gd name="T5" fmla="*/ 244 h 256"/>
                <a:gd name="T6" fmla="*/ 0 w 208"/>
                <a:gd name="T7" fmla="*/ 140 h 256"/>
                <a:gd name="T8" fmla="*/ 12 w 208"/>
                <a:gd name="T9" fmla="*/ 128 h 256"/>
                <a:gd name="T10" fmla="*/ 32 w 208"/>
                <a:gd name="T11" fmla="*/ 128 h 256"/>
                <a:gd name="T12" fmla="*/ 32 w 208"/>
                <a:gd name="T13" fmla="*/ 72 h 256"/>
                <a:gd name="T14" fmla="*/ 104 w 208"/>
                <a:gd name="T15" fmla="*/ 0 h 256"/>
                <a:gd name="T16" fmla="*/ 176 w 208"/>
                <a:gd name="T17" fmla="*/ 72 h 256"/>
                <a:gd name="T18" fmla="*/ 176 w 208"/>
                <a:gd name="T19" fmla="*/ 128 h 256"/>
                <a:gd name="T20" fmla="*/ 196 w 208"/>
                <a:gd name="T21" fmla="*/ 128 h 256"/>
                <a:gd name="T22" fmla="*/ 208 w 208"/>
                <a:gd name="T23" fmla="*/ 140 h 256"/>
                <a:gd name="T24" fmla="*/ 208 w 208"/>
                <a:gd name="T25" fmla="*/ 244 h 256"/>
                <a:gd name="T26" fmla="*/ 196 w 208"/>
                <a:gd name="T27" fmla="*/ 256 h 256"/>
                <a:gd name="T28" fmla="*/ 92 w 208"/>
                <a:gd name="T29" fmla="*/ 197 h 256"/>
                <a:gd name="T30" fmla="*/ 92 w 208"/>
                <a:gd name="T31" fmla="*/ 220 h 256"/>
                <a:gd name="T32" fmla="*/ 104 w 208"/>
                <a:gd name="T33" fmla="*/ 232 h 256"/>
                <a:gd name="T34" fmla="*/ 116 w 208"/>
                <a:gd name="T35" fmla="*/ 220 h 256"/>
                <a:gd name="T36" fmla="*/ 116 w 208"/>
                <a:gd name="T37" fmla="*/ 197 h 256"/>
                <a:gd name="T38" fmla="*/ 128 w 208"/>
                <a:gd name="T39" fmla="*/ 176 h 256"/>
                <a:gd name="T40" fmla="*/ 104 w 208"/>
                <a:gd name="T41" fmla="*/ 152 h 256"/>
                <a:gd name="T42" fmla="*/ 80 w 208"/>
                <a:gd name="T43" fmla="*/ 176 h 256"/>
                <a:gd name="T44" fmla="*/ 92 w 208"/>
                <a:gd name="T45" fmla="*/ 197 h 256"/>
                <a:gd name="T46" fmla="*/ 152 w 208"/>
                <a:gd name="T47" fmla="*/ 72 h 256"/>
                <a:gd name="T48" fmla="*/ 104 w 208"/>
                <a:gd name="T49" fmla="*/ 24 h 256"/>
                <a:gd name="T50" fmla="*/ 56 w 208"/>
                <a:gd name="T51" fmla="*/ 72 h 256"/>
                <a:gd name="T52" fmla="*/ 56 w 208"/>
                <a:gd name="T53" fmla="*/ 128 h 256"/>
                <a:gd name="T54" fmla="*/ 152 w 208"/>
                <a:gd name="T55" fmla="*/ 128 h 256"/>
                <a:gd name="T56" fmla="*/ 152 w 208"/>
                <a:gd name="T57" fmla="*/ 7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8" h="256">
                  <a:moveTo>
                    <a:pt x="196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32"/>
                    <a:pt x="64" y="0"/>
                    <a:pt x="104" y="0"/>
                  </a:cubicBezTo>
                  <a:cubicBezTo>
                    <a:pt x="144" y="0"/>
                    <a:pt x="176" y="32"/>
                    <a:pt x="176" y="72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03" y="128"/>
                    <a:pt x="208" y="133"/>
                    <a:pt x="208" y="140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51"/>
                    <a:pt x="203" y="256"/>
                    <a:pt x="196" y="256"/>
                  </a:cubicBezTo>
                  <a:moveTo>
                    <a:pt x="92" y="197"/>
                  </a:moveTo>
                  <a:cubicBezTo>
                    <a:pt x="92" y="220"/>
                    <a:pt x="92" y="220"/>
                    <a:pt x="92" y="220"/>
                  </a:cubicBezTo>
                  <a:cubicBezTo>
                    <a:pt x="92" y="227"/>
                    <a:pt x="97" y="232"/>
                    <a:pt x="104" y="232"/>
                  </a:cubicBezTo>
                  <a:cubicBezTo>
                    <a:pt x="111" y="232"/>
                    <a:pt x="116" y="227"/>
                    <a:pt x="116" y="220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23" y="193"/>
                    <a:pt x="128" y="185"/>
                    <a:pt x="128" y="176"/>
                  </a:cubicBezTo>
                  <a:cubicBezTo>
                    <a:pt x="128" y="163"/>
                    <a:pt x="117" y="152"/>
                    <a:pt x="104" y="152"/>
                  </a:cubicBezTo>
                  <a:cubicBezTo>
                    <a:pt x="91" y="152"/>
                    <a:pt x="80" y="163"/>
                    <a:pt x="80" y="176"/>
                  </a:cubicBezTo>
                  <a:cubicBezTo>
                    <a:pt x="80" y="185"/>
                    <a:pt x="85" y="193"/>
                    <a:pt x="92" y="197"/>
                  </a:cubicBezTo>
                  <a:moveTo>
                    <a:pt x="152" y="72"/>
                  </a:moveTo>
                  <a:cubicBezTo>
                    <a:pt x="152" y="45"/>
                    <a:pt x="131" y="24"/>
                    <a:pt x="104" y="24"/>
                  </a:cubicBezTo>
                  <a:cubicBezTo>
                    <a:pt x="77" y="24"/>
                    <a:pt x="56" y="45"/>
                    <a:pt x="56" y="72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52" y="128"/>
                    <a:pt x="152" y="128"/>
                    <a:pt x="152" y="128"/>
                  </a:cubicBezTo>
                  <a:lnTo>
                    <a:pt x="152" y="72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3800000" scaled="0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94494" y="2532710"/>
            <a:ext cx="720080" cy="720080"/>
            <a:chOff x="6568459" y="2600908"/>
            <a:chExt cx="720080" cy="720080"/>
          </a:xfrm>
        </p:grpSpPr>
        <p:sp>
          <p:nvSpPr>
            <p:cNvPr id="62" name="椭圆 61"/>
            <p:cNvSpPr/>
            <p:nvPr/>
          </p:nvSpPr>
          <p:spPr>
            <a:xfrm>
              <a:off x="6568459" y="2600908"/>
              <a:ext cx="720080" cy="7200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63" name="Freeform 107"/>
            <p:cNvSpPr>
              <a:spLocks noEditPoints="1"/>
            </p:cNvSpPr>
            <p:nvPr/>
          </p:nvSpPr>
          <p:spPr bwMode="auto">
            <a:xfrm>
              <a:off x="6746415" y="2826814"/>
              <a:ext cx="364168" cy="332120"/>
            </a:xfrm>
            <a:custGeom>
              <a:avLst/>
              <a:gdLst>
                <a:gd name="T0" fmla="*/ 244 w 256"/>
                <a:gd name="T1" fmla="*/ 196 h 232"/>
                <a:gd name="T2" fmla="*/ 188 w 256"/>
                <a:gd name="T3" fmla="*/ 196 h 232"/>
                <a:gd name="T4" fmla="*/ 96 w 256"/>
                <a:gd name="T5" fmla="*/ 196 h 232"/>
                <a:gd name="T6" fmla="*/ 84 w 256"/>
                <a:gd name="T7" fmla="*/ 196 h 232"/>
                <a:gd name="T8" fmla="*/ 81 w 256"/>
                <a:gd name="T9" fmla="*/ 196 h 232"/>
                <a:gd name="T10" fmla="*/ 48 w 256"/>
                <a:gd name="T11" fmla="*/ 228 h 232"/>
                <a:gd name="T12" fmla="*/ 40 w 256"/>
                <a:gd name="T13" fmla="*/ 232 h 232"/>
                <a:gd name="T14" fmla="*/ 40 w 256"/>
                <a:gd name="T15" fmla="*/ 232 h 232"/>
                <a:gd name="T16" fmla="*/ 32 w 256"/>
                <a:gd name="T17" fmla="*/ 228 h 232"/>
                <a:gd name="T18" fmla="*/ 31 w 256"/>
                <a:gd name="T19" fmla="*/ 228 h 232"/>
                <a:gd name="T20" fmla="*/ 30 w 256"/>
                <a:gd name="T21" fmla="*/ 227 h 232"/>
                <a:gd name="T22" fmla="*/ 30 w 256"/>
                <a:gd name="T23" fmla="*/ 226 h 232"/>
                <a:gd name="T24" fmla="*/ 29 w 256"/>
                <a:gd name="T25" fmla="*/ 225 h 232"/>
                <a:gd name="T26" fmla="*/ 29 w 256"/>
                <a:gd name="T27" fmla="*/ 224 h 232"/>
                <a:gd name="T28" fmla="*/ 28 w 256"/>
                <a:gd name="T29" fmla="*/ 222 h 232"/>
                <a:gd name="T30" fmla="*/ 28 w 256"/>
                <a:gd name="T31" fmla="*/ 220 h 232"/>
                <a:gd name="T32" fmla="*/ 28 w 256"/>
                <a:gd name="T33" fmla="*/ 196 h 232"/>
                <a:gd name="T34" fmla="*/ 26 w 256"/>
                <a:gd name="T35" fmla="*/ 196 h 232"/>
                <a:gd name="T36" fmla="*/ 12 w 256"/>
                <a:gd name="T37" fmla="*/ 196 h 232"/>
                <a:gd name="T38" fmla="*/ 0 w 256"/>
                <a:gd name="T39" fmla="*/ 184 h 232"/>
                <a:gd name="T40" fmla="*/ 0 w 256"/>
                <a:gd name="T41" fmla="*/ 12 h 232"/>
                <a:gd name="T42" fmla="*/ 12 w 256"/>
                <a:gd name="T43" fmla="*/ 0 h 232"/>
                <a:gd name="T44" fmla="*/ 244 w 256"/>
                <a:gd name="T45" fmla="*/ 0 h 232"/>
                <a:gd name="T46" fmla="*/ 256 w 256"/>
                <a:gd name="T47" fmla="*/ 12 h 232"/>
                <a:gd name="T48" fmla="*/ 256 w 256"/>
                <a:gd name="T49" fmla="*/ 184 h 232"/>
                <a:gd name="T50" fmla="*/ 244 w 256"/>
                <a:gd name="T51" fmla="*/ 196 h 232"/>
                <a:gd name="T52" fmla="*/ 68 w 256"/>
                <a:gd name="T53" fmla="*/ 76 h 232"/>
                <a:gd name="T54" fmla="*/ 44 w 256"/>
                <a:gd name="T55" fmla="*/ 100 h 232"/>
                <a:gd name="T56" fmla="*/ 68 w 256"/>
                <a:gd name="T57" fmla="*/ 124 h 232"/>
                <a:gd name="T58" fmla="*/ 92 w 256"/>
                <a:gd name="T59" fmla="*/ 100 h 232"/>
                <a:gd name="T60" fmla="*/ 68 w 256"/>
                <a:gd name="T61" fmla="*/ 76 h 232"/>
                <a:gd name="T62" fmla="*/ 128 w 256"/>
                <a:gd name="T63" fmla="*/ 76 h 232"/>
                <a:gd name="T64" fmla="*/ 104 w 256"/>
                <a:gd name="T65" fmla="*/ 100 h 232"/>
                <a:gd name="T66" fmla="*/ 128 w 256"/>
                <a:gd name="T67" fmla="*/ 124 h 232"/>
                <a:gd name="T68" fmla="*/ 152 w 256"/>
                <a:gd name="T69" fmla="*/ 100 h 232"/>
                <a:gd name="T70" fmla="*/ 128 w 256"/>
                <a:gd name="T71" fmla="*/ 76 h 232"/>
                <a:gd name="T72" fmla="*/ 188 w 256"/>
                <a:gd name="T73" fmla="*/ 76 h 232"/>
                <a:gd name="T74" fmla="*/ 164 w 256"/>
                <a:gd name="T75" fmla="*/ 100 h 232"/>
                <a:gd name="T76" fmla="*/ 188 w 256"/>
                <a:gd name="T77" fmla="*/ 124 h 232"/>
                <a:gd name="T78" fmla="*/ 212 w 256"/>
                <a:gd name="T79" fmla="*/ 100 h 232"/>
                <a:gd name="T80" fmla="*/ 188 w 256"/>
                <a:gd name="T81" fmla="*/ 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" h="232">
                  <a:moveTo>
                    <a:pt x="244" y="196"/>
                  </a:moveTo>
                  <a:cubicBezTo>
                    <a:pt x="188" y="196"/>
                    <a:pt x="188" y="196"/>
                    <a:pt x="188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6" y="231"/>
                    <a:pt x="43" y="232"/>
                    <a:pt x="40" y="232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7" y="232"/>
                    <a:pt x="34" y="231"/>
                    <a:pt x="32" y="22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28"/>
                    <a:pt x="30" y="227"/>
                    <a:pt x="30" y="22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29" y="226"/>
                    <a:pt x="29" y="225"/>
                    <a:pt x="29" y="225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3"/>
                    <a:pt x="28" y="223"/>
                    <a:pt x="28" y="222"/>
                  </a:cubicBezTo>
                  <a:cubicBezTo>
                    <a:pt x="28" y="222"/>
                    <a:pt x="28" y="221"/>
                    <a:pt x="28" y="22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6" y="196"/>
                    <a:pt x="26" y="196"/>
                    <a:pt x="26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  <a:moveTo>
                    <a:pt x="68" y="76"/>
                  </a:moveTo>
                  <a:cubicBezTo>
                    <a:pt x="55" y="76"/>
                    <a:pt x="44" y="87"/>
                    <a:pt x="44" y="100"/>
                  </a:cubicBezTo>
                  <a:cubicBezTo>
                    <a:pt x="44" y="113"/>
                    <a:pt x="55" y="124"/>
                    <a:pt x="68" y="124"/>
                  </a:cubicBezTo>
                  <a:cubicBezTo>
                    <a:pt x="81" y="124"/>
                    <a:pt x="92" y="113"/>
                    <a:pt x="92" y="100"/>
                  </a:cubicBezTo>
                  <a:cubicBezTo>
                    <a:pt x="92" y="87"/>
                    <a:pt x="81" y="76"/>
                    <a:pt x="68" y="76"/>
                  </a:cubicBezTo>
                  <a:moveTo>
                    <a:pt x="128" y="76"/>
                  </a:moveTo>
                  <a:cubicBezTo>
                    <a:pt x="115" y="76"/>
                    <a:pt x="104" y="87"/>
                    <a:pt x="104" y="100"/>
                  </a:cubicBezTo>
                  <a:cubicBezTo>
                    <a:pt x="104" y="113"/>
                    <a:pt x="115" y="124"/>
                    <a:pt x="128" y="124"/>
                  </a:cubicBezTo>
                  <a:cubicBezTo>
                    <a:pt x="141" y="124"/>
                    <a:pt x="152" y="113"/>
                    <a:pt x="152" y="100"/>
                  </a:cubicBezTo>
                  <a:cubicBezTo>
                    <a:pt x="152" y="87"/>
                    <a:pt x="141" y="76"/>
                    <a:pt x="128" y="76"/>
                  </a:cubicBezTo>
                  <a:moveTo>
                    <a:pt x="188" y="76"/>
                  </a:moveTo>
                  <a:cubicBezTo>
                    <a:pt x="175" y="76"/>
                    <a:pt x="164" y="87"/>
                    <a:pt x="164" y="100"/>
                  </a:cubicBezTo>
                  <a:cubicBezTo>
                    <a:pt x="164" y="113"/>
                    <a:pt x="175" y="124"/>
                    <a:pt x="188" y="124"/>
                  </a:cubicBezTo>
                  <a:cubicBezTo>
                    <a:pt x="201" y="124"/>
                    <a:pt x="212" y="113"/>
                    <a:pt x="212" y="100"/>
                  </a:cubicBezTo>
                  <a:cubicBezTo>
                    <a:pt x="212" y="87"/>
                    <a:pt x="201" y="76"/>
                    <a:pt x="188" y="76"/>
                  </a:cubicBezTo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3800000" scaled="0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549526" y="2532710"/>
            <a:ext cx="720080" cy="720080"/>
            <a:chOff x="9523491" y="2600908"/>
            <a:chExt cx="720080" cy="720080"/>
          </a:xfrm>
        </p:grpSpPr>
        <p:sp>
          <p:nvSpPr>
            <p:cNvPr id="66" name="椭圆 65"/>
            <p:cNvSpPr/>
            <p:nvPr/>
          </p:nvSpPr>
          <p:spPr>
            <a:xfrm>
              <a:off x="9523491" y="2600908"/>
              <a:ext cx="720080" cy="7200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67" name="Freeform 105"/>
            <p:cNvSpPr/>
            <p:nvPr/>
          </p:nvSpPr>
          <p:spPr bwMode="auto">
            <a:xfrm>
              <a:off x="9704217" y="2782283"/>
              <a:ext cx="367080" cy="349600"/>
            </a:xfrm>
            <a:custGeom>
              <a:avLst/>
              <a:gdLst>
                <a:gd name="T0" fmla="*/ 251 w 256"/>
                <a:gd name="T1" fmla="*/ 106 h 244"/>
                <a:gd name="T2" fmla="*/ 251 w 256"/>
                <a:gd name="T3" fmla="*/ 106 h 244"/>
                <a:gd name="T4" fmla="*/ 187 w 256"/>
                <a:gd name="T5" fmla="*/ 152 h 244"/>
                <a:gd name="T6" fmla="*/ 211 w 256"/>
                <a:gd name="T7" fmla="*/ 228 h 244"/>
                <a:gd name="T8" fmla="*/ 212 w 256"/>
                <a:gd name="T9" fmla="*/ 232 h 244"/>
                <a:gd name="T10" fmla="*/ 200 w 256"/>
                <a:gd name="T11" fmla="*/ 244 h 244"/>
                <a:gd name="T12" fmla="*/ 193 w 256"/>
                <a:gd name="T13" fmla="*/ 242 h 244"/>
                <a:gd name="T14" fmla="*/ 193 w 256"/>
                <a:gd name="T15" fmla="*/ 242 h 244"/>
                <a:gd name="T16" fmla="*/ 128 w 256"/>
                <a:gd name="T17" fmla="*/ 195 h 244"/>
                <a:gd name="T18" fmla="*/ 63 w 256"/>
                <a:gd name="T19" fmla="*/ 242 h 244"/>
                <a:gd name="T20" fmla="*/ 63 w 256"/>
                <a:gd name="T21" fmla="*/ 242 h 244"/>
                <a:gd name="T22" fmla="*/ 56 w 256"/>
                <a:gd name="T23" fmla="*/ 244 h 244"/>
                <a:gd name="T24" fmla="*/ 44 w 256"/>
                <a:gd name="T25" fmla="*/ 232 h 244"/>
                <a:gd name="T26" fmla="*/ 45 w 256"/>
                <a:gd name="T27" fmla="*/ 228 h 244"/>
                <a:gd name="T28" fmla="*/ 69 w 256"/>
                <a:gd name="T29" fmla="*/ 152 h 244"/>
                <a:gd name="T30" fmla="*/ 5 w 256"/>
                <a:gd name="T31" fmla="*/ 106 h 244"/>
                <a:gd name="T32" fmla="*/ 0 w 256"/>
                <a:gd name="T33" fmla="*/ 96 h 244"/>
                <a:gd name="T34" fmla="*/ 12 w 256"/>
                <a:gd name="T35" fmla="*/ 84 h 244"/>
                <a:gd name="T36" fmla="*/ 92 w 256"/>
                <a:gd name="T37" fmla="*/ 84 h 244"/>
                <a:gd name="T38" fmla="*/ 117 w 256"/>
                <a:gd name="T39" fmla="*/ 8 h 244"/>
                <a:gd name="T40" fmla="*/ 128 w 256"/>
                <a:gd name="T41" fmla="*/ 0 h 244"/>
                <a:gd name="T42" fmla="*/ 139 w 256"/>
                <a:gd name="T43" fmla="*/ 8 h 244"/>
                <a:gd name="T44" fmla="*/ 164 w 256"/>
                <a:gd name="T45" fmla="*/ 84 h 244"/>
                <a:gd name="T46" fmla="*/ 244 w 256"/>
                <a:gd name="T47" fmla="*/ 84 h 244"/>
                <a:gd name="T48" fmla="*/ 256 w 256"/>
                <a:gd name="T49" fmla="*/ 96 h 244"/>
                <a:gd name="T50" fmla="*/ 251 w 256"/>
                <a:gd name="T51" fmla="*/ 10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6" h="244"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211" y="228"/>
                    <a:pt x="211" y="228"/>
                    <a:pt x="211" y="228"/>
                  </a:cubicBezTo>
                  <a:cubicBezTo>
                    <a:pt x="212" y="229"/>
                    <a:pt x="212" y="231"/>
                    <a:pt x="212" y="232"/>
                  </a:cubicBezTo>
                  <a:cubicBezTo>
                    <a:pt x="212" y="239"/>
                    <a:pt x="207" y="244"/>
                    <a:pt x="200" y="244"/>
                  </a:cubicBezTo>
                  <a:cubicBezTo>
                    <a:pt x="197" y="244"/>
                    <a:pt x="195" y="243"/>
                    <a:pt x="193" y="242"/>
                  </a:cubicBezTo>
                  <a:cubicBezTo>
                    <a:pt x="193" y="242"/>
                    <a:pt x="193" y="242"/>
                    <a:pt x="193" y="242"/>
                  </a:cubicBezTo>
                  <a:cubicBezTo>
                    <a:pt x="128" y="195"/>
                    <a:pt x="128" y="195"/>
                    <a:pt x="128" y="195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1" y="243"/>
                    <a:pt x="59" y="244"/>
                    <a:pt x="56" y="244"/>
                  </a:cubicBezTo>
                  <a:cubicBezTo>
                    <a:pt x="49" y="244"/>
                    <a:pt x="44" y="239"/>
                    <a:pt x="44" y="232"/>
                  </a:cubicBezTo>
                  <a:cubicBezTo>
                    <a:pt x="44" y="231"/>
                    <a:pt x="44" y="229"/>
                    <a:pt x="45" y="22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2" y="104"/>
                    <a:pt x="0" y="100"/>
                    <a:pt x="0" y="96"/>
                  </a:cubicBezTo>
                  <a:cubicBezTo>
                    <a:pt x="0" y="89"/>
                    <a:pt x="5" y="84"/>
                    <a:pt x="1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8" y="4"/>
                    <a:pt x="123" y="0"/>
                    <a:pt x="128" y="0"/>
                  </a:cubicBezTo>
                  <a:cubicBezTo>
                    <a:pt x="133" y="0"/>
                    <a:pt x="138" y="4"/>
                    <a:pt x="139" y="8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244" y="84"/>
                    <a:pt x="244" y="84"/>
                    <a:pt x="244" y="84"/>
                  </a:cubicBezTo>
                  <a:cubicBezTo>
                    <a:pt x="251" y="84"/>
                    <a:pt x="256" y="89"/>
                    <a:pt x="256" y="96"/>
                  </a:cubicBezTo>
                  <a:cubicBezTo>
                    <a:pt x="256" y="100"/>
                    <a:pt x="254" y="104"/>
                    <a:pt x="251" y="106"/>
                  </a:cubicBezTo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3800000" scaled="0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8" name="文本框 47"/>
          <p:cNvSpPr txBox="1"/>
          <p:nvPr/>
        </p:nvSpPr>
        <p:spPr>
          <a:xfrm>
            <a:off x="4592646" y="2163336"/>
            <a:ext cx="1706880" cy="4178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</a:t>
            </a:r>
          </a:p>
        </p:txBody>
      </p:sp>
      <p:sp>
        <p:nvSpPr>
          <p:cNvPr id="69" name="文本框 48"/>
          <p:cNvSpPr txBox="1"/>
          <p:nvPr/>
        </p:nvSpPr>
        <p:spPr>
          <a:xfrm>
            <a:off x="4592646" y="2504392"/>
            <a:ext cx="1944216" cy="1212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请在此处添加文字信息，表达图的含义请在此处添加文字。</a:t>
            </a:r>
          </a:p>
          <a:p>
            <a:pPr>
              <a:lnSpc>
                <a:spcPct val="130000"/>
              </a:lnSpc>
            </a:pP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文本框 47"/>
          <p:cNvSpPr txBox="1"/>
          <p:nvPr/>
        </p:nvSpPr>
        <p:spPr>
          <a:xfrm>
            <a:off x="7537747" y="2163336"/>
            <a:ext cx="1706880" cy="4178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</a:t>
            </a:r>
          </a:p>
        </p:txBody>
      </p:sp>
      <p:sp>
        <p:nvSpPr>
          <p:cNvPr id="71" name="文本框 48"/>
          <p:cNvSpPr txBox="1"/>
          <p:nvPr/>
        </p:nvSpPr>
        <p:spPr>
          <a:xfrm>
            <a:off x="7544974" y="2504392"/>
            <a:ext cx="1944216" cy="1212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请在此处添加文字信息，表达图的含义请在此处添加文字。</a:t>
            </a:r>
          </a:p>
          <a:p>
            <a:pPr>
              <a:lnSpc>
                <a:spcPct val="130000"/>
              </a:lnSpc>
            </a:pP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Freeform 12"/>
          <p:cNvSpPr/>
          <p:nvPr/>
        </p:nvSpPr>
        <p:spPr bwMode="auto">
          <a:xfrm>
            <a:off x="1608509" y="4221088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Freeform 12"/>
          <p:cNvSpPr/>
          <p:nvPr/>
        </p:nvSpPr>
        <p:spPr bwMode="auto">
          <a:xfrm flipH="1" flipV="1">
            <a:off x="10249469" y="5255369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TextBox 60"/>
          <p:cNvSpPr txBox="1"/>
          <p:nvPr/>
        </p:nvSpPr>
        <p:spPr>
          <a:xfrm>
            <a:off x="1968549" y="4535289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75" name="矩形 74"/>
          <p:cNvSpPr/>
          <p:nvPr/>
        </p:nvSpPr>
        <p:spPr>
          <a:xfrm>
            <a:off x="-1337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77" dur="500" spd="-999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81" dur="500" spd="-99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2" grpId="1" bldLvl="0" animBg="1"/>
      <p:bldP spid="73" grpId="0" bldLvl="0" animBg="1"/>
      <p:bldP spid="73" grpId="1" bldLvl="0" animBg="1"/>
      <p:bldP spid="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881380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109580" y="1621673"/>
            <a:ext cx="1883791" cy="504056"/>
            <a:chOff x="5735166" y="1628800"/>
            <a:chExt cx="1883791" cy="50405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五边形 8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</a:rPr>
                <a:t>2011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</a:p>
          </p:txBody>
        </p:sp>
        <p:sp>
          <p:nvSpPr>
            <p:cNvPr id="10" name="燕尾形 9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TextBox 6"/>
          <p:cNvSpPr txBox="1"/>
          <p:nvPr/>
        </p:nvSpPr>
        <p:spPr>
          <a:xfrm>
            <a:off x="8125804" y="1679085"/>
            <a:ext cx="30963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输入内容，或复制内容后右键选择只保留文本粘贴内容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。输入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内容。</a:t>
            </a:r>
          </a:p>
          <a:p>
            <a:pPr>
              <a:lnSpc>
                <a:spcPct val="120000"/>
              </a:lnSpc>
            </a:pPr>
            <a:endParaRPr lang="zh-CN" altLang="en-US" sz="12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09580" y="2481935"/>
            <a:ext cx="1883791" cy="504056"/>
            <a:chOff x="5735166" y="1628800"/>
            <a:chExt cx="1883791" cy="504056"/>
          </a:xfrm>
          <a:solidFill>
            <a:schemeClr val="accent5">
              <a:lumMod val="75000"/>
            </a:schemeClr>
          </a:solidFill>
        </p:grpSpPr>
        <p:cxnSp>
          <p:nvCxnSpPr>
            <p:cNvPr id="14" name="直接连接符 1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五边形 1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latin typeface="微软雅黑" panose="020B0503020204020204" charset="-122"/>
                  <a:ea typeface="微软雅黑" panose="020B0503020204020204" charset="-122"/>
                </a:rPr>
                <a:t>2015</a:t>
              </a:r>
              <a:r>
                <a:rPr lang="zh-CN" altLang="en-US" b="1" dirty="0" smtClean="0"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TextBox 11"/>
          <p:cNvSpPr txBox="1"/>
          <p:nvPr/>
        </p:nvSpPr>
        <p:spPr>
          <a:xfrm>
            <a:off x="8125804" y="2461493"/>
            <a:ext cx="30963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输入内容，或复制内容后右键选择只保留文本粘贴内容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。输入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内容。</a:t>
            </a:r>
          </a:p>
          <a:p>
            <a:pPr>
              <a:lnSpc>
                <a:spcPct val="120000"/>
              </a:lnSpc>
            </a:pPr>
            <a:endParaRPr lang="zh-CN" altLang="en-US" sz="12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112335" y="3378448"/>
            <a:ext cx="1883791" cy="504056"/>
            <a:chOff x="5735166" y="1628800"/>
            <a:chExt cx="1883791" cy="504056"/>
          </a:xfrm>
          <a:solidFill>
            <a:srgbClr val="0070C0"/>
          </a:solidFill>
        </p:grpSpPr>
        <p:cxnSp>
          <p:nvCxnSpPr>
            <p:cNvPr id="19" name="直接连接符 18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五边形 19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latin typeface="微软雅黑" panose="020B0503020204020204" charset="-122"/>
                  <a:ea typeface="微软雅黑" panose="020B0503020204020204" charset="-122"/>
                </a:rPr>
                <a:t>2016</a:t>
              </a:r>
              <a:r>
                <a:rPr lang="zh-CN" altLang="en-US" b="1" dirty="0" smtClean="0"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2" name="TextBox 16"/>
          <p:cNvSpPr txBox="1"/>
          <p:nvPr/>
        </p:nvSpPr>
        <p:spPr>
          <a:xfrm>
            <a:off x="8128559" y="3358006"/>
            <a:ext cx="30963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输入内容，或复制内容后右键选择只保留文本粘贴内容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。输入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内容。</a:t>
            </a:r>
          </a:p>
          <a:p>
            <a:pPr>
              <a:lnSpc>
                <a:spcPct val="120000"/>
              </a:lnSpc>
            </a:pPr>
            <a:endParaRPr lang="zh-CN" altLang="en-US" sz="12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109580" y="4285969"/>
            <a:ext cx="1883791" cy="504056"/>
            <a:chOff x="5735166" y="1628800"/>
            <a:chExt cx="1883791" cy="504056"/>
          </a:xfrm>
          <a:solidFill>
            <a:srgbClr val="E46C0A"/>
          </a:solidFill>
        </p:grpSpPr>
        <p:cxnSp>
          <p:nvCxnSpPr>
            <p:cNvPr id="24" name="直接连接符 2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五边形 2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latin typeface="微软雅黑" panose="020B0503020204020204" charset="-122"/>
                  <a:ea typeface="微软雅黑" panose="020B0503020204020204" charset="-122"/>
                </a:rPr>
                <a:t>2019</a:t>
              </a:r>
              <a:r>
                <a:rPr lang="zh-CN" altLang="en-US" b="1" dirty="0" smtClean="0"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7" name="TextBox 21"/>
          <p:cNvSpPr txBox="1"/>
          <p:nvPr/>
        </p:nvSpPr>
        <p:spPr>
          <a:xfrm>
            <a:off x="8125804" y="4265527"/>
            <a:ext cx="30963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输入内容，或复制内容后右键选择只保留文本粘贴内容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。输入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内容。</a:t>
            </a:r>
          </a:p>
          <a:p>
            <a:pPr>
              <a:lnSpc>
                <a:spcPct val="120000"/>
              </a:lnSpc>
            </a:pPr>
            <a:endParaRPr lang="zh-CN" altLang="en-US" sz="12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123550" y="5150220"/>
            <a:ext cx="1883791" cy="504056"/>
            <a:chOff x="5735166" y="1628800"/>
            <a:chExt cx="1883791" cy="504056"/>
          </a:xfrm>
          <a:solidFill>
            <a:srgbClr val="EAB200"/>
          </a:solidFill>
        </p:grpSpPr>
        <p:cxnSp>
          <p:nvCxnSpPr>
            <p:cNvPr id="29" name="直接连接符 28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五边形 29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latin typeface="微软雅黑" panose="020B0503020204020204" charset="-122"/>
                  <a:ea typeface="微软雅黑" panose="020B0503020204020204" charset="-122"/>
                </a:rPr>
                <a:t>20XX</a:t>
              </a:r>
              <a:r>
                <a:rPr lang="zh-CN" altLang="en-US" b="1" dirty="0" smtClean="0"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燕尾形 30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2" name="TextBox 26"/>
          <p:cNvSpPr txBox="1"/>
          <p:nvPr/>
        </p:nvSpPr>
        <p:spPr>
          <a:xfrm>
            <a:off x="8125804" y="5185023"/>
            <a:ext cx="30963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输入内容，或复制内容后右键选择只保留文本粘贴内容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。输入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内容。</a:t>
            </a:r>
          </a:p>
          <a:p>
            <a:pPr>
              <a:lnSpc>
                <a:spcPct val="120000"/>
              </a:lnSpc>
            </a:pPr>
            <a:endParaRPr lang="zh-CN" altLang="en-US" sz="12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Oval 8"/>
          <p:cNvSpPr>
            <a:spLocks noChangeAspect="1" noChangeArrowheads="1"/>
          </p:cNvSpPr>
          <p:nvPr/>
        </p:nvSpPr>
        <p:spPr bwMode="auto">
          <a:xfrm>
            <a:off x="3772057" y="3641701"/>
            <a:ext cx="1514993" cy="1518339"/>
          </a:xfrm>
          <a:prstGeom prst="flowChartDecision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zh-CN" altLang="en-US" sz="200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Oval 8"/>
          <p:cNvSpPr>
            <a:spLocks noChangeAspect="1" noChangeArrowheads="1"/>
          </p:cNvSpPr>
          <p:nvPr/>
        </p:nvSpPr>
        <p:spPr bwMode="auto">
          <a:xfrm>
            <a:off x="2451945" y="2231194"/>
            <a:ext cx="1930861" cy="1935127"/>
          </a:xfrm>
          <a:prstGeom prst="flowChartDecision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zh-CN" altLang="en-US" sz="200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Oval 8"/>
          <p:cNvSpPr>
            <a:spLocks noChangeAspect="1" noChangeArrowheads="1"/>
          </p:cNvSpPr>
          <p:nvPr/>
        </p:nvSpPr>
        <p:spPr bwMode="auto">
          <a:xfrm>
            <a:off x="817190" y="3508435"/>
            <a:ext cx="2750936" cy="2757013"/>
          </a:xfrm>
          <a:prstGeom prst="flowChartDecision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 w="57150"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zh-CN" altLang="en-US" sz="200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186157" y="1071657"/>
            <a:ext cx="2015915" cy="1970701"/>
            <a:chOff x="766614" y="1733383"/>
            <a:chExt cx="2015915" cy="1970701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37" name="流程图: 决策 36"/>
            <p:cNvSpPr/>
            <p:nvPr/>
          </p:nvSpPr>
          <p:spPr>
            <a:xfrm>
              <a:off x="766614" y="1733383"/>
              <a:ext cx="2015915" cy="1970701"/>
            </a:xfrm>
            <a:prstGeom prst="flowChartDecision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3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Freeform 464"/>
            <p:cNvSpPr>
              <a:spLocks noEditPoints="1"/>
            </p:cNvSpPr>
            <p:nvPr/>
          </p:nvSpPr>
          <p:spPr bwMode="auto">
            <a:xfrm>
              <a:off x="1343720" y="2312414"/>
              <a:ext cx="861702" cy="950083"/>
            </a:xfrm>
            <a:custGeom>
              <a:avLst/>
              <a:gdLst>
                <a:gd name="T0" fmla="*/ 35 w 117"/>
                <a:gd name="T1" fmla="*/ 114 h 129"/>
                <a:gd name="T2" fmla="*/ 46 w 117"/>
                <a:gd name="T3" fmla="*/ 101 h 129"/>
                <a:gd name="T4" fmla="*/ 51 w 117"/>
                <a:gd name="T5" fmla="*/ 87 h 129"/>
                <a:gd name="T6" fmla="*/ 48 w 117"/>
                <a:gd name="T7" fmla="*/ 79 h 129"/>
                <a:gd name="T8" fmla="*/ 72 w 117"/>
                <a:gd name="T9" fmla="*/ 87 h 129"/>
                <a:gd name="T10" fmla="*/ 68 w 117"/>
                <a:gd name="T11" fmla="*/ 87 h 129"/>
                <a:gd name="T12" fmla="*/ 73 w 117"/>
                <a:gd name="T13" fmla="*/ 101 h 129"/>
                <a:gd name="T14" fmla="*/ 86 w 117"/>
                <a:gd name="T15" fmla="*/ 114 h 129"/>
                <a:gd name="T16" fmla="*/ 97 w 117"/>
                <a:gd name="T17" fmla="*/ 129 h 129"/>
                <a:gd name="T18" fmla="*/ 22 w 117"/>
                <a:gd name="T19" fmla="*/ 114 h 129"/>
                <a:gd name="T20" fmla="*/ 35 w 117"/>
                <a:gd name="T21" fmla="*/ 114 h 129"/>
                <a:gd name="T22" fmla="*/ 46 w 117"/>
                <a:gd name="T23" fmla="*/ 61 h 129"/>
                <a:gd name="T24" fmla="*/ 44 w 117"/>
                <a:gd name="T25" fmla="*/ 66 h 129"/>
                <a:gd name="T26" fmla="*/ 37 w 117"/>
                <a:gd name="T27" fmla="*/ 61 h 129"/>
                <a:gd name="T28" fmla="*/ 33 w 117"/>
                <a:gd name="T29" fmla="*/ 55 h 129"/>
                <a:gd name="T30" fmla="*/ 33 w 117"/>
                <a:gd name="T31" fmla="*/ 54 h 129"/>
                <a:gd name="T32" fmla="*/ 39 w 117"/>
                <a:gd name="T33" fmla="*/ 33 h 129"/>
                <a:gd name="T34" fmla="*/ 42 w 117"/>
                <a:gd name="T35" fmla="*/ 11 h 129"/>
                <a:gd name="T36" fmla="*/ 48 w 117"/>
                <a:gd name="T37" fmla="*/ 11 h 129"/>
                <a:gd name="T38" fmla="*/ 24 w 117"/>
                <a:gd name="T39" fmla="*/ 19 h 129"/>
                <a:gd name="T40" fmla="*/ 9 w 117"/>
                <a:gd name="T41" fmla="*/ 13 h 129"/>
                <a:gd name="T42" fmla="*/ 13 w 117"/>
                <a:gd name="T43" fmla="*/ 24 h 129"/>
                <a:gd name="T44" fmla="*/ 16 w 117"/>
                <a:gd name="T45" fmla="*/ 33 h 129"/>
                <a:gd name="T46" fmla="*/ 29 w 117"/>
                <a:gd name="T47" fmla="*/ 46 h 129"/>
                <a:gd name="T48" fmla="*/ 33 w 117"/>
                <a:gd name="T49" fmla="*/ 30 h 129"/>
                <a:gd name="T50" fmla="*/ 35 w 117"/>
                <a:gd name="T51" fmla="*/ 13 h 129"/>
                <a:gd name="T52" fmla="*/ 31 w 117"/>
                <a:gd name="T53" fmla="*/ 21 h 129"/>
                <a:gd name="T54" fmla="*/ 24 w 117"/>
                <a:gd name="T55" fmla="*/ 6 h 129"/>
                <a:gd name="T56" fmla="*/ 0 w 117"/>
                <a:gd name="T57" fmla="*/ 6 h 129"/>
                <a:gd name="T58" fmla="*/ 2 w 117"/>
                <a:gd name="T59" fmla="*/ 11 h 129"/>
                <a:gd name="T60" fmla="*/ 11 w 117"/>
                <a:gd name="T61" fmla="*/ 37 h 129"/>
                <a:gd name="T62" fmla="*/ 18 w 117"/>
                <a:gd name="T63" fmla="*/ 46 h 129"/>
                <a:gd name="T64" fmla="*/ 27 w 117"/>
                <a:gd name="T65" fmla="*/ 54 h 129"/>
                <a:gd name="T66" fmla="*/ 26 w 117"/>
                <a:gd name="T67" fmla="*/ 57 h 129"/>
                <a:gd name="T68" fmla="*/ 39 w 117"/>
                <a:gd name="T69" fmla="*/ 72 h 129"/>
                <a:gd name="T70" fmla="*/ 59 w 117"/>
                <a:gd name="T71" fmla="*/ 76 h 129"/>
                <a:gd name="T72" fmla="*/ 79 w 117"/>
                <a:gd name="T73" fmla="*/ 72 h 129"/>
                <a:gd name="T74" fmla="*/ 94 w 117"/>
                <a:gd name="T75" fmla="*/ 57 h 129"/>
                <a:gd name="T76" fmla="*/ 90 w 117"/>
                <a:gd name="T77" fmla="*/ 54 h 129"/>
                <a:gd name="T78" fmla="*/ 99 w 117"/>
                <a:gd name="T79" fmla="*/ 46 h 129"/>
                <a:gd name="T80" fmla="*/ 106 w 117"/>
                <a:gd name="T81" fmla="*/ 37 h 129"/>
                <a:gd name="T82" fmla="*/ 116 w 117"/>
                <a:gd name="T83" fmla="*/ 11 h 129"/>
                <a:gd name="T84" fmla="*/ 112 w 117"/>
                <a:gd name="T85" fmla="*/ 6 h 129"/>
                <a:gd name="T86" fmla="*/ 94 w 117"/>
                <a:gd name="T87" fmla="*/ 6 h 129"/>
                <a:gd name="T88" fmla="*/ 79 w 117"/>
                <a:gd name="T89" fmla="*/ 0 h 129"/>
                <a:gd name="T90" fmla="*/ 20 w 117"/>
                <a:gd name="T91" fmla="*/ 0 h 129"/>
                <a:gd name="T92" fmla="*/ 24 w 117"/>
                <a:gd name="T93" fmla="*/ 6 h 129"/>
                <a:gd name="T94" fmla="*/ 84 w 117"/>
                <a:gd name="T95" fmla="*/ 13 h 129"/>
                <a:gd name="T96" fmla="*/ 94 w 117"/>
                <a:gd name="T97" fmla="*/ 19 h 129"/>
                <a:gd name="T98" fmla="*/ 108 w 117"/>
                <a:gd name="T99" fmla="*/ 13 h 129"/>
                <a:gd name="T100" fmla="*/ 105 w 117"/>
                <a:gd name="T101" fmla="*/ 24 h 129"/>
                <a:gd name="T102" fmla="*/ 101 w 117"/>
                <a:gd name="T103" fmla="*/ 33 h 129"/>
                <a:gd name="T104" fmla="*/ 88 w 117"/>
                <a:gd name="T105" fmla="*/ 46 h 129"/>
                <a:gd name="T106" fmla="*/ 84 w 117"/>
                <a:gd name="T107" fmla="*/ 30 h 129"/>
                <a:gd name="T108" fmla="*/ 84 w 117"/>
                <a:gd name="T109" fmla="*/ 13 h 129"/>
                <a:gd name="T110" fmla="*/ 84 w 117"/>
                <a:gd name="T11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29">
                  <a:moveTo>
                    <a:pt x="35" y="114"/>
                  </a:moveTo>
                  <a:lnTo>
                    <a:pt x="35" y="114"/>
                  </a:lnTo>
                  <a:lnTo>
                    <a:pt x="40" y="109"/>
                  </a:lnTo>
                  <a:lnTo>
                    <a:pt x="46" y="101"/>
                  </a:lnTo>
                  <a:lnTo>
                    <a:pt x="50" y="94"/>
                  </a:lnTo>
                  <a:lnTo>
                    <a:pt x="51" y="87"/>
                  </a:lnTo>
                  <a:lnTo>
                    <a:pt x="48" y="87"/>
                  </a:lnTo>
                  <a:lnTo>
                    <a:pt x="48" y="79"/>
                  </a:lnTo>
                  <a:lnTo>
                    <a:pt x="72" y="79"/>
                  </a:lnTo>
                  <a:lnTo>
                    <a:pt x="72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70" y="94"/>
                  </a:lnTo>
                  <a:lnTo>
                    <a:pt x="73" y="101"/>
                  </a:lnTo>
                  <a:lnTo>
                    <a:pt x="79" y="109"/>
                  </a:lnTo>
                  <a:lnTo>
                    <a:pt x="86" y="114"/>
                  </a:lnTo>
                  <a:lnTo>
                    <a:pt x="97" y="114"/>
                  </a:lnTo>
                  <a:lnTo>
                    <a:pt x="97" y="129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48" y="11"/>
                  </a:moveTo>
                  <a:lnTo>
                    <a:pt x="46" y="61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5" y="59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2" y="11"/>
                  </a:lnTo>
                  <a:lnTo>
                    <a:pt x="48" y="11"/>
                  </a:lnTo>
                  <a:lnTo>
                    <a:pt x="48" y="11"/>
                  </a:lnTo>
                  <a:close/>
                  <a:moveTo>
                    <a:pt x="31" y="21"/>
                  </a:moveTo>
                  <a:lnTo>
                    <a:pt x="24" y="19"/>
                  </a:lnTo>
                  <a:lnTo>
                    <a:pt x="2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3" y="2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22" y="39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3" y="30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21"/>
                  </a:lnTo>
                  <a:lnTo>
                    <a:pt x="31" y="21"/>
                  </a:lnTo>
                  <a:close/>
                  <a:moveTo>
                    <a:pt x="24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2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8" y="46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31" y="66"/>
                  </a:lnTo>
                  <a:lnTo>
                    <a:pt x="39" y="72"/>
                  </a:lnTo>
                  <a:lnTo>
                    <a:pt x="50" y="76"/>
                  </a:lnTo>
                  <a:lnTo>
                    <a:pt x="59" y="76"/>
                  </a:lnTo>
                  <a:lnTo>
                    <a:pt x="70" y="76"/>
                  </a:lnTo>
                  <a:lnTo>
                    <a:pt x="79" y="72"/>
                  </a:lnTo>
                  <a:lnTo>
                    <a:pt x="86" y="6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9" y="46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12" y="24"/>
                  </a:lnTo>
                  <a:lnTo>
                    <a:pt x="116" y="11"/>
                  </a:lnTo>
                  <a:lnTo>
                    <a:pt x="117" y="6"/>
                  </a:lnTo>
                  <a:lnTo>
                    <a:pt x="112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7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84" y="13"/>
                  </a:moveTo>
                  <a:lnTo>
                    <a:pt x="88" y="21"/>
                  </a:lnTo>
                  <a:lnTo>
                    <a:pt x="94" y="19"/>
                  </a:lnTo>
                  <a:lnTo>
                    <a:pt x="94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5" y="24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95" y="39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3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202072" y="5026051"/>
            <a:ext cx="1157483" cy="1204311"/>
            <a:chOff x="3799767" y="4888985"/>
            <a:chExt cx="1157483" cy="1204311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40" name="流程图: 决策 39"/>
            <p:cNvSpPr/>
            <p:nvPr/>
          </p:nvSpPr>
          <p:spPr>
            <a:xfrm>
              <a:off x="3799767" y="4888985"/>
              <a:ext cx="1157483" cy="1204311"/>
            </a:xfrm>
            <a:prstGeom prst="flowChartDecision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Freeform 452"/>
            <p:cNvSpPr>
              <a:spLocks noEditPoints="1"/>
            </p:cNvSpPr>
            <p:nvPr/>
          </p:nvSpPr>
          <p:spPr bwMode="auto">
            <a:xfrm>
              <a:off x="4142570" y="5264845"/>
              <a:ext cx="526975" cy="471696"/>
            </a:xfrm>
            <a:custGeom>
              <a:avLst/>
              <a:gdLst>
                <a:gd name="T0" fmla="*/ 88 w 143"/>
                <a:gd name="T1" fmla="*/ 20 h 128"/>
                <a:gd name="T2" fmla="*/ 94 w 143"/>
                <a:gd name="T3" fmla="*/ 25 h 128"/>
                <a:gd name="T4" fmla="*/ 130 w 143"/>
                <a:gd name="T5" fmla="*/ 35 h 128"/>
                <a:gd name="T6" fmla="*/ 136 w 143"/>
                <a:gd name="T7" fmla="*/ 31 h 128"/>
                <a:gd name="T8" fmla="*/ 141 w 143"/>
                <a:gd name="T9" fmla="*/ 38 h 128"/>
                <a:gd name="T10" fmla="*/ 141 w 143"/>
                <a:gd name="T11" fmla="*/ 49 h 128"/>
                <a:gd name="T12" fmla="*/ 138 w 143"/>
                <a:gd name="T13" fmla="*/ 58 h 128"/>
                <a:gd name="T14" fmla="*/ 130 w 143"/>
                <a:gd name="T15" fmla="*/ 62 h 128"/>
                <a:gd name="T16" fmla="*/ 99 w 143"/>
                <a:gd name="T17" fmla="*/ 53 h 128"/>
                <a:gd name="T18" fmla="*/ 90 w 143"/>
                <a:gd name="T19" fmla="*/ 57 h 128"/>
                <a:gd name="T20" fmla="*/ 83 w 143"/>
                <a:gd name="T21" fmla="*/ 64 h 128"/>
                <a:gd name="T22" fmla="*/ 86 w 143"/>
                <a:gd name="T23" fmla="*/ 75 h 128"/>
                <a:gd name="T24" fmla="*/ 81 w 143"/>
                <a:gd name="T25" fmla="*/ 79 h 128"/>
                <a:gd name="T26" fmla="*/ 75 w 143"/>
                <a:gd name="T27" fmla="*/ 84 h 128"/>
                <a:gd name="T28" fmla="*/ 61 w 143"/>
                <a:gd name="T29" fmla="*/ 128 h 128"/>
                <a:gd name="T30" fmla="*/ 46 w 143"/>
                <a:gd name="T31" fmla="*/ 128 h 128"/>
                <a:gd name="T32" fmla="*/ 50 w 143"/>
                <a:gd name="T33" fmla="*/ 75 h 128"/>
                <a:gd name="T34" fmla="*/ 50 w 143"/>
                <a:gd name="T35" fmla="*/ 64 h 128"/>
                <a:gd name="T36" fmla="*/ 46 w 143"/>
                <a:gd name="T37" fmla="*/ 55 h 128"/>
                <a:gd name="T38" fmla="*/ 39 w 143"/>
                <a:gd name="T39" fmla="*/ 46 h 128"/>
                <a:gd name="T40" fmla="*/ 13 w 143"/>
                <a:gd name="T41" fmla="*/ 44 h 128"/>
                <a:gd name="T42" fmla="*/ 4 w 143"/>
                <a:gd name="T43" fmla="*/ 40 h 128"/>
                <a:gd name="T44" fmla="*/ 0 w 143"/>
                <a:gd name="T45" fmla="*/ 27 h 128"/>
                <a:gd name="T46" fmla="*/ 4 w 143"/>
                <a:gd name="T47" fmla="*/ 13 h 128"/>
                <a:gd name="T48" fmla="*/ 13 w 143"/>
                <a:gd name="T49" fmla="*/ 2 h 128"/>
                <a:gd name="T50" fmla="*/ 22 w 143"/>
                <a:gd name="T51" fmla="*/ 3 h 128"/>
                <a:gd name="T52" fmla="*/ 103 w 143"/>
                <a:gd name="T53" fmla="*/ 36 h 128"/>
                <a:gd name="T54" fmla="*/ 128 w 143"/>
                <a:gd name="T55" fmla="*/ 38 h 128"/>
                <a:gd name="T56" fmla="*/ 103 w 143"/>
                <a:gd name="T57" fmla="*/ 36 h 128"/>
                <a:gd name="T58" fmla="*/ 84 w 143"/>
                <a:gd name="T59" fmla="*/ 25 h 128"/>
                <a:gd name="T60" fmla="*/ 26 w 143"/>
                <a:gd name="T61" fmla="*/ 14 h 128"/>
                <a:gd name="T62" fmla="*/ 79 w 143"/>
                <a:gd name="T63" fmla="*/ 31 h 128"/>
                <a:gd name="T64" fmla="*/ 84 w 143"/>
                <a:gd name="T65" fmla="*/ 25 h 128"/>
                <a:gd name="T66" fmla="*/ 94 w 143"/>
                <a:gd name="T67" fmla="*/ 35 h 128"/>
                <a:gd name="T68" fmla="*/ 86 w 143"/>
                <a:gd name="T69" fmla="*/ 35 h 128"/>
                <a:gd name="T70" fmla="*/ 84 w 143"/>
                <a:gd name="T71" fmla="*/ 40 h 128"/>
                <a:gd name="T72" fmla="*/ 90 w 143"/>
                <a:gd name="T73" fmla="*/ 47 h 128"/>
                <a:gd name="T74" fmla="*/ 94 w 143"/>
                <a:gd name="T75" fmla="*/ 46 h 128"/>
                <a:gd name="T76" fmla="*/ 94 w 143"/>
                <a:gd name="T77" fmla="*/ 35 h 128"/>
                <a:gd name="T78" fmla="*/ 134 w 143"/>
                <a:gd name="T79" fmla="*/ 36 h 128"/>
                <a:gd name="T80" fmla="*/ 132 w 143"/>
                <a:gd name="T81" fmla="*/ 53 h 128"/>
                <a:gd name="T82" fmla="*/ 132 w 143"/>
                <a:gd name="T83" fmla="*/ 58 h 128"/>
                <a:gd name="T84" fmla="*/ 134 w 143"/>
                <a:gd name="T85" fmla="*/ 57 h 128"/>
                <a:gd name="T86" fmla="*/ 138 w 143"/>
                <a:gd name="T87" fmla="*/ 38 h 128"/>
                <a:gd name="T88" fmla="*/ 136 w 143"/>
                <a:gd name="T89" fmla="*/ 36 h 128"/>
                <a:gd name="T90" fmla="*/ 134 w 143"/>
                <a:gd name="T91" fmla="*/ 36 h 128"/>
                <a:gd name="T92" fmla="*/ 18 w 143"/>
                <a:gd name="T93" fmla="*/ 9 h 128"/>
                <a:gd name="T94" fmla="*/ 15 w 143"/>
                <a:gd name="T95" fmla="*/ 7 h 128"/>
                <a:gd name="T96" fmla="*/ 9 w 143"/>
                <a:gd name="T97" fmla="*/ 14 h 128"/>
                <a:gd name="T98" fmla="*/ 7 w 143"/>
                <a:gd name="T99" fmla="*/ 27 h 128"/>
                <a:gd name="T100" fmla="*/ 9 w 143"/>
                <a:gd name="T101" fmla="*/ 36 h 128"/>
                <a:gd name="T102" fmla="*/ 13 w 143"/>
                <a:gd name="T103" fmla="*/ 36 h 128"/>
                <a:gd name="T104" fmla="*/ 16 w 143"/>
                <a:gd name="T105" fmla="*/ 29 h 128"/>
                <a:gd name="T106" fmla="*/ 20 w 143"/>
                <a:gd name="T107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" h="128">
                  <a:moveTo>
                    <a:pt x="26" y="9"/>
                  </a:moveTo>
                  <a:lnTo>
                    <a:pt x="88" y="20"/>
                  </a:lnTo>
                  <a:lnTo>
                    <a:pt x="88" y="20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4" y="25"/>
                  </a:lnTo>
                  <a:lnTo>
                    <a:pt x="97" y="27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32" y="33"/>
                  </a:lnTo>
                  <a:lnTo>
                    <a:pt x="136" y="31"/>
                  </a:lnTo>
                  <a:lnTo>
                    <a:pt x="136" y="31"/>
                  </a:lnTo>
                  <a:lnTo>
                    <a:pt x="139" y="35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3" y="44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1" y="55"/>
                  </a:lnTo>
                  <a:lnTo>
                    <a:pt x="138" y="58"/>
                  </a:lnTo>
                  <a:lnTo>
                    <a:pt x="138" y="58"/>
                  </a:lnTo>
                  <a:lnTo>
                    <a:pt x="134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0"/>
                  </a:lnTo>
                  <a:lnTo>
                    <a:pt x="125" y="58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5" y="55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83" y="55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6" y="69"/>
                  </a:lnTo>
                  <a:lnTo>
                    <a:pt x="86" y="75"/>
                  </a:lnTo>
                  <a:lnTo>
                    <a:pt x="81" y="75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94" y="128"/>
                  </a:lnTo>
                  <a:lnTo>
                    <a:pt x="84" y="128"/>
                  </a:lnTo>
                  <a:lnTo>
                    <a:pt x="75" y="84"/>
                  </a:lnTo>
                  <a:lnTo>
                    <a:pt x="72" y="84"/>
                  </a:lnTo>
                  <a:lnTo>
                    <a:pt x="72" y="128"/>
                  </a:lnTo>
                  <a:lnTo>
                    <a:pt x="61" y="128"/>
                  </a:lnTo>
                  <a:lnTo>
                    <a:pt x="61" y="84"/>
                  </a:lnTo>
                  <a:lnTo>
                    <a:pt x="57" y="84"/>
                  </a:lnTo>
                  <a:lnTo>
                    <a:pt x="46" y="128"/>
                  </a:lnTo>
                  <a:lnTo>
                    <a:pt x="39" y="128"/>
                  </a:lnTo>
                  <a:lnTo>
                    <a:pt x="50" y="80"/>
                  </a:lnTo>
                  <a:lnTo>
                    <a:pt x="50" y="75"/>
                  </a:lnTo>
                  <a:lnTo>
                    <a:pt x="44" y="75"/>
                  </a:lnTo>
                  <a:lnTo>
                    <a:pt x="44" y="64"/>
                  </a:lnTo>
                  <a:lnTo>
                    <a:pt x="50" y="64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6" y="55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39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7" y="5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6" y="9"/>
                  </a:lnTo>
                  <a:lnTo>
                    <a:pt x="26" y="9"/>
                  </a:lnTo>
                  <a:close/>
                  <a:moveTo>
                    <a:pt x="103" y="36"/>
                  </a:moveTo>
                  <a:lnTo>
                    <a:pt x="130" y="42"/>
                  </a:lnTo>
                  <a:lnTo>
                    <a:pt x="130" y="42"/>
                  </a:lnTo>
                  <a:lnTo>
                    <a:pt x="128" y="38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3" y="36"/>
                  </a:lnTo>
                  <a:lnTo>
                    <a:pt x="103" y="36"/>
                  </a:lnTo>
                  <a:close/>
                  <a:moveTo>
                    <a:pt x="84" y="25"/>
                  </a:moveTo>
                  <a:lnTo>
                    <a:pt x="84" y="25"/>
                  </a:lnTo>
                  <a:lnTo>
                    <a:pt x="84" y="2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84" y="25"/>
                  </a:lnTo>
                  <a:lnTo>
                    <a:pt x="84" y="25"/>
                  </a:lnTo>
                  <a:close/>
                  <a:moveTo>
                    <a:pt x="94" y="35"/>
                  </a:moveTo>
                  <a:lnTo>
                    <a:pt x="94" y="35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5"/>
                  </a:lnTo>
                  <a:lnTo>
                    <a:pt x="94" y="35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42"/>
                  </a:lnTo>
                  <a:lnTo>
                    <a:pt x="134" y="47"/>
                  </a:lnTo>
                  <a:lnTo>
                    <a:pt x="132" y="53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4" y="57"/>
                  </a:lnTo>
                  <a:lnTo>
                    <a:pt x="134" y="5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18" y="11"/>
                  </a:moveTo>
                  <a:lnTo>
                    <a:pt x="18" y="11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9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18" y="11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流程图: 决策 41"/>
          <p:cNvSpPr/>
          <p:nvPr/>
        </p:nvSpPr>
        <p:spPr>
          <a:xfrm>
            <a:off x="1138601" y="2862022"/>
            <a:ext cx="898504" cy="934855"/>
          </a:xfrm>
          <a:prstGeom prst="flowChartDecision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流程图: 决策 42"/>
          <p:cNvSpPr/>
          <p:nvPr/>
        </p:nvSpPr>
        <p:spPr>
          <a:xfrm>
            <a:off x="4080301" y="2114101"/>
            <a:ext cx="898504" cy="934855"/>
          </a:xfrm>
          <a:prstGeom prst="flowChartDecision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60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7" grpId="0"/>
      <p:bldP spid="22" grpId="0"/>
      <p:bldP spid="27" grpId="0"/>
      <p:bldP spid="32" grpId="0"/>
      <p:bldP spid="33" grpId="0" bldLvl="0" animBg="1"/>
      <p:bldP spid="34" grpId="0" bldLvl="0" animBg="1"/>
      <p:bldP spid="35" grpId="0" bldLvl="0" animBg="1"/>
      <p:bldP spid="42" grpId="0" bldLvl="0" animBg="1"/>
      <p:bldP spid="4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73444_20160701214413826200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4061460"/>
            <a:ext cx="12216130" cy="2819400"/>
          </a:xfrm>
          <a:prstGeom prst="rect">
            <a:avLst/>
          </a:prstGeom>
        </p:spPr>
      </p:pic>
      <p:pic>
        <p:nvPicPr>
          <p:cNvPr id="5" name="图片 4" descr="273444_2 0160701214413826200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065" y="457200"/>
            <a:ext cx="9210675" cy="3560445"/>
          </a:xfrm>
          <a:prstGeom prst="rect">
            <a:avLst/>
          </a:prstGeom>
        </p:spPr>
      </p:pic>
      <p:sp>
        <p:nvSpPr>
          <p:cNvPr id="8" name="PA_文本框 3"/>
          <p:cNvSpPr txBox="1"/>
          <p:nvPr>
            <p:custDataLst>
              <p:tags r:id="rId1"/>
            </p:custDataLst>
          </p:nvPr>
        </p:nvSpPr>
        <p:spPr>
          <a:xfrm>
            <a:off x="3522980" y="3634740"/>
            <a:ext cx="6929755" cy="11684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sz="6600" b="1" kern="2200" spc="600" dirty="0" smtClean="0">
                <a:solidFill>
                  <a:srgbClr val="F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感谢您的聆听！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PA_文本框 3"/>
          <p:cNvSpPr txBox="1"/>
          <p:nvPr>
            <p:custDataLst>
              <p:tags r:id="rId1"/>
            </p:custDataLst>
          </p:nvPr>
        </p:nvSpPr>
        <p:spPr>
          <a:xfrm>
            <a:off x="683895" y="5588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sp>
        <p:nvSpPr>
          <p:cNvPr id="25" name="TextBox 20"/>
          <p:cNvSpPr txBox="1"/>
          <p:nvPr/>
        </p:nvSpPr>
        <p:spPr>
          <a:xfrm>
            <a:off x="683971" y="430851"/>
            <a:ext cx="131953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</a:p>
        </p:txBody>
      </p:sp>
      <p:sp>
        <p:nvSpPr>
          <p:cNvPr id="33" name="椭圆 32"/>
          <p:cNvSpPr/>
          <p:nvPr/>
        </p:nvSpPr>
        <p:spPr>
          <a:xfrm>
            <a:off x="5405447" y="1721510"/>
            <a:ext cx="1368152" cy="1368152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KSO_Shape"/>
          <p:cNvSpPr/>
          <p:nvPr/>
        </p:nvSpPr>
        <p:spPr bwMode="auto">
          <a:xfrm>
            <a:off x="5693479" y="2102740"/>
            <a:ext cx="859598" cy="59025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5" name="TextBox 45"/>
          <p:cNvSpPr txBox="1"/>
          <p:nvPr/>
        </p:nvSpPr>
        <p:spPr>
          <a:xfrm>
            <a:off x="5611100" y="3305686"/>
            <a:ext cx="973343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</a:rPr>
              <a:t>PART 01</a:t>
            </a:r>
          </a:p>
        </p:txBody>
      </p:sp>
      <p:sp>
        <p:nvSpPr>
          <p:cNvPr id="36" name="Rectangle 49"/>
          <p:cNvSpPr/>
          <p:nvPr/>
        </p:nvSpPr>
        <p:spPr>
          <a:xfrm>
            <a:off x="4685367" y="3646784"/>
            <a:ext cx="2880320" cy="6134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7" name="Rectangle 60"/>
          <p:cNvSpPr/>
          <p:nvPr/>
        </p:nvSpPr>
        <p:spPr>
          <a:xfrm>
            <a:off x="4397335" y="4280464"/>
            <a:ext cx="3456384" cy="6093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在此录入上述图表的描述说明，在此录入上述图表的描述说明文字信息。</a:t>
            </a:r>
          </a:p>
        </p:txBody>
      </p:sp>
      <p:cxnSp>
        <p:nvCxnSpPr>
          <p:cNvPr id="38" name="Straight Connector 2"/>
          <p:cNvCxnSpPr/>
          <p:nvPr/>
        </p:nvCxnSpPr>
        <p:spPr>
          <a:xfrm>
            <a:off x="5045407" y="4272102"/>
            <a:ext cx="2160240" cy="0"/>
          </a:xfrm>
          <a:prstGeom prst="line">
            <a:avLst/>
          </a:prstGeom>
          <a:ln w="9525">
            <a:solidFill>
              <a:srgbClr val="2F5EB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flipH="1">
            <a:off x="-4" y="6604665"/>
            <a:ext cx="12195177" cy="288974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０</a:t>
            </a:r>
            <a:r>
              <a:rPr lang="en-US" altLang="zh-CN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pic>
        <p:nvPicPr>
          <p:cNvPr id="26" name="图片 25" descr="273444_20160701214413826200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5" y="4061460"/>
            <a:ext cx="1221613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05485" y="1102048"/>
            <a:ext cx="7281128" cy="5019753"/>
            <a:chOff x="2494806" y="1214742"/>
            <a:chExt cx="7281128" cy="5019753"/>
          </a:xfrm>
        </p:grpSpPr>
        <p:sp>
          <p:nvSpPr>
            <p:cNvPr id="8" name="Freeform 263"/>
            <p:cNvSpPr>
              <a:spLocks noEditPoints="1"/>
            </p:cNvSpPr>
            <p:nvPr/>
          </p:nvSpPr>
          <p:spPr bwMode="auto">
            <a:xfrm>
              <a:off x="4292309" y="1888460"/>
              <a:ext cx="3633661" cy="3672317"/>
            </a:xfrm>
            <a:custGeom>
              <a:avLst/>
              <a:gdLst>
                <a:gd name="T0" fmla="*/ 962 w 1007"/>
                <a:gd name="T1" fmla="*/ 539 h 1017"/>
                <a:gd name="T2" fmla="*/ 793 w 1007"/>
                <a:gd name="T3" fmla="*/ 931 h 1017"/>
                <a:gd name="T4" fmla="*/ 695 w 1007"/>
                <a:gd name="T5" fmla="*/ 436 h 1017"/>
                <a:gd name="T6" fmla="*/ 885 w 1007"/>
                <a:gd name="T7" fmla="*/ 424 h 1017"/>
                <a:gd name="T8" fmla="*/ 864 w 1007"/>
                <a:gd name="T9" fmla="*/ 412 h 1017"/>
                <a:gd name="T10" fmla="*/ 779 w 1007"/>
                <a:gd name="T11" fmla="*/ 390 h 1017"/>
                <a:gd name="T12" fmla="*/ 802 w 1007"/>
                <a:gd name="T13" fmla="*/ 255 h 1017"/>
                <a:gd name="T14" fmla="*/ 855 w 1007"/>
                <a:gd name="T15" fmla="*/ 135 h 1017"/>
                <a:gd name="T16" fmla="*/ 770 w 1007"/>
                <a:gd name="T17" fmla="*/ 136 h 1017"/>
                <a:gd name="T18" fmla="*/ 695 w 1007"/>
                <a:gd name="T19" fmla="*/ 34 h 1017"/>
                <a:gd name="T20" fmla="*/ 962 w 1007"/>
                <a:gd name="T21" fmla="*/ 539 h 1017"/>
                <a:gd name="T22" fmla="*/ 693 w 1007"/>
                <a:gd name="T23" fmla="*/ 407 h 1017"/>
                <a:gd name="T24" fmla="*/ 695 w 1007"/>
                <a:gd name="T25" fmla="*/ 280 h 1017"/>
                <a:gd name="T26" fmla="*/ 686 w 1007"/>
                <a:gd name="T27" fmla="*/ 986 h 1017"/>
                <a:gd name="T28" fmla="*/ 677 w 1007"/>
                <a:gd name="T29" fmla="*/ 417 h 1017"/>
                <a:gd name="T30" fmla="*/ 683 w 1007"/>
                <a:gd name="T31" fmla="*/ 246 h 1017"/>
                <a:gd name="T32" fmla="*/ 671 w 1007"/>
                <a:gd name="T33" fmla="*/ 301 h 1017"/>
                <a:gd name="T34" fmla="*/ 621 w 1007"/>
                <a:gd name="T35" fmla="*/ 1005 h 1017"/>
                <a:gd name="T36" fmla="*/ 649 w 1007"/>
                <a:gd name="T37" fmla="*/ 376 h 1017"/>
                <a:gd name="T38" fmla="*/ 621 w 1007"/>
                <a:gd name="T39" fmla="*/ 12 h 1017"/>
                <a:gd name="T40" fmla="*/ 621 w 1007"/>
                <a:gd name="T41" fmla="*/ 373 h 1017"/>
                <a:gd name="T42" fmla="*/ 606 w 1007"/>
                <a:gd name="T43" fmla="*/ 479 h 1017"/>
                <a:gd name="T44" fmla="*/ 621 w 1007"/>
                <a:gd name="T45" fmla="*/ 255 h 1017"/>
                <a:gd name="T46" fmla="*/ 562 w 1007"/>
                <a:gd name="T47" fmla="*/ 164 h 1017"/>
                <a:gd name="T48" fmla="*/ 553 w 1007"/>
                <a:gd name="T49" fmla="*/ 1015 h 1017"/>
                <a:gd name="T50" fmla="*/ 560 w 1007"/>
                <a:gd name="T51" fmla="*/ 462 h 1017"/>
                <a:gd name="T52" fmla="*/ 553 w 1007"/>
                <a:gd name="T53" fmla="*/ 2 h 1017"/>
                <a:gd name="T54" fmla="*/ 553 w 1007"/>
                <a:gd name="T55" fmla="*/ 608 h 1017"/>
                <a:gd name="T56" fmla="*/ 538 w 1007"/>
                <a:gd name="T57" fmla="*/ 171 h 1017"/>
                <a:gd name="T58" fmla="*/ 553 w 1007"/>
                <a:gd name="T59" fmla="*/ 2 h 1017"/>
                <a:gd name="T60" fmla="*/ 321 w 1007"/>
                <a:gd name="T61" fmla="*/ 941 h 1017"/>
                <a:gd name="T62" fmla="*/ 537 w 1007"/>
                <a:gd name="T63" fmla="*/ 468 h 1017"/>
                <a:gd name="T64" fmla="*/ 497 w 1007"/>
                <a:gd name="T65" fmla="*/ 28 h 1017"/>
                <a:gd name="T66" fmla="*/ 305 w 1007"/>
                <a:gd name="T67" fmla="*/ 85 h 1017"/>
                <a:gd name="T68" fmla="*/ 267 w 1007"/>
                <a:gd name="T69" fmla="*/ 679 h 1017"/>
                <a:gd name="T70" fmla="*/ 256 w 1007"/>
                <a:gd name="T71" fmla="*/ 67 h 1017"/>
                <a:gd name="T72" fmla="*/ 213 w 1007"/>
                <a:gd name="T73" fmla="*/ 314 h 1017"/>
                <a:gd name="T74" fmla="*/ 213 w 1007"/>
                <a:gd name="T75" fmla="*/ 354 h 1017"/>
                <a:gd name="T76" fmla="*/ 197 w 1007"/>
                <a:gd name="T77" fmla="*/ 376 h 1017"/>
                <a:gd name="T78" fmla="*/ 213 w 1007"/>
                <a:gd name="T79" fmla="*/ 95 h 1017"/>
                <a:gd name="T80" fmla="*/ 213 w 1007"/>
                <a:gd name="T81" fmla="*/ 138 h 1017"/>
                <a:gd name="T82" fmla="*/ 195 w 1007"/>
                <a:gd name="T83" fmla="*/ 364 h 1017"/>
                <a:gd name="T84" fmla="*/ 153 w 1007"/>
                <a:gd name="T85" fmla="*/ 648 h 1017"/>
                <a:gd name="T86" fmla="*/ 197 w 1007"/>
                <a:gd name="T87" fmla="*/ 180 h 1017"/>
                <a:gd name="T88" fmla="*/ 176 w 1007"/>
                <a:gd name="T89" fmla="*/ 317 h 1017"/>
                <a:gd name="T90" fmla="*/ 153 w 1007"/>
                <a:gd name="T91" fmla="*/ 391 h 1017"/>
                <a:gd name="T92" fmla="*/ 116 w 1007"/>
                <a:gd name="T93" fmla="*/ 574 h 1017"/>
                <a:gd name="T94" fmla="*/ 103 w 1007"/>
                <a:gd name="T95" fmla="*/ 815 h 1017"/>
                <a:gd name="T96" fmla="*/ 103 w 1007"/>
                <a:gd name="T97" fmla="*/ 241 h 1017"/>
                <a:gd name="T98" fmla="*/ 102 w 1007"/>
                <a:gd name="T99" fmla="*/ 527 h 1017"/>
                <a:gd name="T100" fmla="*/ 79 w 1007"/>
                <a:gd name="T101" fmla="*/ 653 h 1017"/>
                <a:gd name="T102" fmla="*/ 103 w 1007"/>
                <a:gd name="T103" fmla="*/ 241 h 1017"/>
                <a:gd name="T104" fmla="*/ 103 w 1007"/>
                <a:gd name="T105" fmla="*/ 814 h 1017"/>
                <a:gd name="T106" fmla="*/ 79 w 1007"/>
                <a:gd name="T107" fmla="*/ 522 h 1017"/>
                <a:gd name="T108" fmla="*/ 79 w 1007"/>
                <a:gd name="T109" fmla="*/ 236 h 1017"/>
                <a:gd name="T110" fmla="*/ 0 w 1007"/>
                <a:gd name="T111" fmla="*/ 508 h 1017"/>
                <a:gd name="T112" fmla="*/ 0 w 1007"/>
                <a:gd name="T113" fmla="*/ 499 h 1017"/>
                <a:gd name="T114" fmla="*/ 31 w 1007"/>
                <a:gd name="T115" fmla="*/ 629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7" h="1017">
                  <a:moveTo>
                    <a:pt x="962" y="391"/>
                  </a:moveTo>
                  <a:cubicBezTo>
                    <a:pt x="969" y="393"/>
                    <a:pt x="976" y="394"/>
                    <a:pt x="983" y="394"/>
                  </a:cubicBezTo>
                  <a:cubicBezTo>
                    <a:pt x="997" y="393"/>
                    <a:pt x="992" y="379"/>
                    <a:pt x="978" y="372"/>
                  </a:cubicBezTo>
                  <a:cubicBezTo>
                    <a:pt x="963" y="364"/>
                    <a:pt x="961" y="352"/>
                    <a:pt x="967" y="345"/>
                  </a:cubicBezTo>
                  <a:cubicBezTo>
                    <a:pt x="973" y="340"/>
                    <a:pt x="971" y="334"/>
                    <a:pt x="962" y="337"/>
                  </a:cubicBezTo>
                  <a:cubicBezTo>
                    <a:pt x="962" y="391"/>
                    <a:pt x="962" y="391"/>
                    <a:pt x="962" y="391"/>
                  </a:cubicBezTo>
                  <a:close/>
                  <a:moveTo>
                    <a:pt x="962" y="578"/>
                  </a:moveTo>
                  <a:cubicBezTo>
                    <a:pt x="962" y="539"/>
                    <a:pt x="962" y="539"/>
                    <a:pt x="962" y="539"/>
                  </a:cubicBezTo>
                  <a:cubicBezTo>
                    <a:pt x="962" y="539"/>
                    <a:pt x="962" y="539"/>
                    <a:pt x="962" y="539"/>
                  </a:cubicBezTo>
                  <a:cubicBezTo>
                    <a:pt x="971" y="562"/>
                    <a:pt x="994" y="590"/>
                    <a:pt x="1007" y="616"/>
                  </a:cubicBezTo>
                  <a:cubicBezTo>
                    <a:pt x="1005" y="622"/>
                    <a:pt x="1004" y="629"/>
                    <a:pt x="1002" y="635"/>
                  </a:cubicBezTo>
                  <a:cubicBezTo>
                    <a:pt x="998" y="632"/>
                    <a:pt x="994" y="629"/>
                    <a:pt x="991" y="625"/>
                  </a:cubicBezTo>
                  <a:cubicBezTo>
                    <a:pt x="979" y="613"/>
                    <a:pt x="970" y="594"/>
                    <a:pt x="962" y="578"/>
                  </a:cubicBezTo>
                  <a:close/>
                  <a:moveTo>
                    <a:pt x="695" y="983"/>
                  </a:moveTo>
                  <a:cubicBezTo>
                    <a:pt x="696" y="982"/>
                    <a:pt x="696" y="982"/>
                    <a:pt x="696" y="982"/>
                  </a:cubicBezTo>
                  <a:cubicBezTo>
                    <a:pt x="711" y="976"/>
                    <a:pt x="726" y="969"/>
                    <a:pt x="741" y="962"/>
                  </a:cubicBezTo>
                  <a:cubicBezTo>
                    <a:pt x="748" y="958"/>
                    <a:pt x="755" y="954"/>
                    <a:pt x="762" y="950"/>
                  </a:cubicBezTo>
                  <a:cubicBezTo>
                    <a:pt x="773" y="944"/>
                    <a:pt x="783" y="937"/>
                    <a:pt x="793" y="931"/>
                  </a:cubicBezTo>
                  <a:cubicBezTo>
                    <a:pt x="790" y="919"/>
                    <a:pt x="792" y="909"/>
                    <a:pt x="784" y="897"/>
                  </a:cubicBezTo>
                  <a:cubicBezTo>
                    <a:pt x="772" y="880"/>
                    <a:pt x="761" y="850"/>
                    <a:pt x="772" y="835"/>
                  </a:cubicBezTo>
                  <a:cubicBezTo>
                    <a:pt x="784" y="819"/>
                    <a:pt x="789" y="807"/>
                    <a:pt x="779" y="803"/>
                  </a:cubicBezTo>
                  <a:cubicBezTo>
                    <a:pt x="768" y="799"/>
                    <a:pt x="784" y="781"/>
                    <a:pt x="770" y="772"/>
                  </a:cubicBezTo>
                  <a:cubicBezTo>
                    <a:pt x="755" y="763"/>
                    <a:pt x="746" y="738"/>
                    <a:pt x="751" y="726"/>
                  </a:cubicBezTo>
                  <a:cubicBezTo>
                    <a:pt x="757" y="714"/>
                    <a:pt x="758" y="695"/>
                    <a:pt x="741" y="695"/>
                  </a:cubicBezTo>
                  <a:cubicBezTo>
                    <a:pt x="728" y="695"/>
                    <a:pt x="710" y="687"/>
                    <a:pt x="695" y="686"/>
                  </a:cubicBezTo>
                  <a:cubicBezTo>
                    <a:pt x="695" y="983"/>
                    <a:pt x="695" y="983"/>
                    <a:pt x="695" y="983"/>
                  </a:cubicBezTo>
                  <a:close/>
                  <a:moveTo>
                    <a:pt x="695" y="436"/>
                  </a:moveTo>
                  <a:cubicBezTo>
                    <a:pt x="702" y="433"/>
                    <a:pt x="710" y="430"/>
                    <a:pt x="723" y="430"/>
                  </a:cubicBezTo>
                  <a:cubicBezTo>
                    <a:pt x="747" y="430"/>
                    <a:pt x="766" y="421"/>
                    <a:pt x="763" y="441"/>
                  </a:cubicBezTo>
                  <a:cubicBezTo>
                    <a:pt x="761" y="461"/>
                    <a:pt x="785" y="464"/>
                    <a:pt x="798" y="472"/>
                  </a:cubicBezTo>
                  <a:cubicBezTo>
                    <a:pt x="812" y="480"/>
                    <a:pt x="830" y="491"/>
                    <a:pt x="835" y="479"/>
                  </a:cubicBezTo>
                  <a:cubicBezTo>
                    <a:pt x="840" y="467"/>
                    <a:pt x="857" y="471"/>
                    <a:pt x="872" y="474"/>
                  </a:cubicBezTo>
                  <a:cubicBezTo>
                    <a:pt x="886" y="476"/>
                    <a:pt x="911" y="481"/>
                    <a:pt x="924" y="480"/>
                  </a:cubicBezTo>
                  <a:cubicBezTo>
                    <a:pt x="937" y="479"/>
                    <a:pt x="950" y="467"/>
                    <a:pt x="951" y="455"/>
                  </a:cubicBezTo>
                  <a:cubicBezTo>
                    <a:pt x="953" y="444"/>
                    <a:pt x="934" y="441"/>
                    <a:pt x="912" y="441"/>
                  </a:cubicBezTo>
                  <a:cubicBezTo>
                    <a:pt x="890" y="441"/>
                    <a:pt x="881" y="437"/>
                    <a:pt x="885" y="424"/>
                  </a:cubicBezTo>
                  <a:cubicBezTo>
                    <a:pt x="889" y="411"/>
                    <a:pt x="895" y="399"/>
                    <a:pt x="907" y="394"/>
                  </a:cubicBezTo>
                  <a:cubicBezTo>
                    <a:pt x="919" y="389"/>
                    <a:pt x="929" y="386"/>
                    <a:pt x="941" y="386"/>
                  </a:cubicBezTo>
                  <a:cubicBezTo>
                    <a:pt x="947" y="386"/>
                    <a:pt x="954" y="388"/>
                    <a:pt x="962" y="391"/>
                  </a:cubicBezTo>
                  <a:cubicBezTo>
                    <a:pt x="962" y="337"/>
                    <a:pt x="962" y="337"/>
                    <a:pt x="962" y="337"/>
                  </a:cubicBezTo>
                  <a:cubicBezTo>
                    <a:pt x="961" y="338"/>
                    <a:pt x="959" y="338"/>
                    <a:pt x="958" y="339"/>
                  </a:cubicBezTo>
                  <a:cubicBezTo>
                    <a:pt x="946" y="345"/>
                    <a:pt x="929" y="362"/>
                    <a:pt x="925" y="352"/>
                  </a:cubicBezTo>
                  <a:cubicBezTo>
                    <a:pt x="921" y="342"/>
                    <a:pt x="893" y="351"/>
                    <a:pt x="893" y="366"/>
                  </a:cubicBezTo>
                  <a:cubicBezTo>
                    <a:pt x="893" y="382"/>
                    <a:pt x="897" y="385"/>
                    <a:pt x="891" y="395"/>
                  </a:cubicBezTo>
                  <a:cubicBezTo>
                    <a:pt x="886" y="406"/>
                    <a:pt x="874" y="413"/>
                    <a:pt x="864" y="412"/>
                  </a:cubicBezTo>
                  <a:cubicBezTo>
                    <a:pt x="853" y="411"/>
                    <a:pt x="865" y="430"/>
                    <a:pt x="855" y="436"/>
                  </a:cubicBezTo>
                  <a:cubicBezTo>
                    <a:pt x="844" y="441"/>
                    <a:pt x="839" y="428"/>
                    <a:pt x="832" y="415"/>
                  </a:cubicBezTo>
                  <a:cubicBezTo>
                    <a:pt x="826" y="402"/>
                    <a:pt x="821" y="394"/>
                    <a:pt x="814" y="386"/>
                  </a:cubicBezTo>
                  <a:cubicBezTo>
                    <a:pt x="808" y="378"/>
                    <a:pt x="804" y="374"/>
                    <a:pt x="795" y="366"/>
                  </a:cubicBezTo>
                  <a:cubicBezTo>
                    <a:pt x="785" y="359"/>
                    <a:pt x="778" y="364"/>
                    <a:pt x="787" y="373"/>
                  </a:cubicBezTo>
                  <a:cubicBezTo>
                    <a:pt x="796" y="382"/>
                    <a:pt x="798" y="386"/>
                    <a:pt x="809" y="386"/>
                  </a:cubicBezTo>
                  <a:cubicBezTo>
                    <a:pt x="819" y="386"/>
                    <a:pt x="814" y="404"/>
                    <a:pt x="812" y="412"/>
                  </a:cubicBezTo>
                  <a:cubicBezTo>
                    <a:pt x="809" y="420"/>
                    <a:pt x="795" y="445"/>
                    <a:pt x="795" y="427"/>
                  </a:cubicBezTo>
                  <a:cubicBezTo>
                    <a:pt x="795" y="408"/>
                    <a:pt x="793" y="395"/>
                    <a:pt x="779" y="390"/>
                  </a:cubicBezTo>
                  <a:cubicBezTo>
                    <a:pt x="764" y="385"/>
                    <a:pt x="762" y="370"/>
                    <a:pt x="741" y="370"/>
                  </a:cubicBezTo>
                  <a:cubicBezTo>
                    <a:pt x="720" y="370"/>
                    <a:pt x="695" y="365"/>
                    <a:pt x="699" y="379"/>
                  </a:cubicBezTo>
                  <a:cubicBezTo>
                    <a:pt x="703" y="393"/>
                    <a:pt x="701" y="405"/>
                    <a:pt x="695" y="407"/>
                  </a:cubicBezTo>
                  <a:cubicBezTo>
                    <a:pt x="695" y="436"/>
                    <a:pt x="695" y="436"/>
                    <a:pt x="695" y="436"/>
                  </a:cubicBezTo>
                  <a:close/>
                  <a:moveTo>
                    <a:pt x="695" y="302"/>
                  </a:moveTo>
                  <a:cubicBezTo>
                    <a:pt x="708" y="297"/>
                    <a:pt x="721" y="287"/>
                    <a:pt x="729" y="279"/>
                  </a:cubicBezTo>
                  <a:cubicBezTo>
                    <a:pt x="738" y="270"/>
                    <a:pt x="736" y="250"/>
                    <a:pt x="746" y="250"/>
                  </a:cubicBezTo>
                  <a:cubicBezTo>
                    <a:pt x="757" y="250"/>
                    <a:pt x="750" y="262"/>
                    <a:pt x="767" y="262"/>
                  </a:cubicBezTo>
                  <a:cubicBezTo>
                    <a:pt x="784" y="262"/>
                    <a:pt x="788" y="255"/>
                    <a:pt x="802" y="255"/>
                  </a:cubicBezTo>
                  <a:cubicBezTo>
                    <a:pt x="817" y="255"/>
                    <a:pt x="827" y="267"/>
                    <a:pt x="838" y="258"/>
                  </a:cubicBezTo>
                  <a:cubicBezTo>
                    <a:pt x="848" y="249"/>
                    <a:pt x="830" y="233"/>
                    <a:pt x="846" y="233"/>
                  </a:cubicBezTo>
                  <a:cubicBezTo>
                    <a:pt x="861" y="233"/>
                    <a:pt x="874" y="234"/>
                    <a:pt x="863" y="223"/>
                  </a:cubicBezTo>
                  <a:cubicBezTo>
                    <a:pt x="851" y="211"/>
                    <a:pt x="866" y="217"/>
                    <a:pt x="880" y="211"/>
                  </a:cubicBezTo>
                  <a:cubicBezTo>
                    <a:pt x="893" y="204"/>
                    <a:pt x="891" y="194"/>
                    <a:pt x="876" y="196"/>
                  </a:cubicBezTo>
                  <a:cubicBezTo>
                    <a:pt x="860" y="199"/>
                    <a:pt x="847" y="208"/>
                    <a:pt x="840" y="192"/>
                  </a:cubicBezTo>
                  <a:cubicBezTo>
                    <a:pt x="834" y="177"/>
                    <a:pt x="853" y="158"/>
                    <a:pt x="864" y="147"/>
                  </a:cubicBezTo>
                  <a:cubicBezTo>
                    <a:pt x="864" y="146"/>
                    <a:pt x="865" y="146"/>
                    <a:pt x="865" y="145"/>
                  </a:cubicBezTo>
                  <a:cubicBezTo>
                    <a:pt x="862" y="142"/>
                    <a:pt x="859" y="139"/>
                    <a:pt x="855" y="135"/>
                  </a:cubicBezTo>
                  <a:cubicBezTo>
                    <a:pt x="850" y="136"/>
                    <a:pt x="845" y="138"/>
                    <a:pt x="843" y="144"/>
                  </a:cubicBezTo>
                  <a:cubicBezTo>
                    <a:pt x="839" y="158"/>
                    <a:pt x="823" y="165"/>
                    <a:pt x="818" y="179"/>
                  </a:cubicBezTo>
                  <a:cubicBezTo>
                    <a:pt x="813" y="194"/>
                    <a:pt x="832" y="207"/>
                    <a:pt x="822" y="217"/>
                  </a:cubicBezTo>
                  <a:cubicBezTo>
                    <a:pt x="812" y="228"/>
                    <a:pt x="808" y="240"/>
                    <a:pt x="798" y="240"/>
                  </a:cubicBezTo>
                  <a:cubicBezTo>
                    <a:pt x="789" y="240"/>
                    <a:pt x="781" y="259"/>
                    <a:pt x="778" y="246"/>
                  </a:cubicBezTo>
                  <a:cubicBezTo>
                    <a:pt x="774" y="233"/>
                    <a:pt x="766" y="219"/>
                    <a:pt x="757" y="225"/>
                  </a:cubicBezTo>
                  <a:cubicBezTo>
                    <a:pt x="747" y="232"/>
                    <a:pt x="749" y="254"/>
                    <a:pt x="737" y="236"/>
                  </a:cubicBezTo>
                  <a:cubicBezTo>
                    <a:pt x="725" y="217"/>
                    <a:pt x="715" y="191"/>
                    <a:pt x="728" y="177"/>
                  </a:cubicBezTo>
                  <a:cubicBezTo>
                    <a:pt x="741" y="162"/>
                    <a:pt x="759" y="151"/>
                    <a:pt x="770" y="136"/>
                  </a:cubicBezTo>
                  <a:cubicBezTo>
                    <a:pt x="777" y="126"/>
                    <a:pt x="791" y="107"/>
                    <a:pt x="805" y="95"/>
                  </a:cubicBezTo>
                  <a:cubicBezTo>
                    <a:pt x="791" y="85"/>
                    <a:pt x="777" y="76"/>
                    <a:pt x="762" y="67"/>
                  </a:cubicBezTo>
                  <a:cubicBezTo>
                    <a:pt x="755" y="63"/>
                    <a:pt x="748" y="59"/>
                    <a:pt x="741" y="55"/>
                  </a:cubicBezTo>
                  <a:cubicBezTo>
                    <a:pt x="737" y="54"/>
                    <a:pt x="734" y="52"/>
                    <a:pt x="731" y="50"/>
                  </a:cubicBezTo>
                  <a:cubicBezTo>
                    <a:pt x="727" y="48"/>
                    <a:pt x="723" y="46"/>
                    <a:pt x="719" y="45"/>
                  </a:cubicBezTo>
                  <a:cubicBezTo>
                    <a:pt x="717" y="44"/>
                    <a:pt x="715" y="43"/>
                    <a:pt x="713" y="42"/>
                  </a:cubicBezTo>
                  <a:cubicBezTo>
                    <a:pt x="708" y="40"/>
                    <a:pt x="702" y="37"/>
                    <a:pt x="696" y="35"/>
                  </a:cubicBezTo>
                  <a:cubicBezTo>
                    <a:pt x="696" y="35"/>
                    <a:pt x="696" y="35"/>
                    <a:pt x="695" y="35"/>
                  </a:cubicBezTo>
                  <a:cubicBezTo>
                    <a:pt x="695" y="34"/>
                    <a:pt x="695" y="34"/>
                    <a:pt x="695" y="34"/>
                  </a:cubicBezTo>
                  <a:cubicBezTo>
                    <a:pt x="695" y="280"/>
                    <a:pt x="695" y="280"/>
                    <a:pt x="695" y="280"/>
                  </a:cubicBezTo>
                  <a:cubicBezTo>
                    <a:pt x="698" y="279"/>
                    <a:pt x="701" y="281"/>
                    <a:pt x="700" y="285"/>
                  </a:cubicBezTo>
                  <a:cubicBezTo>
                    <a:pt x="699" y="288"/>
                    <a:pt x="697" y="291"/>
                    <a:pt x="695" y="291"/>
                  </a:cubicBezTo>
                  <a:cubicBezTo>
                    <a:pt x="695" y="302"/>
                    <a:pt x="695" y="302"/>
                    <a:pt x="695" y="302"/>
                  </a:cubicBezTo>
                  <a:close/>
                  <a:moveTo>
                    <a:pt x="962" y="539"/>
                  </a:moveTo>
                  <a:cubicBezTo>
                    <a:pt x="962" y="578"/>
                    <a:pt x="962" y="578"/>
                    <a:pt x="962" y="578"/>
                  </a:cubicBezTo>
                  <a:cubicBezTo>
                    <a:pt x="960" y="573"/>
                    <a:pt x="957" y="569"/>
                    <a:pt x="955" y="565"/>
                  </a:cubicBezTo>
                  <a:cubicBezTo>
                    <a:pt x="946" y="548"/>
                    <a:pt x="925" y="501"/>
                    <a:pt x="934" y="500"/>
                  </a:cubicBezTo>
                  <a:cubicBezTo>
                    <a:pt x="944" y="498"/>
                    <a:pt x="953" y="514"/>
                    <a:pt x="962" y="539"/>
                  </a:cubicBezTo>
                  <a:close/>
                  <a:moveTo>
                    <a:pt x="686" y="986"/>
                  </a:moveTo>
                  <a:cubicBezTo>
                    <a:pt x="689" y="985"/>
                    <a:pt x="692" y="984"/>
                    <a:pt x="695" y="983"/>
                  </a:cubicBezTo>
                  <a:cubicBezTo>
                    <a:pt x="695" y="686"/>
                    <a:pt x="695" y="686"/>
                    <a:pt x="695" y="686"/>
                  </a:cubicBezTo>
                  <a:cubicBezTo>
                    <a:pt x="692" y="686"/>
                    <a:pt x="689" y="685"/>
                    <a:pt x="686" y="686"/>
                  </a:cubicBezTo>
                  <a:cubicBezTo>
                    <a:pt x="686" y="986"/>
                    <a:pt x="686" y="986"/>
                    <a:pt x="686" y="986"/>
                  </a:cubicBezTo>
                  <a:close/>
                  <a:moveTo>
                    <a:pt x="686" y="439"/>
                  </a:moveTo>
                  <a:cubicBezTo>
                    <a:pt x="689" y="439"/>
                    <a:pt x="692" y="437"/>
                    <a:pt x="695" y="436"/>
                  </a:cubicBezTo>
                  <a:cubicBezTo>
                    <a:pt x="695" y="407"/>
                    <a:pt x="695" y="407"/>
                    <a:pt x="695" y="407"/>
                  </a:cubicBezTo>
                  <a:cubicBezTo>
                    <a:pt x="694" y="407"/>
                    <a:pt x="693" y="407"/>
                    <a:pt x="693" y="407"/>
                  </a:cubicBezTo>
                  <a:cubicBezTo>
                    <a:pt x="690" y="407"/>
                    <a:pt x="688" y="407"/>
                    <a:pt x="686" y="407"/>
                  </a:cubicBezTo>
                  <a:cubicBezTo>
                    <a:pt x="686" y="439"/>
                    <a:pt x="686" y="439"/>
                    <a:pt x="686" y="439"/>
                  </a:cubicBezTo>
                  <a:close/>
                  <a:moveTo>
                    <a:pt x="686" y="304"/>
                  </a:moveTo>
                  <a:cubicBezTo>
                    <a:pt x="687" y="304"/>
                    <a:pt x="688" y="304"/>
                    <a:pt x="689" y="304"/>
                  </a:cubicBezTo>
                  <a:cubicBezTo>
                    <a:pt x="691" y="303"/>
                    <a:pt x="693" y="303"/>
                    <a:pt x="695" y="302"/>
                  </a:cubicBezTo>
                  <a:cubicBezTo>
                    <a:pt x="695" y="291"/>
                    <a:pt x="695" y="291"/>
                    <a:pt x="695" y="291"/>
                  </a:cubicBezTo>
                  <a:cubicBezTo>
                    <a:pt x="694" y="291"/>
                    <a:pt x="693" y="291"/>
                    <a:pt x="692" y="289"/>
                  </a:cubicBezTo>
                  <a:cubicBezTo>
                    <a:pt x="688" y="285"/>
                    <a:pt x="688" y="282"/>
                    <a:pt x="693" y="281"/>
                  </a:cubicBezTo>
                  <a:cubicBezTo>
                    <a:pt x="694" y="281"/>
                    <a:pt x="694" y="280"/>
                    <a:pt x="695" y="280"/>
                  </a:cubicBezTo>
                  <a:cubicBezTo>
                    <a:pt x="695" y="34"/>
                    <a:pt x="695" y="34"/>
                    <a:pt x="695" y="34"/>
                  </a:cubicBezTo>
                  <a:cubicBezTo>
                    <a:pt x="692" y="33"/>
                    <a:pt x="689" y="32"/>
                    <a:pt x="686" y="31"/>
                  </a:cubicBezTo>
                  <a:cubicBezTo>
                    <a:pt x="686" y="236"/>
                    <a:pt x="686" y="236"/>
                    <a:pt x="686" y="236"/>
                  </a:cubicBezTo>
                  <a:cubicBezTo>
                    <a:pt x="689" y="235"/>
                    <a:pt x="692" y="237"/>
                    <a:pt x="691" y="241"/>
                  </a:cubicBezTo>
                  <a:cubicBezTo>
                    <a:pt x="691" y="244"/>
                    <a:pt x="688" y="247"/>
                    <a:pt x="686" y="247"/>
                  </a:cubicBezTo>
                  <a:lnTo>
                    <a:pt x="686" y="304"/>
                  </a:lnTo>
                  <a:close/>
                  <a:moveTo>
                    <a:pt x="656" y="996"/>
                  </a:moveTo>
                  <a:cubicBezTo>
                    <a:pt x="662" y="994"/>
                    <a:pt x="667" y="992"/>
                    <a:pt x="672" y="991"/>
                  </a:cubicBezTo>
                  <a:cubicBezTo>
                    <a:pt x="677" y="989"/>
                    <a:pt x="681" y="987"/>
                    <a:pt x="686" y="986"/>
                  </a:cubicBezTo>
                  <a:cubicBezTo>
                    <a:pt x="686" y="686"/>
                    <a:pt x="686" y="686"/>
                    <a:pt x="686" y="686"/>
                  </a:cubicBezTo>
                  <a:cubicBezTo>
                    <a:pt x="684" y="686"/>
                    <a:pt x="682" y="686"/>
                    <a:pt x="679" y="687"/>
                  </a:cubicBezTo>
                  <a:cubicBezTo>
                    <a:pt x="671" y="689"/>
                    <a:pt x="663" y="692"/>
                    <a:pt x="656" y="694"/>
                  </a:cubicBezTo>
                  <a:cubicBezTo>
                    <a:pt x="656" y="996"/>
                    <a:pt x="656" y="996"/>
                    <a:pt x="656" y="996"/>
                  </a:cubicBezTo>
                  <a:close/>
                  <a:moveTo>
                    <a:pt x="656" y="443"/>
                  </a:moveTo>
                  <a:cubicBezTo>
                    <a:pt x="659" y="443"/>
                    <a:pt x="663" y="442"/>
                    <a:pt x="668" y="442"/>
                  </a:cubicBezTo>
                  <a:cubicBezTo>
                    <a:pt x="675" y="442"/>
                    <a:pt x="681" y="441"/>
                    <a:pt x="686" y="439"/>
                  </a:cubicBezTo>
                  <a:cubicBezTo>
                    <a:pt x="686" y="407"/>
                    <a:pt x="686" y="407"/>
                    <a:pt x="686" y="407"/>
                  </a:cubicBezTo>
                  <a:cubicBezTo>
                    <a:pt x="680" y="408"/>
                    <a:pt x="676" y="411"/>
                    <a:pt x="677" y="417"/>
                  </a:cubicBezTo>
                  <a:cubicBezTo>
                    <a:pt x="678" y="427"/>
                    <a:pt x="674" y="425"/>
                    <a:pt x="668" y="430"/>
                  </a:cubicBezTo>
                  <a:cubicBezTo>
                    <a:pt x="665" y="433"/>
                    <a:pt x="661" y="436"/>
                    <a:pt x="656" y="437"/>
                  </a:cubicBezTo>
                  <a:cubicBezTo>
                    <a:pt x="656" y="443"/>
                    <a:pt x="656" y="443"/>
                    <a:pt x="656" y="443"/>
                  </a:cubicBezTo>
                  <a:close/>
                  <a:moveTo>
                    <a:pt x="656" y="374"/>
                  </a:moveTo>
                  <a:cubicBezTo>
                    <a:pt x="667" y="371"/>
                    <a:pt x="674" y="359"/>
                    <a:pt x="664" y="351"/>
                  </a:cubicBezTo>
                  <a:cubicBezTo>
                    <a:pt x="652" y="340"/>
                    <a:pt x="656" y="326"/>
                    <a:pt x="662" y="314"/>
                  </a:cubicBezTo>
                  <a:cubicBezTo>
                    <a:pt x="669" y="303"/>
                    <a:pt x="672" y="307"/>
                    <a:pt x="686" y="304"/>
                  </a:cubicBezTo>
                  <a:cubicBezTo>
                    <a:pt x="686" y="247"/>
                    <a:pt x="686" y="247"/>
                    <a:pt x="686" y="247"/>
                  </a:cubicBezTo>
                  <a:cubicBezTo>
                    <a:pt x="685" y="247"/>
                    <a:pt x="684" y="247"/>
                    <a:pt x="683" y="246"/>
                  </a:cubicBezTo>
                  <a:cubicBezTo>
                    <a:pt x="680" y="241"/>
                    <a:pt x="680" y="238"/>
                    <a:pt x="685" y="237"/>
                  </a:cubicBezTo>
                  <a:cubicBezTo>
                    <a:pt x="685" y="237"/>
                    <a:pt x="686" y="237"/>
                    <a:pt x="686" y="236"/>
                  </a:cubicBezTo>
                  <a:cubicBezTo>
                    <a:pt x="686" y="31"/>
                    <a:pt x="686" y="31"/>
                    <a:pt x="686" y="31"/>
                  </a:cubicBezTo>
                  <a:cubicBezTo>
                    <a:pt x="683" y="30"/>
                    <a:pt x="680" y="29"/>
                    <a:pt x="676" y="28"/>
                  </a:cubicBezTo>
                  <a:cubicBezTo>
                    <a:pt x="675" y="27"/>
                    <a:pt x="674" y="27"/>
                    <a:pt x="672" y="26"/>
                  </a:cubicBezTo>
                  <a:cubicBezTo>
                    <a:pt x="667" y="25"/>
                    <a:pt x="662" y="23"/>
                    <a:pt x="656" y="21"/>
                  </a:cubicBezTo>
                  <a:cubicBezTo>
                    <a:pt x="656" y="224"/>
                    <a:pt x="656" y="224"/>
                    <a:pt x="656" y="224"/>
                  </a:cubicBezTo>
                  <a:cubicBezTo>
                    <a:pt x="674" y="223"/>
                    <a:pt x="676" y="248"/>
                    <a:pt x="673" y="258"/>
                  </a:cubicBezTo>
                  <a:cubicBezTo>
                    <a:pt x="670" y="268"/>
                    <a:pt x="691" y="301"/>
                    <a:pt x="671" y="301"/>
                  </a:cubicBezTo>
                  <a:cubicBezTo>
                    <a:pt x="666" y="301"/>
                    <a:pt x="661" y="303"/>
                    <a:pt x="656" y="304"/>
                  </a:cubicBezTo>
                  <a:lnTo>
                    <a:pt x="656" y="374"/>
                  </a:lnTo>
                  <a:close/>
                  <a:moveTo>
                    <a:pt x="621" y="1005"/>
                  </a:moveTo>
                  <a:cubicBezTo>
                    <a:pt x="622" y="1005"/>
                    <a:pt x="622" y="1005"/>
                    <a:pt x="622" y="1005"/>
                  </a:cubicBezTo>
                  <a:cubicBezTo>
                    <a:pt x="634" y="1002"/>
                    <a:pt x="645" y="999"/>
                    <a:pt x="656" y="996"/>
                  </a:cubicBezTo>
                  <a:cubicBezTo>
                    <a:pt x="656" y="694"/>
                    <a:pt x="656" y="694"/>
                    <a:pt x="656" y="694"/>
                  </a:cubicBezTo>
                  <a:cubicBezTo>
                    <a:pt x="649" y="696"/>
                    <a:pt x="643" y="698"/>
                    <a:pt x="638" y="700"/>
                  </a:cubicBezTo>
                  <a:cubicBezTo>
                    <a:pt x="633" y="701"/>
                    <a:pt x="627" y="699"/>
                    <a:pt x="621" y="694"/>
                  </a:cubicBezTo>
                  <a:cubicBezTo>
                    <a:pt x="621" y="1005"/>
                    <a:pt x="621" y="1005"/>
                    <a:pt x="621" y="1005"/>
                  </a:cubicBezTo>
                  <a:close/>
                  <a:moveTo>
                    <a:pt x="621" y="457"/>
                  </a:moveTo>
                  <a:cubicBezTo>
                    <a:pt x="623" y="455"/>
                    <a:pt x="626" y="455"/>
                    <a:pt x="628" y="454"/>
                  </a:cubicBezTo>
                  <a:cubicBezTo>
                    <a:pt x="639" y="452"/>
                    <a:pt x="643" y="446"/>
                    <a:pt x="656" y="443"/>
                  </a:cubicBezTo>
                  <a:cubicBezTo>
                    <a:pt x="656" y="437"/>
                    <a:pt x="656" y="437"/>
                    <a:pt x="656" y="437"/>
                  </a:cubicBezTo>
                  <a:cubicBezTo>
                    <a:pt x="651" y="439"/>
                    <a:pt x="646" y="439"/>
                    <a:pt x="640" y="436"/>
                  </a:cubicBezTo>
                  <a:cubicBezTo>
                    <a:pt x="635" y="432"/>
                    <a:pt x="627" y="433"/>
                    <a:pt x="621" y="434"/>
                  </a:cubicBezTo>
                  <a:cubicBezTo>
                    <a:pt x="621" y="457"/>
                    <a:pt x="621" y="457"/>
                    <a:pt x="621" y="457"/>
                  </a:cubicBezTo>
                  <a:close/>
                  <a:moveTo>
                    <a:pt x="621" y="373"/>
                  </a:moveTo>
                  <a:cubicBezTo>
                    <a:pt x="633" y="373"/>
                    <a:pt x="636" y="376"/>
                    <a:pt x="649" y="376"/>
                  </a:cubicBezTo>
                  <a:cubicBezTo>
                    <a:pt x="652" y="376"/>
                    <a:pt x="654" y="375"/>
                    <a:pt x="656" y="374"/>
                  </a:cubicBezTo>
                  <a:cubicBezTo>
                    <a:pt x="656" y="304"/>
                    <a:pt x="656" y="304"/>
                    <a:pt x="656" y="304"/>
                  </a:cubicBezTo>
                  <a:cubicBezTo>
                    <a:pt x="645" y="309"/>
                    <a:pt x="637" y="316"/>
                    <a:pt x="634" y="302"/>
                  </a:cubicBezTo>
                  <a:cubicBezTo>
                    <a:pt x="631" y="283"/>
                    <a:pt x="630" y="285"/>
                    <a:pt x="648" y="277"/>
                  </a:cubicBezTo>
                  <a:cubicBezTo>
                    <a:pt x="665" y="270"/>
                    <a:pt x="640" y="222"/>
                    <a:pt x="654" y="224"/>
                  </a:cubicBezTo>
                  <a:cubicBezTo>
                    <a:pt x="654" y="224"/>
                    <a:pt x="655" y="224"/>
                    <a:pt x="656" y="224"/>
                  </a:cubicBezTo>
                  <a:cubicBezTo>
                    <a:pt x="656" y="21"/>
                    <a:pt x="656" y="21"/>
                    <a:pt x="656" y="21"/>
                  </a:cubicBezTo>
                  <a:cubicBezTo>
                    <a:pt x="646" y="18"/>
                    <a:pt x="636" y="16"/>
                    <a:pt x="626" y="13"/>
                  </a:cubicBezTo>
                  <a:cubicBezTo>
                    <a:pt x="624" y="13"/>
                    <a:pt x="623" y="12"/>
                    <a:pt x="621" y="12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2" y="58"/>
                    <a:pt x="623" y="58"/>
                    <a:pt x="624" y="58"/>
                  </a:cubicBezTo>
                  <a:cubicBezTo>
                    <a:pt x="634" y="58"/>
                    <a:pt x="642" y="76"/>
                    <a:pt x="629" y="76"/>
                  </a:cubicBezTo>
                  <a:cubicBezTo>
                    <a:pt x="626" y="76"/>
                    <a:pt x="623" y="75"/>
                    <a:pt x="621" y="74"/>
                  </a:cubicBezTo>
                  <a:cubicBezTo>
                    <a:pt x="621" y="255"/>
                    <a:pt x="621" y="255"/>
                    <a:pt x="621" y="255"/>
                  </a:cubicBezTo>
                  <a:cubicBezTo>
                    <a:pt x="621" y="255"/>
                    <a:pt x="622" y="255"/>
                    <a:pt x="623" y="255"/>
                  </a:cubicBezTo>
                  <a:cubicBezTo>
                    <a:pt x="634" y="254"/>
                    <a:pt x="634" y="277"/>
                    <a:pt x="629" y="290"/>
                  </a:cubicBezTo>
                  <a:cubicBezTo>
                    <a:pt x="627" y="295"/>
                    <a:pt x="624" y="297"/>
                    <a:pt x="621" y="298"/>
                  </a:cubicBezTo>
                  <a:lnTo>
                    <a:pt x="621" y="373"/>
                  </a:lnTo>
                  <a:close/>
                  <a:moveTo>
                    <a:pt x="562" y="1015"/>
                  </a:moveTo>
                  <a:cubicBezTo>
                    <a:pt x="582" y="1013"/>
                    <a:pt x="601" y="1009"/>
                    <a:pt x="621" y="1005"/>
                  </a:cubicBezTo>
                  <a:cubicBezTo>
                    <a:pt x="621" y="694"/>
                    <a:pt x="621" y="694"/>
                    <a:pt x="621" y="694"/>
                  </a:cubicBezTo>
                  <a:cubicBezTo>
                    <a:pt x="610" y="687"/>
                    <a:pt x="598" y="674"/>
                    <a:pt x="588" y="663"/>
                  </a:cubicBezTo>
                  <a:cubicBezTo>
                    <a:pt x="580" y="656"/>
                    <a:pt x="570" y="646"/>
                    <a:pt x="562" y="637"/>
                  </a:cubicBezTo>
                  <a:cubicBezTo>
                    <a:pt x="562" y="1015"/>
                    <a:pt x="562" y="1015"/>
                    <a:pt x="562" y="1015"/>
                  </a:cubicBezTo>
                  <a:close/>
                  <a:moveTo>
                    <a:pt x="562" y="546"/>
                  </a:moveTo>
                  <a:cubicBezTo>
                    <a:pt x="568" y="535"/>
                    <a:pt x="572" y="508"/>
                    <a:pt x="584" y="506"/>
                  </a:cubicBezTo>
                  <a:cubicBezTo>
                    <a:pt x="597" y="505"/>
                    <a:pt x="606" y="491"/>
                    <a:pt x="606" y="479"/>
                  </a:cubicBezTo>
                  <a:cubicBezTo>
                    <a:pt x="606" y="470"/>
                    <a:pt x="612" y="461"/>
                    <a:pt x="621" y="457"/>
                  </a:cubicBezTo>
                  <a:cubicBezTo>
                    <a:pt x="621" y="434"/>
                    <a:pt x="621" y="434"/>
                    <a:pt x="621" y="434"/>
                  </a:cubicBezTo>
                  <a:cubicBezTo>
                    <a:pt x="614" y="434"/>
                    <a:pt x="609" y="433"/>
                    <a:pt x="609" y="427"/>
                  </a:cubicBezTo>
                  <a:cubicBezTo>
                    <a:pt x="609" y="413"/>
                    <a:pt x="600" y="408"/>
                    <a:pt x="606" y="396"/>
                  </a:cubicBezTo>
                  <a:cubicBezTo>
                    <a:pt x="613" y="385"/>
                    <a:pt x="606" y="373"/>
                    <a:pt x="619" y="373"/>
                  </a:cubicBezTo>
                  <a:cubicBezTo>
                    <a:pt x="620" y="373"/>
                    <a:pt x="620" y="373"/>
                    <a:pt x="621" y="373"/>
                  </a:cubicBezTo>
                  <a:cubicBezTo>
                    <a:pt x="621" y="298"/>
                    <a:pt x="621" y="298"/>
                    <a:pt x="621" y="298"/>
                  </a:cubicBezTo>
                  <a:cubicBezTo>
                    <a:pt x="614" y="300"/>
                    <a:pt x="607" y="295"/>
                    <a:pt x="609" y="286"/>
                  </a:cubicBezTo>
                  <a:cubicBezTo>
                    <a:pt x="612" y="273"/>
                    <a:pt x="603" y="253"/>
                    <a:pt x="621" y="255"/>
                  </a:cubicBezTo>
                  <a:cubicBezTo>
                    <a:pt x="621" y="74"/>
                    <a:pt x="621" y="74"/>
                    <a:pt x="621" y="74"/>
                  </a:cubicBezTo>
                  <a:cubicBezTo>
                    <a:pt x="613" y="69"/>
                    <a:pt x="611" y="59"/>
                    <a:pt x="621" y="58"/>
                  </a:cubicBezTo>
                  <a:cubicBezTo>
                    <a:pt x="621" y="12"/>
                    <a:pt x="621" y="12"/>
                    <a:pt x="621" y="12"/>
                  </a:cubicBezTo>
                  <a:cubicBezTo>
                    <a:pt x="618" y="11"/>
                    <a:pt x="615" y="11"/>
                    <a:pt x="611" y="10"/>
                  </a:cubicBezTo>
                  <a:cubicBezTo>
                    <a:pt x="608" y="9"/>
                    <a:pt x="604" y="9"/>
                    <a:pt x="601" y="8"/>
                  </a:cubicBezTo>
                  <a:cubicBezTo>
                    <a:pt x="588" y="6"/>
                    <a:pt x="575" y="4"/>
                    <a:pt x="562" y="2"/>
                  </a:cubicBezTo>
                  <a:cubicBezTo>
                    <a:pt x="562" y="132"/>
                    <a:pt x="562" y="132"/>
                    <a:pt x="562" y="132"/>
                  </a:cubicBezTo>
                  <a:cubicBezTo>
                    <a:pt x="575" y="133"/>
                    <a:pt x="581" y="145"/>
                    <a:pt x="572" y="155"/>
                  </a:cubicBezTo>
                  <a:cubicBezTo>
                    <a:pt x="570" y="158"/>
                    <a:pt x="566" y="161"/>
                    <a:pt x="562" y="164"/>
                  </a:cubicBezTo>
                  <a:cubicBezTo>
                    <a:pt x="562" y="462"/>
                    <a:pt x="562" y="462"/>
                    <a:pt x="562" y="462"/>
                  </a:cubicBezTo>
                  <a:cubicBezTo>
                    <a:pt x="565" y="461"/>
                    <a:pt x="568" y="463"/>
                    <a:pt x="567" y="466"/>
                  </a:cubicBezTo>
                  <a:cubicBezTo>
                    <a:pt x="566" y="469"/>
                    <a:pt x="564" y="473"/>
                    <a:pt x="562" y="473"/>
                  </a:cubicBezTo>
                  <a:lnTo>
                    <a:pt x="562" y="546"/>
                  </a:lnTo>
                  <a:close/>
                  <a:moveTo>
                    <a:pt x="553" y="1015"/>
                  </a:moveTo>
                  <a:cubicBezTo>
                    <a:pt x="556" y="1015"/>
                    <a:pt x="559" y="1015"/>
                    <a:pt x="562" y="1015"/>
                  </a:cubicBezTo>
                  <a:cubicBezTo>
                    <a:pt x="562" y="637"/>
                    <a:pt x="562" y="637"/>
                    <a:pt x="562" y="637"/>
                  </a:cubicBezTo>
                  <a:cubicBezTo>
                    <a:pt x="558" y="633"/>
                    <a:pt x="555" y="629"/>
                    <a:pt x="553" y="625"/>
                  </a:cubicBezTo>
                  <a:cubicBezTo>
                    <a:pt x="553" y="1015"/>
                    <a:pt x="553" y="1015"/>
                    <a:pt x="553" y="1015"/>
                  </a:cubicBezTo>
                  <a:close/>
                  <a:moveTo>
                    <a:pt x="553" y="608"/>
                  </a:moveTo>
                  <a:cubicBezTo>
                    <a:pt x="565" y="597"/>
                    <a:pt x="559" y="594"/>
                    <a:pt x="553" y="587"/>
                  </a:cubicBezTo>
                  <a:cubicBezTo>
                    <a:pt x="553" y="608"/>
                    <a:pt x="553" y="608"/>
                    <a:pt x="553" y="608"/>
                  </a:cubicBezTo>
                  <a:close/>
                  <a:moveTo>
                    <a:pt x="553" y="561"/>
                  </a:moveTo>
                  <a:cubicBezTo>
                    <a:pt x="555" y="556"/>
                    <a:pt x="558" y="552"/>
                    <a:pt x="560" y="548"/>
                  </a:cubicBezTo>
                  <a:cubicBezTo>
                    <a:pt x="561" y="548"/>
                    <a:pt x="561" y="547"/>
                    <a:pt x="562" y="546"/>
                  </a:cubicBezTo>
                  <a:cubicBezTo>
                    <a:pt x="562" y="473"/>
                    <a:pt x="562" y="473"/>
                    <a:pt x="562" y="473"/>
                  </a:cubicBezTo>
                  <a:cubicBezTo>
                    <a:pt x="561" y="473"/>
                    <a:pt x="560" y="472"/>
                    <a:pt x="559" y="471"/>
                  </a:cubicBezTo>
                  <a:cubicBezTo>
                    <a:pt x="555" y="467"/>
                    <a:pt x="556" y="464"/>
                    <a:pt x="560" y="462"/>
                  </a:cubicBezTo>
                  <a:cubicBezTo>
                    <a:pt x="561" y="462"/>
                    <a:pt x="561" y="462"/>
                    <a:pt x="562" y="462"/>
                  </a:cubicBezTo>
                  <a:cubicBezTo>
                    <a:pt x="562" y="164"/>
                    <a:pt x="562" y="164"/>
                    <a:pt x="562" y="164"/>
                  </a:cubicBezTo>
                  <a:cubicBezTo>
                    <a:pt x="559" y="166"/>
                    <a:pt x="556" y="167"/>
                    <a:pt x="553" y="168"/>
                  </a:cubicBezTo>
                  <a:cubicBezTo>
                    <a:pt x="553" y="494"/>
                    <a:pt x="553" y="494"/>
                    <a:pt x="553" y="494"/>
                  </a:cubicBezTo>
                  <a:cubicBezTo>
                    <a:pt x="556" y="493"/>
                    <a:pt x="559" y="495"/>
                    <a:pt x="558" y="498"/>
                  </a:cubicBezTo>
                  <a:cubicBezTo>
                    <a:pt x="558" y="502"/>
                    <a:pt x="555" y="505"/>
                    <a:pt x="553" y="505"/>
                  </a:cubicBezTo>
                  <a:cubicBezTo>
                    <a:pt x="553" y="561"/>
                    <a:pt x="553" y="561"/>
                    <a:pt x="553" y="561"/>
                  </a:cubicBezTo>
                  <a:close/>
                  <a:moveTo>
                    <a:pt x="562" y="2"/>
                  </a:moveTo>
                  <a:cubicBezTo>
                    <a:pt x="559" y="2"/>
                    <a:pt x="556" y="2"/>
                    <a:pt x="553" y="2"/>
                  </a:cubicBezTo>
                  <a:cubicBezTo>
                    <a:pt x="553" y="134"/>
                    <a:pt x="553" y="134"/>
                    <a:pt x="553" y="134"/>
                  </a:cubicBezTo>
                  <a:cubicBezTo>
                    <a:pt x="553" y="134"/>
                    <a:pt x="553" y="134"/>
                    <a:pt x="553" y="134"/>
                  </a:cubicBezTo>
                  <a:cubicBezTo>
                    <a:pt x="556" y="133"/>
                    <a:pt x="559" y="132"/>
                    <a:pt x="562" y="132"/>
                  </a:cubicBezTo>
                  <a:lnTo>
                    <a:pt x="562" y="2"/>
                  </a:lnTo>
                  <a:close/>
                  <a:moveTo>
                    <a:pt x="538" y="1017"/>
                  </a:moveTo>
                  <a:cubicBezTo>
                    <a:pt x="543" y="1016"/>
                    <a:pt x="548" y="1016"/>
                    <a:pt x="553" y="1015"/>
                  </a:cubicBezTo>
                  <a:cubicBezTo>
                    <a:pt x="553" y="625"/>
                    <a:pt x="553" y="625"/>
                    <a:pt x="553" y="625"/>
                  </a:cubicBezTo>
                  <a:cubicBezTo>
                    <a:pt x="549" y="619"/>
                    <a:pt x="548" y="613"/>
                    <a:pt x="553" y="608"/>
                  </a:cubicBezTo>
                  <a:cubicBezTo>
                    <a:pt x="553" y="608"/>
                    <a:pt x="553" y="608"/>
                    <a:pt x="553" y="608"/>
                  </a:cubicBezTo>
                  <a:cubicBezTo>
                    <a:pt x="553" y="587"/>
                    <a:pt x="553" y="587"/>
                    <a:pt x="553" y="587"/>
                  </a:cubicBezTo>
                  <a:cubicBezTo>
                    <a:pt x="552" y="586"/>
                    <a:pt x="552" y="586"/>
                    <a:pt x="551" y="585"/>
                  </a:cubicBezTo>
                  <a:cubicBezTo>
                    <a:pt x="547" y="579"/>
                    <a:pt x="549" y="570"/>
                    <a:pt x="553" y="561"/>
                  </a:cubicBezTo>
                  <a:cubicBezTo>
                    <a:pt x="553" y="505"/>
                    <a:pt x="553" y="505"/>
                    <a:pt x="553" y="505"/>
                  </a:cubicBezTo>
                  <a:cubicBezTo>
                    <a:pt x="552" y="505"/>
                    <a:pt x="551" y="504"/>
                    <a:pt x="550" y="503"/>
                  </a:cubicBezTo>
                  <a:cubicBezTo>
                    <a:pt x="546" y="499"/>
                    <a:pt x="547" y="496"/>
                    <a:pt x="551" y="495"/>
                  </a:cubicBezTo>
                  <a:cubicBezTo>
                    <a:pt x="552" y="494"/>
                    <a:pt x="552" y="494"/>
                    <a:pt x="553" y="494"/>
                  </a:cubicBezTo>
                  <a:cubicBezTo>
                    <a:pt x="553" y="168"/>
                    <a:pt x="553" y="168"/>
                    <a:pt x="553" y="168"/>
                  </a:cubicBezTo>
                  <a:cubicBezTo>
                    <a:pt x="548" y="170"/>
                    <a:pt x="543" y="171"/>
                    <a:pt x="538" y="171"/>
                  </a:cubicBezTo>
                  <a:cubicBezTo>
                    <a:pt x="538" y="468"/>
                    <a:pt x="538" y="468"/>
                    <a:pt x="538" y="468"/>
                  </a:cubicBezTo>
                  <a:cubicBezTo>
                    <a:pt x="542" y="467"/>
                    <a:pt x="544" y="469"/>
                    <a:pt x="544" y="472"/>
                  </a:cubicBezTo>
                  <a:cubicBezTo>
                    <a:pt x="543" y="475"/>
                    <a:pt x="541" y="479"/>
                    <a:pt x="538" y="479"/>
                  </a:cubicBezTo>
                  <a:cubicBezTo>
                    <a:pt x="538" y="1017"/>
                    <a:pt x="538" y="1017"/>
                    <a:pt x="538" y="1017"/>
                  </a:cubicBezTo>
                  <a:close/>
                  <a:moveTo>
                    <a:pt x="553" y="2"/>
                  </a:moveTo>
                  <a:cubicBezTo>
                    <a:pt x="548" y="1"/>
                    <a:pt x="543" y="1"/>
                    <a:pt x="538" y="0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43" y="133"/>
                    <a:pt x="547" y="133"/>
                    <a:pt x="553" y="134"/>
                  </a:cubicBezTo>
                  <a:lnTo>
                    <a:pt x="553" y="2"/>
                  </a:lnTo>
                  <a:close/>
                  <a:moveTo>
                    <a:pt x="267" y="679"/>
                  </a:moveTo>
                  <a:cubicBezTo>
                    <a:pt x="276" y="685"/>
                    <a:pt x="284" y="689"/>
                    <a:pt x="292" y="689"/>
                  </a:cubicBezTo>
                  <a:cubicBezTo>
                    <a:pt x="309" y="689"/>
                    <a:pt x="306" y="705"/>
                    <a:pt x="306" y="722"/>
                  </a:cubicBezTo>
                  <a:cubicBezTo>
                    <a:pt x="306" y="738"/>
                    <a:pt x="327" y="738"/>
                    <a:pt x="350" y="745"/>
                  </a:cubicBezTo>
                  <a:cubicBezTo>
                    <a:pt x="372" y="753"/>
                    <a:pt x="382" y="751"/>
                    <a:pt x="404" y="765"/>
                  </a:cubicBezTo>
                  <a:cubicBezTo>
                    <a:pt x="426" y="779"/>
                    <a:pt x="431" y="786"/>
                    <a:pt x="420" y="802"/>
                  </a:cubicBezTo>
                  <a:cubicBezTo>
                    <a:pt x="409" y="818"/>
                    <a:pt x="385" y="843"/>
                    <a:pt x="384" y="867"/>
                  </a:cubicBezTo>
                  <a:cubicBezTo>
                    <a:pt x="383" y="890"/>
                    <a:pt x="368" y="913"/>
                    <a:pt x="352" y="915"/>
                  </a:cubicBezTo>
                  <a:cubicBezTo>
                    <a:pt x="336" y="917"/>
                    <a:pt x="321" y="930"/>
                    <a:pt x="321" y="941"/>
                  </a:cubicBezTo>
                  <a:cubicBezTo>
                    <a:pt x="321" y="952"/>
                    <a:pt x="306" y="947"/>
                    <a:pt x="305" y="968"/>
                  </a:cubicBezTo>
                  <a:cubicBezTo>
                    <a:pt x="305" y="970"/>
                    <a:pt x="304" y="972"/>
                    <a:pt x="304" y="974"/>
                  </a:cubicBezTo>
                  <a:cubicBezTo>
                    <a:pt x="310" y="977"/>
                    <a:pt x="316" y="980"/>
                    <a:pt x="323" y="982"/>
                  </a:cubicBezTo>
                  <a:cubicBezTo>
                    <a:pt x="330" y="985"/>
                    <a:pt x="338" y="988"/>
                    <a:pt x="346" y="991"/>
                  </a:cubicBezTo>
                  <a:cubicBezTo>
                    <a:pt x="397" y="1008"/>
                    <a:pt x="452" y="1017"/>
                    <a:pt x="509" y="1017"/>
                  </a:cubicBezTo>
                  <a:cubicBezTo>
                    <a:pt x="519" y="1017"/>
                    <a:pt x="529" y="1017"/>
                    <a:pt x="538" y="1017"/>
                  </a:cubicBezTo>
                  <a:cubicBezTo>
                    <a:pt x="538" y="479"/>
                    <a:pt x="538" y="479"/>
                    <a:pt x="538" y="479"/>
                  </a:cubicBezTo>
                  <a:cubicBezTo>
                    <a:pt x="537" y="479"/>
                    <a:pt x="536" y="478"/>
                    <a:pt x="535" y="477"/>
                  </a:cubicBezTo>
                  <a:cubicBezTo>
                    <a:pt x="532" y="472"/>
                    <a:pt x="532" y="470"/>
                    <a:pt x="537" y="468"/>
                  </a:cubicBezTo>
                  <a:cubicBezTo>
                    <a:pt x="537" y="468"/>
                    <a:pt x="538" y="468"/>
                    <a:pt x="538" y="468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32" y="171"/>
                    <a:pt x="526" y="168"/>
                    <a:pt x="519" y="163"/>
                  </a:cubicBezTo>
                  <a:cubicBezTo>
                    <a:pt x="498" y="147"/>
                    <a:pt x="512" y="122"/>
                    <a:pt x="525" y="128"/>
                  </a:cubicBezTo>
                  <a:cubicBezTo>
                    <a:pt x="531" y="130"/>
                    <a:pt x="535" y="132"/>
                    <a:pt x="538" y="132"/>
                  </a:cubicBezTo>
                  <a:cubicBezTo>
                    <a:pt x="538" y="0"/>
                    <a:pt x="538" y="0"/>
                    <a:pt x="538" y="0"/>
                  </a:cubicBezTo>
                  <a:cubicBezTo>
                    <a:pt x="535" y="0"/>
                    <a:pt x="531" y="0"/>
                    <a:pt x="528" y="0"/>
                  </a:cubicBezTo>
                  <a:cubicBezTo>
                    <a:pt x="527" y="2"/>
                    <a:pt x="526" y="5"/>
                    <a:pt x="523" y="7"/>
                  </a:cubicBezTo>
                  <a:cubicBezTo>
                    <a:pt x="511" y="20"/>
                    <a:pt x="514" y="28"/>
                    <a:pt x="497" y="28"/>
                  </a:cubicBezTo>
                  <a:cubicBezTo>
                    <a:pt x="480" y="28"/>
                    <a:pt x="518" y="56"/>
                    <a:pt x="498" y="56"/>
                  </a:cubicBezTo>
                  <a:cubicBezTo>
                    <a:pt x="478" y="56"/>
                    <a:pt x="472" y="80"/>
                    <a:pt x="492" y="78"/>
                  </a:cubicBezTo>
                  <a:cubicBezTo>
                    <a:pt x="512" y="75"/>
                    <a:pt x="511" y="84"/>
                    <a:pt x="490" y="94"/>
                  </a:cubicBezTo>
                  <a:cubicBezTo>
                    <a:pt x="469" y="104"/>
                    <a:pt x="435" y="104"/>
                    <a:pt x="425" y="120"/>
                  </a:cubicBezTo>
                  <a:cubicBezTo>
                    <a:pt x="415" y="136"/>
                    <a:pt x="378" y="135"/>
                    <a:pt x="378" y="150"/>
                  </a:cubicBezTo>
                  <a:cubicBezTo>
                    <a:pt x="378" y="165"/>
                    <a:pt x="372" y="219"/>
                    <a:pt x="343" y="209"/>
                  </a:cubicBezTo>
                  <a:cubicBezTo>
                    <a:pt x="315" y="199"/>
                    <a:pt x="309" y="171"/>
                    <a:pt x="297" y="154"/>
                  </a:cubicBezTo>
                  <a:cubicBezTo>
                    <a:pt x="286" y="136"/>
                    <a:pt x="304" y="118"/>
                    <a:pt x="292" y="111"/>
                  </a:cubicBezTo>
                  <a:cubicBezTo>
                    <a:pt x="281" y="105"/>
                    <a:pt x="317" y="77"/>
                    <a:pt x="305" y="85"/>
                  </a:cubicBezTo>
                  <a:cubicBezTo>
                    <a:pt x="292" y="94"/>
                    <a:pt x="273" y="82"/>
                    <a:pt x="290" y="78"/>
                  </a:cubicBezTo>
                  <a:cubicBezTo>
                    <a:pt x="307" y="74"/>
                    <a:pt x="301" y="57"/>
                    <a:pt x="289" y="61"/>
                  </a:cubicBezTo>
                  <a:cubicBezTo>
                    <a:pt x="282" y="63"/>
                    <a:pt x="274" y="62"/>
                    <a:pt x="272" y="58"/>
                  </a:cubicBezTo>
                  <a:cubicBezTo>
                    <a:pt x="270" y="59"/>
                    <a:pt x="268" y="60"/>
                    <a:pt x="267" y="61"/>
                  </a:cubicBezTo>
                  <a:cubicBezTo>
                    <a:pt x="267" y="304"/>
                    <a:pt x="267" y="304"/>
                    <a:pt x="267" y="304"/>
                  </a:cubicBezTo>
                  <a:cubicBezTo>
                    <a:pt x="278" y="307"/>
                    <a:pt x="281" y="319"/>
                    <a:pt x="286" y="329"/>
                  </a:cubicBezTo>
                  <a:cubicBezTo>
                    <a:pt x="291" y="341"/>
                    <a:pt x="288" y="353"/>
                    <a:pt x="269" y="345"/>
                  </a:cubicBezTo>
                  <a:cubicBezTo>
                    <a:pt x="268" y="345"/>
                    <a:pt x="267" y="344"/>
                    <a:pt x="267" y="344"/>
                  </a:cubicBezTo>
                  <a:lnTo>
                    <a:pt x="267" y="679"/>
                  </a:lnTo>
                  <a:close/>
                  <a:moveTo>
                    <a:pt x="213" y="651"/>
                  </a:moveTo>
                  <a:cubicBezTo>
                    <a:pt x="220" y="652"/>
                    <a:pt x="229" y="654"/>
                    <a:pt x="238" y="660"/>
                  </a:cubicBezTo>
                  <a:cubicBezTo>
                    <a:pt x="248" y="666"/>
                    <a:pt x="258" y="673"/>
                    <a:pt x="267" y="679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50" y="337"/>
                    <a:pt x="241" y="336"/>
                    <a:pt x="248" y="319"/>
                  </a:cubicBezTo>
                  <a:cubicBezTo>
                    <a:pt x="255" y="301"/>
                    <a:pt x="246" y="302"/>
                    <a:pt x="258" y="303"/>
                  </a:cubicBezTo>
                  <a:cubicBezTo>
                    <a:pt x="261" y="303"/>
                    <a:pt x="264" y="303"/>
                    <a:pt x="267" y="304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63" y="63"/>
                    <a:pt x="259" y="65"/>
                    <a:pt x="256" y="67"/>
                  </a:cubicBezTo>
                  <a:cubicBezTo>
                    <a:pt x="241" y="76"/>
                    <a:pt x="227" y="85"/>
                    <a:pt x="213" y="95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7" y="129"/>
                    <a:pt x="218" y="136"/>
                    <a:pt x="213" y="138"/>
                  </a:cubicBezTo>
                  <a:cubicBezTo>
                    <a:pt x="213" y="211"/>
                    <a:pt x="213" y="211"/>
                    <a:pt x="213" y="211"/>
                  </a:cubicBezTo>
                  <a:cubicBezTo>
                    <a:pt x="219" y="220"/>
                    <a:pt x="220" y="238"/>
                    <a:pt x="227" y="245"/>
                  </a:cubicBezTo>
                  <a:cubicBezTo>
                    <a:pt x="237" y="255"/>
                    <a:pt x="255" y="259"/>
                    <a:pt x="252" y="268"/>
                  </a:cubicBezTo>
                  <a:cubicBezTo>
                    <a:pt x="248" y="276"/>
                    <a:pt x="279" y="297"/>
                    <a:pt x="258" y="297"/>
                  </a:cubicBezTo>
                  <a:cubicBezTo>
                    <a:pt x="237" y="297"/>
                    <a:pt x="227" y="304"/>
                    <a:pt x="222" y="312"/>
                  </a:cubicBezTo>
                  <a:cubicBezTo>
                    <a:pt x="219" y="318"/>
                    <a:pt x="216" y="317"/>
                    <a:pt x="213" y="314"/>
                  </a:cubicBezTo>
                  <a:cubicBezTo>
                    <a:pt x="213" y="354"/>
                    <a:pt x="213" y="354"/>
                    <a:pt x="213" y="354"/>
                  </a:cubicBezTo>
                  <a:cubicBezTo>
                    <a:pt x="223" y="353"/>
                    <a:pt x="225" y="370"/>
                    <a:pt x="215" y="370"/>
                  </a:cubicBezTo>
                  <a:cubicBezTo>
                    <a:pt x="214" y="370"/>
                    <a:pt x="214" y="370"/>
                    <a:pt x="213" y="370"/>
                  </a:cubicBezTo>
                  <a:lnTo>
                    <a:pt x="213" y="651"/>
                  </a:lnTo>
                  <a:close/>
                  <a:moveTo>
                    <a:pt x="197" y="650"/>
                  </a:moveTo>
                  <a:cubicBezTo>
                    <a:pt x="202" y="650"/>
                    <a:pt x="207" y="650"/>
                    <a:pt x="213" y="651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204" y="368"/>
                    <a:pt x="200" y="356"/>
                    <a:pt x="210" y="354"/>
                  </a:cubicBezTo>
                  <a:cubicBezTo>
                    <a:pt x="211" y="354"/>
                    <a:pt x="212" y="354"/>
                    <a:pt x="213" y="354"/>
                  </a:cubicBezTo>
                  <a:cubicBezTo>
                    <a:pt x="213" y="314"/>
                    <a:pt x="213" y="314"/>
                    <a:pt x="213" y="314"/>
                  </a:cubicBezTo>
                  <a:cubicBezTo>
                    <a:pt x="211" y="312"/>
                    <a:pt x="209" y="310"/>
                    <a:pt x="206" y="307"/>
                  </a:cubicBezTo>
                  <a:cubicBezTo>
                    <a:pt x="204" y="306"/>
                    <a:pt x="200" y="306"/>
                    <a:pt x="197" y="306"/>
                  </a:cubicBezTo>
                  <a:cubicBezTo>
                    <a:pt x="197" y="329"/>
                    <a:pt x="197" y="329"/>
                    <a:pt x="197" y="329"/>
                  </a:cubicBezTo>
                  <a:cubicBezTo>
                    <a:pt x="203" y="335"/>
                    <a:pt x="205" y="344"/>
                    <a:pt x="198" y="353"/>
                  </a:cubicBezTo>
                  <a:cubicBezTo>
                    <a:pt x="198" y="354"/>
                    <a:pt x="197" y="354"/>
                    <a:pt x="197" y="355"/>
                  </a:cubicBezTo>
                  <a:cubicBezTo>
                    <a:pt x="197" y="364"/>
                    <a:pt x="197" y="364"/>
                    <a:pt x="197" y="364"/>
                  </a:cubicBezTo>
                  <a:cubicBezTo>
                    <a:pt x="204" y="364"/>
                    <a:pt x="205" y="376"/>
                    <a:pt x="198" y="376"/>
                  </a:cubicBezTo>
                  <a:cubicBezTo>
                    <a:pt x="198" y="376"/>
                    <a:pt x="197" y="376"/>
                    <a:pt x="197" y="376"/>
                  </a:cubicBezTo>
                  <a:cubicBezTo>
                    <a:pt x="197" y="594"/>
                    <a:pt x="197" y="594"/>
                    <a:pt x="197" y="594"/>
                  </a:cubicBezTo>
                  <a:cubicBezTo>
                    <a:pt x="198" y="595"/>
                    <a:pt x="198" y="596"/>
                    <a:pt x="197" y="597"/>
                  </a:cubicBezTo>
                  <a:cubicBezTo>
                    <a:pt x="197" y="650"/>
                    <a:pt x="197" y="650"/>
                    <a:pt x="197" y="650"/>
                  </a:cubicBezTo>
                  <a:close/>
                  <a:moveTo>
                    <a:pt x="213" y="95"/>
                  </a:moveTo>
                  <a:cubicBezTo>
                    <a:pt x="207" y="99"/>
                    <a:pt x="202" y="103"/>
                    <a:pt x="197" y="107"/>
                  </a:cubicBezTo>
                  <a:cubicBezTo>
                    <a:pt x="197" y="110"/>
                    <a:pt x="197" y="110"/>
                    <a:pt x="197" y="110"/>
                  </a:cubicBezTo>
                  <a:cubicBezTo>
                    <a:pt x="197" y="110"/>
                    <a:pt x="198" y="110"/>
                    <a:pt x="198" y="110"/>
                  </a:cubicBezTo>
                  <a:cubicBezTo>
                    <a:pt x="205" y="112"/>
                    <a:pt x="210" y="117"/>
                    <a:pt x="213" y="122"/>
                  </a:cubicBezTo>
                  <a:cubicBezTo>
                    <a:pt x="213" y="95"/>
                    <a:pt x="213" y="95"/>
                    <a:pt x="213" y="95"/>
                  </a:cubicBezTo>
                  <a:close/>
                  <a:moveTo>
                    <a:pt x="213" y="138"/>
                  </a:moveTo>
                  <a:cubicBezTo>
                    <a:pt x="211" y="138"/>
                    <a:pt x="209" y="138"/>
                    <a:pt x="207" y="137"/>
                  </a:cubicBezTo>
                  <a:cubicBezTo>
                    <a:pt x="203" y="136"/>
                    <a:pt x="200" y="136"/>
                    <a:pt x="197" y="136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204" y="166"/>
                    <a:pt x="202" y="176"/>
                    <a:pt x="197" y="180"/>
                  </a:cubicBezTo>
                  <a:cubicBezTo>
                    <a:pt x="197" y="205"/>
                    <a:pt x="197" y="205"/>
                    <a:pt x="197" y="205"/>
                  </a:cubicBezTo>
                  <a:cubicBezTo>
                    <a:pt x="198" y="204"/>
                    <a:pt x="200" y="204"/>
                    <a:pt x="203" y="204"/>
                  </a:cubicBezTo>
                  <a:cubicBezTo>
                    <a:pt x="208" y="205"/>
                    <a:pt x="211" y="207"/>
                    <a:pt x="213" y="211"/>
                  </a:cubicBezTo>
                  <a:lnTo>
                    <a:pt x="213" y="138"/>
                  </a:lnTo>
                  <a:close/>
                  <a:moveTo>
                    <a:pt x="153" y="648"/>
                  </a:moveTo>
                  <a:cubicBezTo>
                    <a:pt x="161" y="654"/>
                    <a:pt x="177" y="651"/>
                    <a:pt x="187" y="651"/>
                  </a:cubicBezTo>
                  <a:cubicBezTo>
                    <a:pt x="190" y="651"/>
                    <a:pt x="193" y="651"/>
                    <a:pt x="197" y="650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196" y="598"/>
                    <a:pt x="194" y="598"/>
                    <a:pt x="190" y="598"/>
                  </a:cubicBezTo>
                  <a:cubicBezTo>
                    <a:pt x="176" y="597"/>
                    <a:pt x="166" y="588"/>
                    <a:pt x="185" y="589"/>
                  </a:cubicBezTo>
                  <a:cubicBezTo>
                    <a:pt x="190" y="589"/>
                    <a:pt x="195" y="592"/>
                    <a:pt x="197" y="594"/>
                  </a:cubicBezTo>
                  <a:cubicBezTo>
                    <a:pt x="197" y="376"/>
                    <a:pt x="197" y="376"/>
                    <a:pt x="197" y="376"/>
                  </a:cubicBezTo>
                  <a:cubicBezTo>
                    <a:pt x="190" y="375"/>
                    <a:pt x="187" y="366"/>
                    <a:pt x="195" y="364"/>
                  </a:cubicBezTo>
                  <a:cubicBezTo>
                    <a:pt x="196" y="364"/>
                    <a:pt x="196" y="364"/>
                    <a:pt x="197" y="364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83" y="371"/>
                    <a:pt x="169" y="371"/>
                    <a:pt x="161" y="379"/>
                  </a:cubicBezTo>
                  <a:cubicBezTo>
                    <a:pt x="158" y="383"/>
                    <a:pt x="155" y="387"/>
                    <a:pt x="153" y="391"/>
                  </a:cubicBezTo>
                  <a:cubicBezTo>
                    <a:pt x="153" y="579"/>
                    <a:pt x="153" y="579"/>
                    <a:pt x="153" y="579"/>
                  </a:cubicBezTo>
                  <a:cubicBezTo>
                    <a:pt x="154" y="579"/>
                    <a:pt x="156" y="579"/>
                    <a:pt x="157" y="579"/>
                  </a:cubicBezTo>
                  <a:cubicBezTo>
                    <a:pt x="168" y="578"/>
                    <a:pt x="167" y="596"/>
                    <a:pt x="155" y="596"/>
                  </a:cubicBezTo>
                  <a:cubicBezTo>
                    <a:pt x="154" y="596"/>
                    <a:pt x="154" y="596"/>
                    <a:pt x="153" y="596"/>
                  </a:cubicBezTo>
                  <a:cubicBezTo>
                    <a:pt x="153" y="648"/>
                    <a:pt x="153" y="648"/>
                    <a:pt x="153" y="648"/>
                  </a:cubicBezTo>
                  <a:close/>
                  <a:moveTo>
                    <a:pt x="197" y="107"/>
                  </a:moveTo>
                  <a:cubicBezTo>
                    <a:pt x="195" y="108"/>
                    <a:pt x="195" y="108"/>
                    <a:pt x="195" y="108"/>
                  </a:cubicBezTo>
                  <a:cubicBezTo>
                    <a:pt x="195" y="109"/>
                    <a:pt x="196" y="109"/>
                    <a:pt x="197" y="110"/>
                  </a:cubicBezTo>
                  <a:cubicBezTo>
                    <a:pt x="197" y="107"/>
                    <a:pt x="197" y="107"/>
                    <a:pt x="197" y="107"/>
                  </a:cubicBezTo>
                  <a:close/>
                  <a:moveTo>
                    <a:pt x="197" y="136"/>
                  </a:moveTo>
                  <a:cubicBezTo>
                    <a:pt x="186" y="136"/>
                    <a:pt x="181" y="142"/>
                    <a:pt x="193" y="154"/>
                  </a:cubicBezTo>
                  <a:cubicBezTo>
                    <a:pt x="195" y="155"/>
                    <a:pt x="196" y="156"/>
                    <a:pt x="197" y="157"/>
                  </a:cubicBezTo>
                  <a:cubicBezTo>
                    <a:pt x="197" y="136"/>
                    <a:pt x="197" y="136"/>
                    <a:pt x="197" y="136"/>
                  </a:cubicBezTo>
                  <a:close/>
                  <a:moveTo>
                    <a:pt x="197" y="180"/>
                  </a:moveTo>
                  <a:cubicBezTo>
                    <a:pt x="194" y="183"/>
                    <a:pt x="190" y="184"/>
                    <a:pt x="186" y="182"/>
                  </a:cubicBezTo>
                  <a:cubicBezTo>
                    <a:pt x="180" y="180"/>
                    <a:pt x="167" y="175"/>
                    <a:pt x="153" y="170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61" y="194"/>
                    <a:pt x="167" y="201"/>
                    <a:pt x="167" y="206"/>
                  </a:cubicBezTo>
                  <a:cubicBezTo>
                    <a:pt x="167" y="217"/>
                    <a:pt x="173" y="223"/>
                    <a:pt x="186" y="219"/>
                  </a:cubicBezTo>
                  <a:cubicBezTo>
                    <a:pt x="196" y="216"/>
                    <a:pt x="190" y="207"/>
                    <a:pt x="197" y="205"/>
                  </a:cubicBezTo>
                  <a:cubicBezTo>
                    <a:pt x="197" y="180"/>
                    <a:pt x="197" y="180"/>
                    <a:pt x="197" y="180"/>
                  </a:cubicBezTo>
                  <a:close/>
                  <a:moveTo>
                    <a:pt x="197" y="306"/>
                  </a:moveTo>
                  <a:cubicBezTo>
                    <a:pt x="184" y="308"/>
                    <a:pt x="166" y="317"/>
                    <a:pt x="176" y="317"/>
                  </a:cubicBezTo>
                  <a:cubicBezTo>
                    <a:pt x="182" y="317"/>
                    <a:pt x="191" y="322"/>
                    <a:pt x="197" y="329"/>
                  </a:cubicBezTo>
                  <a:lnTo>
                    <a:pt x="197" y="306"/>
                  </a:lnTo>
                  <a:close/>
                  <a:moveTo>
                    <a:pt x="103" y="651"/>
                  </a:moveTo>
                  <a:cubicBezTo>
                    <a:pt x="111" y="652"/>
                    <a:pt x="119" y="653"/>
                    <a:pt x="125" y="650"/>
                  </a:cubicBezTo>
                  <a:cubicBezTo>
                    <a:pt x="135" y="643"/>
                    <a:pt x="145" y="631"/>
                    <a:pt x="150" y="643"/>
                  </a:cubicBezTo>
                  <a:cubicBezTo>
                    <a:pt x="151" y="645"/>
                    <a:pt x="152" y="647"/>
                    <a:pt x="153" y="648"/>
                  </a:cubicBezTo>
                  <a:cubicBezTo>
                    <a:pt x="153" y="596"/>
                    <a:pt x="153" y="596"/>
                    <a:pt x="153" y="596"/>
                  </a:cubicBezTo>
                  <a:cubicBezTo>
                    <a:pt x="143" y="594"/>
                    <a:pt x="133" y="580"/>
                    <a:pt x="153" y="579"/>
                  </a:cubicBezTo>
                  <a:cubicBezTo>
                    <a:pt x="153" y="391"/>
                    <a:pt x="153" y="391"/>
                    <a:pt x="153" y="391"/>
                  </a:cubicBezTo>
                  <a:cubicBezTo>
                    <a:pt x="149" y="397"/>
                    <a:pt x="146" y="403"/>
                    <a:pt x="137" y="403"/>
                  </a:cubicBezTo>
                  <a:cubicBezTo>
                    <a:pt x="124" y="403"/>
                    <a:pt x="116" y="434"/>
                    <a:pt x="116" y="445"/>
                  </a:cubicBezTo>
                  <a:cubicBezTo>
                    <a:pt x="116" y="451"/>
                    <a:pt x="110" y="456"/>
                    <a:pt x="103" y="460"/>
                  </a:cubicBezTo>
                  <a:cubicBezTo>
                    <a:pt x="103" y="527"/>
                    <a:pt x="103" y="527"/>
                    <a:pt x="103" y="527"/>
                  </a:cubicBezTo>
                  <a:cubicBezTo>
                    <a:pt x="118" y="528"/>
                    <a:pt x="131" y="551"/>
                    <a:pt x="120" y="545"/>
                  </a:cubicBezTo>
                  <a:cubicBezTo>
                    <a:pt x="113" y="541"/>
                    <a:pt x="108" y="544"/>
                    <a:pt x="103" y="545"/>
                  </a:cubicBezTo>
                  <a:cubicBezTo>
                    <a:pt x="103" y="563"/>
                    <a:pt x="103" y="563"/>
                    <a:pt x="103" y="563"/>
                  </a:cubicBezTo>
                  <a:cubicBezTo>
                    <a:pt x="104" y="563"/>
                    <a:pt x="105" y="563"/>
                    <a:pt x="106" y="563"/>
                  </a:cubicBezTo>
                  <a:cubicBezTo>
                    <a:pt x="118" y="562"/>
                    <a:pt x="129" y="574"/>
                    <a:pt x="116" y="574"/>
                  </a:cubicBezTo>
                  <a:cubicBezTo>
                    <a:pt x="111" y="574"/>
                    <a:pt x="106" y="572"/>
                    <a:pt x="103" y="570"/>
                  </a:cubicBezTo>
                  <a:cubicBezTo>
                    <a:pt x="103" y="651"/>
                    <a:pt x="103" y="651"/>
                    <a:pt x="103" y="651"/>
                  </a:cubicBezTo>
                  <a:close/>
                  <a:moveTo>
                    <a:pt x="153" y="170"/>
                  </a:moveTo>
                  <a:cubicBezTo>
                    <a:pt x="147" y="168"/>
                    <a:pt x="140" y="166"/>
                    <a:pt x="134" y="165"/>
                  </a:cubicBezTo>
                  <a:cubicBezTo>
                    <a:pt x="134" y="165"/>
                    <a:pt x="133" y="166"/>
                    <a:pt x="132" y="166"/>
                  </a:cubicBezTo>
                  <a:cubicBezTo>
                    <a:pt x="130" y="169"/>
                    <a:pt x="127" y="172"/>
                    <a:pt x="125" y="175"/>
                  </a:cubicBezTo>
                  <a:cubicBezTo>
                    <a:pt x="134" y="177"/>
                    <a:pt x="145" y="182"/>
                    <a:pt x="153" y="188"/>
                  </a:cubicBezTo>
                  <a:cubicBezTo>
                    <a:pt x="153" y="170"/>
                    <a:pt x="153" y="170"/>
                    <a:pt x="153" y="170"/>
                  </a:cubicBezTo>
                  <a:close/>
                  <a:moveTo>
                    <a:pt x="103" y="815"/>
                  </a:moveTo>
                  <a:cubicBezTo>
                    <a:pt x="103" y="814"/>
                    <a:pt x="103" y="814"/>
                    <a:pt x="103" y="814"/>
                  </a:cubicBezTo>
                  <a:cubicBezTo>
                    <a:pt x="106" y="817"/>
                    <a:pt x="108" y="821"/>
                    <a:pt x="109" y="824"/>
                  </a:cubicBezTo>
                  <a:cubicBezTo>
                    <a:pt x="109" y="823"/>
                    <a:pt x="109" y="823"/>
                    <a:pt x="109" y="823"/>
                  </a:cubicBezTo>
                  <a:cubicBezTo>
                    <a:pt x="107" y="820"/>
                    <a:pt x="105" y="818"/>
                    <a:pt x="103" y="815"/>
                  </a:cubicBezTo>
                  <a:close/>
                  <a:moveTo>
                    <a:pt x="103" y="705"/>
                  </a:moveTo>
                  <a:cubicBezTo>
                    <a:pt x="103" y="680"/>
                    <a:pt x="103" y="680"/>
                    <a:pt x="103" y="680"/>
                  </a:cubicBezTo>
                  <a:cubicBezTo>
                    <a:pt x="108" y="689"/>
                    <a:pt x="113" y="701"/>
                    <a:pt x="103" y="705"/>
                  </a:cubicBezTo>
                  <a:close/>
                  <a:moveTo>
                    <a:pt x="103" y="248"/>
                  </a:moveTo>
                  <a:cubicBezTo>
                    <a:pt x="103" y="241"/>
                    <a:pt x="103" y="241"/>
                    <a:pt x="103" y="241"/>
                  </a:cubicBezTo>
                  <a:cubicBezTo>
                    <a:pt x="104" y="244"/>
                    <a:pt x="104" y="246"/>
                    <a:pt x="103" y="248"/>
                  </a:cubicBezTo>
                  <a:close/>
                  <a:moveTo>
                    <a:pt x="79" y="653"/>
                  </a:moveTo>
                  <a:cubicBezTo>
                    <a:pt x="82" y="653"/>
                    <a:pt x="85" y="653"/>
                    <a:pt x="88" y="652"/>
                  </a:cubicBezTo>
                  <a:cubicBezTo>
                    <a:pt x="92" y="651"/>
                    <a:pt x="97" y="651"/>
                    <a:pt x="103" y="651"/>
                  </a:cubicBezTo>
                  <a:cubicBezTo>
                    <a:pt x="103" y="570"/>
                    <a:pt x="103" y="570"/>
                    <a:pt x="103" y="570"/>
                  </a:cubicBezTo>
                  <a:cubicBezTo>
                    <a:pt x="99" y="567"/>
                    <a:pt x="98" y="564"/>
                    <a:pt x="103" y="563"/>
                  </a:cubicBezTo>
                  <a:cubicBezTo>
                    <a:pt x="103" y="545"/>
                    <a:pt x="103" y="545"/>
                    <a:pt x="103" y="545"/>
                  </a:cubicBezTo>
                  <a:cubicBezTo>
                    <a:pt x="101" y="546"/>
                    <a:pt x="98" y="546"/>
                    <a:pt x="96" y="545"/>
                  </a:cubicBezTo>
                  <a:cubicBezTo>
                    <a:pt x="89" y="541"/>
                    <a:pt x="91" y="529"/>
                    <a:pt x="102" y="527"/>
                  </a:cubicBezTo>
                  <a:cubicBezTo>
                    <a:pt x="103" y="527"/>
                    <a:pt x="103" y="527"/>
                    <a:pt x="103" y="527"/>
                  </a:cubicBezTo>
                  <a:cubicBezTo>
                    <a:pt x="103" y="460"/>
                    <a:pt x="103" y="460"/>
                    <a:pt x="103" y="460"/>
                  </a:cubicBezTo>
                  <a:cubicBezTo>
                    <a:pt x="97" y="465"/>
                    <a:pt x="90" y="469"/>
                    <a:pt x="87" y="474"/>
                  </a:cubicBezTo>
                  <a:cubicBezTo>
                    <a:pt x="80" y="483"/>
                    <a:pt x="85" y="493"/>
                    <a:pt x="85" y="511"/>
                  </a:cubicBezTo>
                  <a:cubicBezTo>
                    <a:pt x="85" y="520"/>
                    <a:pt x="83" y="524"/>
                    <a:pt x="79" y="522"/>
                  </a:cubicBezTo>
                  <a:cubicBezTo>
                    <a:pt x="79" y="548"/>
                    <a:pt x="79" y="548"/>
                    <a:pt x="79" y="548"/>
                  </a:cubicBezTo>
                  <a:cubicBezTo>
                    <a:pt x="90" y="551"/>
                    <a:pt x="96" y="563"/>
                    <a:pt x="84" y="562"/>
                  </a:cubicBezTo>
                  <a:cubicBezTo>
                    <a:pt x="82" y="562"/>
                    <a:pt x="81" y="561"/>
                    <a:pt x="79" y="561"/>
                  </a:cubicBezTo>
                  <a:cubicBezTo>
                    <a:pt x="79" y="653"/>
                    <a:pt x="79" y="653"/>
                    <a:pt x="79" y="653"/>
                  </a:cubicBezTo>
                  <a:close/>
                  <a:moveTo>
                    <a:pt x="103" y="241"/>
                  </a:moveTo>
                  <a:cubicBezTo>
                    <a:pt x="103" y="248"/>
                    <a:pt x="103" y="248"/>
                    <a:pt x="103" y="248"/>
                  </a:cubicBezTo>
                  <a:cubicBezTo>
                    <a:pt x="102" y="249"/>
                    <a:pt x="101" y="249"/>
                    <a:pt x="99" y="249"/>
                  </a:cubicBezTo>
                  <a:cubicBezTo>
                    <a:pt x="89" y="249"/>
                    <a:pt x="89" y="264"/>
                    <a:pt x="88" y="287"/>
                  </a:cubicBezTo>
                  <a:cubicBezTo>
                    <a:pt x="87" y="299"/>
                    <a:pt x="83" y="298"/>
                    <a:pt x="79" y="292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84" y="228"/>
                    <a:pt x="90" y="220"/>
                    <a:pt x="95" y="212"/>
                  </a:cubicBezTo>
                  <a:cubicBezTo>
                    <a:pt x="96" y="215"/>
                    <a:pt x="96" y="217"/>
                    <a:pt x="97" y="219"/>
                  </a:cubicBezTo>
                  <a:cubicBezTo>
                    <a:pt x="98" y="228"/>
                    <a:pt x="102" y="236"/>
                    <a:pt x="103" y="241"/>
                  </a:cubicBezTo>
                  <a:close/>
                  <a:moveTo>
                    <a:pt x="103" y="680"/>
                  </a:moveTo>
                  <a:cubicBezTo>
                    <a:pt x="103" y="705"/>
                    <a:pt x="103" y="705"/>
                    <a:pt x="103" y="705"/>
                  </a:cubicBezTo>
                  <a:cubicBezTo>
                    <a:pt x="103" y="705"/>
                    <a:pt x="102" y="705"/>
                    <a:pt x="102" y="705"/>
                  </a:cubicBezTo>
                  <a:cubicBezTo>
                    <a:pt x="88" y="709"/>
                    <a:pt x="94" y="728"/>
                    <a:pt x="80" y="734"/>
                  </a:cubicBezTo>
                  <a:cubicBezTo>
                    <a:pt x="80" y="734"/>
                    <a:pt x="80" y="734"/>
                    <a:pt x="79" y="735"/>
                  </a:cubicBezTo>
                  <a:cubicBezTo>
                    <a:pt x="79" y="672"/>
                    <a:pt x="79" y="672"/>
                    <a:pt x="79" y="672"/>
                  </a:cubicBezTo>
                  <a:cubicBezTo>
                    <a:pt x="89" y="672"/>
                    <a:pt x="99" y="672"/>
                    <a:pt x="102" y="677"/>
                  </a:cubicBezTo>
                  <a:cubicBezTo>
                    <a:pt x="102" y="678"/>
                    <a:pt x="102" y="679"/>
                    <a:pt x="103" y="680"/>
                  </a:cubicBezTo>
                  <a:close/>
                  <a:moveTo>
                    <a:pt x="103" y="814"/>
                  </a:moveTo>
                  <a:cubicBezTo>
                    <a:pt x="103" y="815"/>
                    <a:pt x="103" y="815"/>
                    <a:pt x="103" y="815"/>
                  </a:cubicBezTo>
                  <a:cubicBezTo>
                    <a:pt x="101" y="812"/>
                    <a:pt x="99" y="809"/>
                    <a:pt x="96" y="806"/>
                  </a:cubicBezTo>
                  <a:cubicBezTo>
                    <a:pt x="99" y="809"/>
                    <a:pt x="101" y="811"/>
                    <a:pt x="103" y="814"/>
                  </a:cubicBezTo>
                  <a:close/>
                  <a:moveTo>
                    <a:pt x="61" y="639"/>
                  </a:moveTo>
                  <a:cubicBezTo>
                    <a:pt x="66" y="646"/>
                    <a:pt x="73" y="651"/>
                    <a:pt x="79" y="653"/>
                  </a:cubicBezTo>
                  <a:cubicBezTo>
                    <a:pt x="79" y="561"/>
                    <a:pt x="79" y="561"/>
                    <a:pt x="79" y="561"/>
                  </a:cubicBezTo>
                  <a:cubicBezTo>
                    <a:pt x="68" y="557"/>
                    <a:pt x="62" y="546"/>
                    <a:pt x="75" y="548"/>
                  </a:cubicBezTo>
                  <a:cubicBezTo>
                    <a:pt x="77" y="548"/>
                    <a:pt x="78" y="548"/>
                    <a:pt x="79" y="548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76" y="520"/>
                    <a:pt x="71" y="515"/>
                    <a:pt x="64" y="506"/>
                  </a:cubicBezTo>
                  <a:cubicBezTo>
                    <a:pt x="63" y="504"/>
                    <a:pt x="62" y="503"/>
                    <a:pt x="61" y="502"/>
                  </a:cubicBezTo>
                  <a:cubicBezTo>
                    <a:pt x="61" y="639"/>
                    <a:pt x="61" y="639"/>
                    <a:pt x="61" y="639"/>
                  </a:cubicBezTo>
                  <a:close/>
                  <a:moveTo>
                    <a:pt x="79" y="236"/>
                  </a:moveTo>
                  <a:cubicBezTo>
                    <a:pt x="79" y="292"/>
                    <a:pt x="79" y="292"/>
                    <a:pt x="79" y="292"/>
                  </a:cubicBezTo>
                  <a:cubicBezTo>
                    <a:pt x="75" y="286"/>
                    <a:pt x="72" y="276"/>
                    <a:pt x="72" y="270"/>
                  </a:cubicBezTo>
                  <a:cubicBezTo>
                    <a:pt x="72" y="266"/>
                    <a:pt x="69" y="263"/>
                    <a:pt x="65" y="261"/>
                  </a:cubicBezTo>
                  <a:cubicBezTo>
                    <a:pt x="66" y="259"/>
                    <a:pt x="67" y="257"/>
                    <a:pt x="68" y="255"/>
                  </a:cubicBezTo>
                  <a:cubicBezTo>
                    <a:pt x="71" y="249"/>
                    <a:pt x="75" y="242"/>
                    <a:pt x="79" y="236"/>
                  </a:cubicBezTo>
                  <a:close/>
                  <a:moveTo>
                    <a:pt x="79" y="672"/>
                  </a:moveTo>
                  <a:cubicBezTo>
                    <a:pt x="79" y="735"/>
                    <a:pt x="79" y="735"/>
                    <a:pt x="79" y="735"/>
                  </a:cubicBezTo>
                  <a:cubicBezTo>
                    <a:pt x="70" y="740"/>
                    <a:pt x="69" y="754"/>
                    <a:pt x="71" y="768"/>
                  </a:cubicBezTo>
                  <a:cubicBezTo>
                    <a:pt x="70" y="766"/>
                    <a:pt x="69" y="764"/>
                    <a:pt x="68" y="762"/>
                  </a:cubicBezTo>
                  <a:cubicBezTo>
                    <a:pt x="65" y="758"/>
                    <a:pt x="63" y="754"/>
                    <a:pt x="61" y="750"/>
                  </a:cubicBezTo>
                  <a:cubicBezTo>
                    <a:pt x="61" y="669"/>
                    <a:pt x="61" y="669"/>
                    <a:pt x="61" y="669"/>
                  </a:cubicBezTo>
                  <a:cubicBezTo>
                    <a:pt x="65" y="672"/>
                    <a:pt x="72" y="672"/>
                    <a:pt x="79" y="672"/>
                  </a:cubicBezTo>
                  <a:close/>
                  <a:moveTo>
                    <a:pt x="0" y="499"/>
                  </a:moveTo>
                  <a:cubicBezTo>
                    <a:pt x="0" y="502"/>
                    <a:pt x="0" y="505"/>
                    <a:pt x="0" y="508"/>
                  </a:cubicBezTo>
                  <a:cubicBezTo>
                    <a:pt x="0" y="526"/>
                    <a:pt x="1" y="543"/>
                    <a:pt x="3" y="561"/>
                  </a:cubicBezTo>
                  <a:cubicBezTo>
                    <a:pt x="3" y="565"/>
                    <a:pt x="4" y="569"/>
                    <a:pt x="4" y="573"/>
                  </a:cubicBezTo>
                  <a:cubicBezTo>
                    <a:pt x="18" y="561"/>
                    <a:pt x="39" y="544"/>
                    <a:pt x="39" y="555"/>
                  </a:cubicBezTo>
                  <a:cubicBezTo>
                    <a:pt x="39" y="567"/>
                    <a:pt x="26" y="609"/>
                    <a:pt x="44" y="609"/>
                  </a:cubicBezTo>
                  <a:cubicBezTo>
                    <a:pt x="63" y="609"/>
                    <a:pt x="51" y="622"/>
                    <a:pt x="58" y="635"/>
                  </a:cubicBezTo>
                  <a:cubicBezTo>
                    <a:pt x="59" y="636"/>
                    <a:pt x="60" y="638"/>
                    <a:pt x="61" y="639"/>
                  </a:cubicBezTo>
                  <a:cubicBezTo>
                    <a:pt x="61" y="502"/>
                    <a:pt x="61" y="502"/>
                    <a:pt x="61" y="502"/>
                  </a:cubicBezTo>
                  <a:cubicBezTo>
                    <a:pt x="46" y="487"/>
                    <a:pt x="25" y="492"/>
                    <a:pt x="13" y="497"/>
                  </a:cubicBezTo>
                  <a:cubicBezTo>
                    <a:pt x="9" y="499"/>
                    <a:pt x="5" y="499"/>
                    <a:pt x="0" y="499"/>
                  </a:cubicBezTo>
                  <a:close/>
                  <a:moveTo>
                    <a:pt x="61" y="669"/>
                  </a:moveTo>
                  <a:cubicBezTo>
                    <a:pt x="61" y="750"/>
                    <a:pt x="61" y="750"/>
                    <a:pt x="61" y="750"/>
                  </a:cubicBezTo>
                  <a:cubicBezTo>
                    <a:pt x="59" y="747"/>
                    <a:pt x="58" y="743"/>
                    <a:pt x="56" y="740"/>
                  </a:cubicBezTo>
                  <a:cubicBezTo>
                    <a:pt x="54" y="736"/>
                    <a:pt x="52" y="733"/>
                    <a:pt x="50" y="729"/>
                  </a:cubicBezTo>
                  <a:cubicBezTo>
                    <a:pt x="47" y="722"/>
                    <a:pt x="43" y="714"/>
                    <a:pt x="40" y="707"/>
                  </a:cubicBezTo>
                  <a:cubicBezTo>
                    <a:pt x="37" y="699"/>
                    <a:pt x="34" y="691"/>
                    <a:pt x="31" y="683"/>
                  </a:cubicBezTo>
                  <a:cubicBezTo>
                    <a:pt x="25" y="668"/>
                    <a:pt x="20" y="652"/>
                    <a:pt x="16" y="636"/>
                  </a:cubicBezTo>
                  <a:cubicBezTo>
                    <a:pt x="15" y="632"/>
                    <a:pt x="14" y="628"/>
                    <a:pt x="13" y="624"/>
                  </a:cubicBezTo>
                  <a:cubicBezTo>
                    <a:pt x="19" y="627"/>
                    <a:pt x="24" y="629"/>
                    <a:pt x="31" y="629"/>
                  </a:cubicBezTo>
                  <a:cubicBezTo>
                    <a:pt x="52" y="629"/>
                    <a:pt x="53" y="657"/>
                    <a:pt x="59" y="667"/>
                  </a:cubicBezTo>
                  <a:cubicBezTo>
                    <a:pt x="60" y="668"/>
                    <a:pt x="60" y="668"/>
                    <a:pt x="61" y="669"/>
                  </a:cubicBezTo>
                  <a:close/>
                </a:path>
              </a:pathLst>
            </a:custGeom>
            <a:solidFill>
              <a:srgbClr val="DF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" name="Freeform 264"/>
            <p:cNvSpPr>
              <a:spLocks noEditPoints="1"/>
            </p:cNvSpPr>
            <p:nvPr/>
          </p:nvSpPr>
          <p:spPr bwMode="auto">
            <a:xfrm>
              <a:off x="4827970" y="2335765"/>
              <a:ext cx="1319825" cy="1397137"/>
            </a:xfrm>
            <a:custGeom>
              <a:avLst/>
              <a:gdLst>
                <a:gd name="T0" fmla="*/ 6 w 478"/>
                <a:gd name="T1" fmla="*/ 15 h 506"/>
                <a:gd name="T2" fmla="*/ 7 w 478"/>
                <a:gd name="T3" fmla="*/ 0 h 506"/>
                <a:gd name="T4" fmla="*/ 14 w 478"/>
                <a:gd name="T5" fmla="*/ 8 h 506"/>
                <a:gd name="T6" fmla="*/ 471 w 478"/>
                <a:gd name="T7" fmla="*/ 493 h 506"/>
                <a:gd name="T8" fmla="*/ 470 w 478"/>
                <a:gd name="T9" fmla="*/ 506 h 506"/>
                <a:gd name="T10" fmla="*/ 478 w 478"/>
                <a:gd name="T11" fmla="*/ 500 h 506"/>
                <a:gd name="T12" fmla="*/ 444 w 478"/>
                <a:gd name="T13" fmla="*/ 479 h 506"/>
                <a:gd name="T14" fmla="*/ 444 w 478"/>
                <a:gd name="T15" fmla="*/ 464 h 506"/>
                <a:gd name="T16" fmla="*/ 450 w 478"/>
                <a:gd name="T17" fmla="*/ 471 h 506"/>
                <a:gd name="T18" fmla="*/ 416 w 478"/>
                <a:gd name="T19" fmla="*/ 450 h 506"/>
                <a:gd name="T20" fmla="*/ 416 w 478"/>
                <a:gd name="T21" fmla="*/ 436 h 506"/>
                <a:gd name="T22" fmla="*/ 424 w 478"/>
                <a:gd name="T23" fmla="*/ 442 h 506"/>
                <a:gd name="T24" fmla="*/ 389 w 478"/>
                <a:gd name="T25" fmla="*/ 420 h 506"/>
                <a:gd name="T26" fmla="*/ 389 w 478"/>
                <a:gd name="T27" fmla="*/ 407 h 506"/>
                <a:gd name="T28" fmla="*/ 397 w 478"/>
                <a:gd name="T29" fmla="*/ 413 h 506"/>
                <a:gd name="T30" fmla="*/ 361 w 478"/>
                <a:gd name="T31" fmla="*/ 391 h 506"/>
                <a:gd name="T32" fmla="*/ 363 w 478"/>
                <a:gd name="T33" fmla="*/ 377 h 506"/>
                <a:gd name="T34" fmla="*/ 369 w 478"/>
                <a:gd name="T35" fmla="*/ 385 h 506"/>
                <a:gd name="T36" fmla="*/ 334 w 478"/>
                <a:gd name="T37" fmla="*/ 363 h 506"/>
                <a:gd name="T38" fmla="*/ 335 w 478"/>
                <a:gd name="T39" fmla="*/ 348 h 506"/>
                <a:gd name="T40" fmla="*/ 342 w 478"/>
                <a:gd name="T41" fmla="*/ 356 h 506"/>
                <a:gd name="T42" fmla="*/ 307 w 478"/>
                <a:gd name="T43" fmla="*/ 334 h 506"/>
                <a:gd name="T44" fmla="*/ 308 w 478"/>
                <a:gd name="T45" fmla="*/ 319 h 506"/>
                <a:gd name="T46" fmla="*/ 314 w 478"/>
                <a:gd name="T47" fmla="*/ 327 h 506"/>
                <a:gd name="T48" fmla="*/ 280 w 478"/>
                <a:gd name="T49" fmla="*/ 305 h 506"/>
                <a:gd name="T50" fmla="*/ 280 w 478"/>
                <a:gd name="T51" fmla="*/ 291 h 506"/>
                <a:gd name="T52" fmla="*/ 287 w 478"/>
                <a:gd name="T53" fmla="*/ 297 h 506"/>
                <a:gd name="T54" fmla="*/ 253 w 478"/>
                <a:gd name="T55" fmla="*/ 275 h 506"/>
                <a:gd name="T56" fmla="*/ 253 w 478"/>
                <a:gd name="T57" fmla="*/ 262 h 506"/>
                <a:gd name="T58" fmla="*/ 260 w 478"/>
                <a:gd name="T59" fmla="*/ 268 h 506"/>
                <a:gd name="T60" fmla="*/ 226 w 478"/>
                <a:gd name="T61" fmla="*/ 246 h 506"/>
                <a:gd name="T62" fmla="*/ 226 w 478"/>
                <a:gd name="T63" fmla="*/ 233 h 506"/>
                <a:gd name="T64" fmla="*/ 232 w 478"/>
                <a:gd name="T65" fmla="*/ 240 h 506"/>
                <a:gd name="T66" fmla="*/ 198 w 478"/>
                <a:gd name="T67" fmla="*/ 217 h 506"/>
                <a:gd name="T68" fmla="*/ 198 w 478"/>
                <a:gd name="T69" fmla="*/ 203 h 506"/>
                <a:gd name="T70" fmla="*/ 205 w 478"/>
                <a:gd name="T71" fmla="*/ 211 h 506"/>
                <a:gd name="T72" fmla="*/ 171 w 478"/>
                <a:gd name="T73" fmla="*/ 189 h 506"/>
                <a:gd name="T74" fmla="*/ 171 w 478"/>
                <a:gd name="T75" fmla="*/ 174 h 506"/>
                <a:gd name="T76" fmla="*/ 177 w 478"/>
                <a:gd name="T77" fmla="*/ 182 h 506"/>
                <a:gd name="T78" fmla="*/ 143 w 478"/>
                <a:gd name="T79" fmla="*/ 160 h 506"/>
                <a:gd name="T80" fmla="*/ 143 w 478"/>
                <a:gd name="T81" fmla="*/ 146 h 506"/>
                <a:gd name="T82" fmla="*/ 151 w 478"/>
                <a:gd name="T83" fmla="*/ 153 h 506"/>
                <a:gd name="T84" fmla="*/ 116 w 478"/>
                <a:gd name="T85" fmla="*/ 131 h 506"/>
                <a:gd name="T86" fmla="*/ 116 w 478"/>
                <a:gd name="T87" fmla="*/ 117 h 506"/>
                <a:gd name="T88" fmla="*/ 124 w 478"/>
                <a:gd name="T89" fmla="*/ 123 h 506"/>
                <a:gd name="T90" fmla="*/ 88 w 478"/>
                <a:gd name="T91" fmla="*/ 101 h 506"/>
                <a:gd name="T92" fmla="*/ 90 w 478"/>
                <a:gd name="T93" fmla="*/ 88 h 506"/>
                <a:gd name="T94" fmla="*/ 96 w 478"/>
                <a:gd name="T95" fmla="*/ 95 h 506"/>
                <a:gd name="T96" fmla="*/ 61 w 478"/>
                <a:gd name="T97" fmla="*/ 72 h 506"/>
                <a:gd name="T98" fmla="*/ 62 w 478"/>
                <a:gd name="T99" fmla="*/ 58 h 506"/>
                <a:gd name="T100" fmla="*/ 69 w 478"/>
                <a:gd name="T101" fmla="*/ 66 h 506"/>
                <a:gd name="T102" fmla="*/ 33 w 478"/>
                <a:gd name="T103" fmla="*/ 44 h 506"/>
                <a:gd name="T104" fmla="*/ 35 w 478"/>
                <a:gd name="T105" fmla="*/ 2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" h="506">
                  <a:moveTo>
                    <a:pt x="14" y="8"/>
                  </a:moveTo>
                  <a:lnTo>
                    <a:pt x="6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478" y="500"/>
                  </a:moveTo>
                  <a:lnTo>
                    <a:pt x="471" y="493"/>
                  </a:lnTo>
                  <a:lnTo>
                    <a:pt x="465" y="500"/>
                  </a:lnTo>
                  <a:lnTo>
                    <a:pt x="470" y="506"/>
                  </a:lnTo>
                  <a:lnTo>
                    <a:pt x="478" y="500"/>
                  </a:lnTo>
                  <a:lnTo>
                    <a:pt x="478" y="500"/>
                  </a:lnTo>
                  <a:close/>
                  <a:moveTo>
                    <a:pt x="450" y="471"/>
                  </a:moveTo>
                  <a:lnTo>
                    <a:pt x="444" y="479"/>
                  </a:lnTo>
                  <a:lnTo>
                    <a:pt x="437" y="471"/>
                  </a:lnTo>
                  <a:lnTo>
                    <a:pt x="444" y="464"/>
                  </a:lnTo>
                  <a:lnTo>
                    <a:pt x="450" y="471"/>
                  </a:lnTo>
                  <a:lnTo>
                    <a:pt x="450" y="471"/>
                  </a:lnTo>
                  <a:close/>
                  <a:moveTo>
                    <a:pt x="424" y="442"/>
                  </a:moveTo>
                  <a:lnTo>
                    <a:pt x="416" y="450"/>
                  </a:lnTo>
                  <a:lnTo>
                    <a:pt x="410" y="442"/>
                  </a:lnTo>
                  <a:lnTo>
                    <a:pt x="416" y="436"/>
                  </a:lnTo>
                  <a:lnTo>
                    <a:pt x="424" y="442"/>
                  </a:lnTo>
                  <a:lnTo>
                    <a:pt x="424" y="442"/>
                  </a:lnTo>
                  <a:close/>
                  <a:moveTo>
                    <a:pt x="397" y="413"/>
                  </a:moveTo>
                  <a:lnTo>
                    <a:pt x="389" y="420"/>
                  </a:lnTo>
                  <a:lnTo>
                    <a:pt x="382" y="413"/>
                  </a:lnTo>
                  <a:lnTo>
                    <a:pt x="389" y="407"/>
                  </a:lnTo>
                  <a:lnTo>
                    <a:pt x="397" y="413"/>
                  </a:lnTo>
                  <a:lnTo>
                    <a:pt x="397" y="413"/>
                  </a:lnTo>
                  <a:close/>
                  <a:moveTo>
                    <a:pt x="369" y="385"/>
                  </a:moveTo>
                  <a:lnTo>
                    <a:pt x="361" y="391"/>
                  </a:lnTo>
                  <a:lnTo>
                    <a:pt x="355" y="385"/>
                  </a:lnTo>
                  <a:lnTo>
                    <a:pt x="363" y="377"/>
                  </a:lnTo>
                  <a:lnTo>
                    <a:pt x="369" y="385"/>
                  </a:lnTo>
                  <a:lnTo>
                    <a:pt x="369" y="385"/>
                  </a:lnTo>
                  <a:close/>
                  <a:moveTo>
                    <a:pt x="342" y="356"/>
                  </a:moveTo>
                  <a:lnTo>
                    <a:pt x="334" y="363"/>
                  </a:lnTo>
                  <a:lnTo>
                    <a:pt x="328" y="355"/>
                  </a:lnTo>
                  <a:lnTo>
                    <a:pt x="335" y="348"/>
                  </a:lnTo>
                  <a:lnTo>
                    <a:pt x="342" y="356"/>
                  </a:lnTo>
                  <a:lnTo>
                    <a:pt x="342" y="356"/>
                  </a:lnTo>
                  <a:close/>
                  <a:moveTo>
                    <a:pt x="314" y="327"/>
                  </a:moveTo>
                  <a:lnTo>
                    <a:pt x="307" y="334"/>
                  </a:lnTo>
                  <a:lnTo>
                    <a:pt x="300" y="326"/>
                  </a:lnTo>
                  <a:lnTo>
                    <a:pt x="308" y="319"/>
                  </a:lnTo>
                  <a:lnTo>
                    <a:pt x="314" y="327"/>
                  </a:lnTo>
                  <a:lnTo>
                    <a:pt x="314" y="327"/>
                  </a:lnTo>
                  <a:close/>
                  <a:moveTo>
                    <a:pt x="287" y="297"/>
                  </a:moveTo>
                  <a:lnTo>
                    <a:pt x="280" y="305"/>
                  </a:lnTo>
                  <a:lnTo>
                    <a:pt x="273" y="297"/>
                  </a:lnTo>
                  <a:lnTo>
                    <a:pt x="280" y="291"/>
                  </a:lnTo>
                  <a:lnTo>
                    <a:pt x="287" y="297"/>
                  </a:lnTo>
                  <a:lnTo>
                    <a:pt x="287" y="297"/>
                  </a:lnTo>
                  <a:close/>
                  <a:moveTo>
                    <a:pt x="260" y="268"/>
                  </a:moveTo>
                  <a:lnTo>
                    <a:pt x="253" y="275"/>
                  </a:lnTo>
                  <a:lnTo>
                    <a:pt x="245" y="268"/>
                  </a:lnTo>
                  <a:lnTo>
                    <a:pt x="253" y="262"/>
                  </a:lnTo>
                  <a:lnTo>
                    <a:pt x="260" y="268"/>
                  </a:lnTo>
                  <a:lnTo>
                    <a:pt x="260" y="268"/>
                  </a:lnTo>
                  <a:close/>
                  <a:moveTo>
                    <a:pt x="232" y="240"/>
                  </a:moveTo>
                  <a:lnTo>
                    <a:pt x="226" y="246"/>
                  </a:lnTo>
                  <a:lnTo>
                    <a:pt x="218" y="240"/>
                  </a:lnTo>
                  <a:lnTo>
                    <a:pt x="226" y="233"/>
                  </a:lnTo>
                  <a:lnTo>
                    <a:pt x="232" y="240"/>
                  </a:lnTo>
                  <a:lnTo>
                    <a:pt x="232" y="240"/>
                  </a:lnTo>
                  <a:close/>
                  <a:moveTo>
                    <a:pt x="205" y="211"/>
                  </a:moveTo>
                  <a:lnTo>
                    <a:pt x="198" y="217"/>
                  </a:lnTo>
                  <a:lnTo>
                    <a:pt x="192" y="211"/>
                  </a:lnTo>
                  <a:lnTo>
                    <a:pt x="198" y="203"/>
                  </a:lnTo>
                  <a:lnTo>
                    <a:pt x="205" y="211"/>
                  </a:lnTo>
                  <a:lnTo>
                    <a:pt x="205" y="211"/>
                  </a:lnTo>
                  <a:close/>
                  <a:moveTo>
                    <a:pt x="177" y="182"/>
                  </a:moveTo>
                  <a:lnTo>
                    <a:pt x="171" y="189"/>
                  </a:lnTo>
                  <a:lnTo>
                    <a:pt x="164" y="181"/>
                  </a:lnTo>
                  <a:lnTo>
                    <a:pt x="171" y="174"/>
                  </a:lnTo>
                  <a:lnTo>
                    <a:pt x="177" y="182"/>
                  </a:lnTo>
                  <a:lnTo>
                    <a:pt x="177" y="182"/>
                  </a:lnTo>
                  <a:close/>
                  <a:moveTo>
                    <a:pt x="151" y="153"/>
                  </a:moveTo>
                  <a:lnTo>
                    <a:pt x="143" y="160"/>
                  </a:lnTo>
                  <a:lnTo>
                    <a:pt x="137" y="152"/>
                  </a:lnTo>
                  <a:lnTo>
                    <a:pt x="143" y="146"/>
                  </a:lnTo>
                  <a:lnTo>
                    <a:pt x="151" y="153"/>
                  </a:lnTo>
                  <a:lnTo>
                    <a:pt x="151" y="153"/>
                  </a:lnTo>
                  <a:close/>
                  <a:moveTo>
                    <a:pt x="124" y="123"/>
                  </a:moveTo>
                  <a:lnTo>
                    <a:pt x="116" y="131"/>
                  </a:lnTo>
                  <a:lnTo>
                    <a:pt x="109" y="123"/>
                  </a:lnTo>
                  <a:lnTo>
                    <a:pt x="116" y="117"/>
                  </a:lnTo>
                  <a:lnTo>
                    <a:pt x="124" y="123"/>
                  </a:lnTo>
                  <a:lnTo>
                    <a:pt x="124" y="123"/>
                  </a:lnTo>
                  <a:close/>
                  <a:moveTo>
                    <a:pt x="96" y="95"/>
                  </a:moveTo>
                  <a:lnTo>
                    <a:pt x="88" y="101"/>
                  </a:lnTo>
                  <a:lnTo>
                    <a:pt x="82" y="95"/>
                  </a:lnTo>
                  <a:lnTo>
                    <a:pt x="90" y="88"/>
                  </a:lnTo>
                  <a:lnTo>
                    <a:pt x="96" y="95"/>
                  </a:lnTo>
                  <a:lnTo>
                    <a:pt x="96" y="95"/>
                  </a:lnTo>
                  <a:close/>
                  <a:moveTo>
                    <a:pt x="69" y="66"/>
                  </a:moveTo>
                  <a:lnTo>
                    <a:pt x="61" y="72"/>
                  </a:lnTo>
                  <a:lnTo>
                    <a:pt x="54" y="66"/>
                  </a:lnTo>
                  <a:lnTo>
                    <a:pt x="62" y="58"/>
                  </a:lnTo>
                  <a:lnTo>
                    <a:pt x="69" y="66"/>
                  </a:lnTo>
                  <a:lnTo>
                    <a:pt x="69" y="66"/>
                  </a:lnTo>
                  <a:close/>
                  <a:moveTo>
                    <a:pt x="41" y="37"/>
                  </a:moveTo>
                  <a:lnTo>
                    <a:pt x="33" y="44"/>
                  </a:lnTo>
                  <a:lnTo>
                    <a:pt x="27" y="36"/>
                  </a:lnTo>
                  <a:lnTo>
                    <a:pt x="35" y="29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" name="Freeform 265"/>
            <p:cNvSpPr>
              <a:spLocks noEditPoints="1"/>
            </p:cNvSpPr>
            <p:nvPr/>
          </p:nvSpPr>
          <p:spPr bwMode="auto">
            <a:xfrm>
              <a:off x="6205780" y="2769265"/>
              <a:ext cx="2164734" cy="936027"/>
            </a:xfrm>
            <a:custGeom>
              <a:avLst/>
              <a:gdLst>
                <a:gd name="T0" fmla="*/ 780 w 784"/>
                <a:gd name="T1" fmla="*/ 0 h 339"/>
                <a:gd name="T2" fmla="*/ 775 w 784"/>
                <a:gd name="T3" fmla="*/ 13 h 339"/>
                <a:gd name="T4" fmla="*/ 9 w 784"/>
                <a:gd name="T5" fmla="*/ 326 h 339"/>
                <a:gd name="T6" fmla="*/ 4 w 784"/>
                <a:gd name="T7" fmla="*/ 339 h 339"/>
                <a:gd name="T8" fmla="*/ 45 w 784"/>
                <a:gd name="T9" fmla="*/ 310 h 339"/>
                <a:gd name="T10" fmla="*/ 40 w 784"/>
                <a:gd name="T11" fmla="*/ 323 h 339"/>
                <a:gd name="T12" fmla="*/ 82 w 784"/>
                <a:gd name="T13" fmla="*/ 294 h 339"/>
                <a:gd name="T14" fmla="*/ 77 w 784"/>
                <a:gd name="T15" fmla="*/ 307 h 339"/>
                <a:gd name="T16" fmla="*/ 120 w 784"/>
                <a:gd name="T17" fmla="*/ 279 h 339"/>
                <a:gd name="T18" fmla="*/ 113 w 784"/>
                <a:gd name="T19" fmla="*/ 292 h 339"/>
                <a:gd name="T20" fmla="*/ 157 w 784"/>
                <a:gd name="T21" fmla="*/ 264 h 339"/>
                <a:gd name="T22" fmla="*/ 151 w 784"/>
                <a:gd name="T23" fmla="*/ 277 h 339"/>
                <a:gd name="T24" fmla="*/ 193 w 784"/>
                <a:gd name="T25" fmla="*/ 249 h 339"/>
                <a:gd name="T26" fmla="*/ 188 w 784"/>
                <a:gd name="T27" fmla="*/ 262 h 339"/>
                <a:gd name="T28" fmla="*/ 230 w 784"/>
                <a:gd name="T29" fmla="*/ 233 h 339"/>
                <a:gd name="T30" fmla="*/ 224 w 784"/>
                <a:gd name="T31" fmla="*/ 246 h 339"/>
                <a:gd name="T32" fmla="*/ 266 w 784"/>
                <a:gd name="T33" fmla="*/ 217 h 339"/>
                <a:gd name="T34" fmla="*/ 261 w 784"/>
                <a:gd name="T35" fmla="*/ 230 h 339"/>
                <a:gd name="T36" fmla="*/ 303 w 784"/>
                <a:gd name="T37" fmla="*/ 202 h 339"/>
                <a:gd name="T38" fmla="*/ 298 w 784"/>
                <a:gd name="T39" fmla="*/ 215 h 339"/>
                <a:gd name="T40" fmla="*/ 339 w 784"/>
                <a:gd name="T41" fmla="*/ 186 h 339"/>
                <a:gd name="T42" fmla="*/ 334 w 784"/>
                <a:gd name="T43" fmla="*/ 199 h 339"/>
                <a:gd name="T44" fmla="*/ 376 w 784"/>
                <a:gd name="T45" fmla="*/ 170 h 339"/>
                <a:gd name="T46" fmla="*/ 371 w 784"/>
                <a:gd name="T47" fmla="*/ 183 h 339"/>
                <a:gd name="T48" fmla="*/ 413 w 784"/>
                <a:gd name="T49" fmla="*/ 155 h 339"/>
                <a:gd name="T50" fmla="*/ 407 w 784"/>
                <a:gd name="T51" fmla="*/ 168 h 339"/>
                <a:gd name="T52" fmla="*/ 449 w 784"/>
                <a:gd name="T53" fmla="*/ 140 h 339"/>
                <a:gd name="T54" fmla="*/ 444 w 784"/>
                <a:gd name="T55" fmla="*/ 153 h 339"/>
                <a:gd name="T56" fmla="*/ 486 w 784"/>
                <a:gd name="T57" fmla="*/ 124 h 339"/>
                <a:gd name="T58" fmla="*/ 481 w 784"/>
                <a:gd name="T59" fmla="*/ 138 h 339"/>
                <a:gd name="T60" fmla="*/ 522 w 784"/>
                <a:gd name="T61" fmla="*/ 109 h 339"/>
                <a:gd name="T62" fmla="*/ 517 w 784"/>
                <a:gd name="T63" fmla="*/ 122 h 339"/>
                <a:gd name="T64" fmla="*/ 559 w 784"/>
                <a:gd name="T65" fmla="*/ 93 h 339"/>
                <a:gd name="T66" fmla="*/ 554 w 784"/>
                <a:gd name="T67" fmla="*/ 106 h 339"/>
                <a:gd name="T68" fmla="*/ 596 w 784"/>
                <a:gd name="T69" fmla="*/ 77 h 339"/>
                <a:gd name="T70" fmla="*/ 590 w 784"/>
                <a:gd name="T71" fmla="*/ 90 h 339"/>
                <a:gd name="T72" fmla="*/ 632 w 784"/>
                <a:gd name="T73" fmla="*/ 62 h 339"/>
                <a:gd name="T74" fmla="*/ 627 w 784"/>
                <a:gd name="T75" fmla="*/ 75 h 339"/>
                <a:gd name="T76" fmla="*/ 670 w 784"/>
                <a:gd name="T77" fmla="*/ 46 h 339"/>
                <a:gd name="T78" fmla="*/ 664 w 784"/>
                <a:gd name="T79" fmla="*/ 59 h 339"/>
                <a:gd name="T80" fmla="*/ 707 w 784"/>
                <a:gd name="T81" fmla="*/ 30 h 339"/>
                <a:gd name="T82" fmla="*/ 701 w 784"/>
                <a:gd name="T83" fmla="*/ 43 h 339"/>
                <a:gd name="T84" fmla="*/ 743 w 784"/>
                <a:gd name="T85" fmla="*/ 1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4" h="339">
                  <a:moveTo>
                    <a:pt x="775" y="13"/>
                  </a:moveTo>
                  <a:lnTo>
                    <a:pt x="771" y="4"/>
                  </a:lnTo>
                  <a:lnTo>
                    <a:pt x="780" y="0"/>
                  </a:lnTo>
                  <a:lnTo>
                    <a:pt x="784" y="9"/>
                  </a:lnTo>
                  <a:lnTo>
                    <a:pt x="775" y="13"/>
                  </a:lnTo>
                  <a:lnTo>
                    <a:pt x="775" y="13"/>
                  </a:lnTo>
                  <a:close/>
                  <a:moveTo>
                    <a:pt x="4" y="339"/>
                  </a:moveTo>
                  <a:lnTo>
                    <a:pt x="0" y="330"/>
                  </a:lnTo>
                  <a:lnTo>
                    <a:pt x="9" y="326"/>
                  </a:lnTo>
                  <a:lnTo>
                    <a:pt x="13" y="335"/>
                  </a:lnTo>
                  <a:lnTo>
                    <a:pt x="4" y="339"/>
                  </a:lnTo>
                  <a:lnTo>
                    <a:pt x="4" y="339"/>
                  </a:lnTo>
                  <a:close/>
                  <a:moveTo>
                    <a:pt x="40" y="323"/>
                  </a:moveTo>
                  <a:lnTo>
                    <a:pt x="36" y="314"/>
                  </a:lnTo>
                  <a:lnTo>
                    <a:pt x="45" y="310"/>
                  </a:lnTo>
                  <a:lnTo>
                    <a:pt x="49" y="319"/>
                  </a:lnTo>
                  <a:lnTo>
                    <a:pt x="40" y="323"/>
                  </a:lnTo>
                  <a:lnTo>
                    <a:pt x="40" y="323"/>
                  </a:lnTo>
                  <a:close/>
                  <a:moveTo>
                    <a:pt x="77" y="307"/>
                  </a:moveTo>
                  <a:lnTo>
                    <a:pt x="73" y="298"/>
                  </a:lnTo>
                  <a:lnTo>
                    <a:pt x="82" y="294"/>
                  </a:lnTo>
                  <a:lnTo>
                    <a:pt x="86" y="304"/>
                  </a:lnTo>
                  <a:lnTo>
                    <a:pt x="77" y="307"/>
                  </a:lnTo>
                  <a:lnTo>
                    <a:pt x="77" y="307"/>
                  </a:lnTo>
                  <a:close/>
                  <a:moveTo>
                    <a:pt x="113" y="292"/>
                  </a:moveTo>
                  <a:lnTo>
                    <a:pt x="109" y="283"/>
                  </a:lnTo>
                  <a:lnTo>
                    <a:pt x="120" y="279"/>
                  </a:lnTo>
                  <a:lnTo>
                    <a:pt x="123" y="288"/>
                  </a:lnTo>
                  <a:lnTo>
                    <a:pt x="113" y="292"/>
                  </a:lnTo>
                  <a:lnTo>
                    <a:pt x="113" y="292"/>
                  </a:lnTo>
                  <a:close/>
                  <a:moveTo>
                    <a:pt x="151" y="277"/>
                  </a:moveTo>
                  <a:lnTo>
                    <a:pt x="147" y="268"/>
                  </a:lnTo>
                  <a:lnTo>
                    <a:pt x="157" y="264"/>
                  </a:lnTo>
                  <a:lnTo>
                    <a:pt x="160" y="273"/>
                  </a:lnTo>
                  <a:lnTo>
                    <a:pt x="151" y="277"/>
                  </a:lnTo>
                  <a:lnTo>
                    <a:pt x="151" y="277"/>
                  </a:lnTo>
                  <a:close/>
                  <a:moveTo>
                    <a:pt x="188" y="262"/>
                  </a:moveTo>
                  <a:lnTo>
                    <a:pt x="184" y="253"/>
                  </a:lnTo>
                  <a:lnTo>
                    <a:pt x="193" y="249"/>
                  </a:lnTo>
                  <a:lnTo>
                    <a:pt x="197" y="258"/>
                  </a:lnTo>
                  <a:lnTo>
                    <a:pt x="188" y="262"/>
                  </a:lnTo>
                  <a:lnTo>
                    <a:pt x="188" y="262"/>
                  </a:lnTo>
                  <a:close/>
                  <a:moveTo>
                    <a:pt x="224" y="246"/>
                  </a:moveTo>
                  <a:lnTo>
                    <a:pt x="221" y="237"/>
                  </a:lnTo>
                  <a:lnTo>
                    <a:pt x="230" y="233"/>
                  </a:lnTo>
                  <a:lnTo>
                    <a:pt x="234" y="242"/>
                  </a:lnTo>
                  <a:lnTo>
                    <a:pt x="224" y="246"/>
                  </a:lnTo>
                  <a:lnTo>
                    <a:pt x="224" y="246"/>
                  </a:lnTo>
                  <a:close/>
                  <a:moveTo>
                    <a:pt x="261" y="230"/>
                  </a:moveTo>
                  <a:lnTo>
                    <a:pt x="257" y="221"/>
                  </a:lnTo>
                  <a:lnTo>
                    <a:pt x="266" y="217"/>
                  </a:lnTo>
                  <a:lnTo>
                    <a:pt x="270" y="226"/>
                  </a:lnTo>
                  <a:lnTo>
                    <a:pt x="261" y="230"/>
                  </a:lnTo>
                  <a:lnTo>
                    <a:pt x="261" y="230"/>
                  </a:lnTo>
                  <a:close/>
                  <a:moveTo>
                    <a:pt x="298" y="215"/>
                  </a:moveTo>
                  <a:lnTo>
                    <a:pt x="294" y="206"/>
                  </a:lnTo>
                  <a:lnTo>
                    <a:pt x="303" y="202"/>
                  </a:lnTo>
                  <a:lnTo>
                    <a:pt x="307" y="211"/>
                  </a:lnTo>
                  <a:lnTo>
                    <a:pt x="298" y="215"/>
                  </a:lnTo>
                  <a:lnTo>
                    <a:pt x="298" y="215"/>
                  </a:lnTo>
                  <a:close/>
                  <a:moveTo>
                    <a:pt x="334" y="199"/>
                  </a:moveTo>
                  <a:lnTo>
                    <a:pt x="330" y="190"/>
                  </a:lnTo>
                  <a:lnTo>
                    <a:pt x="339" y="186"/>
                  </a:lnTo>
                  <a:lnTo>
                    <a:pt x="343" y="195"/>
                  </a:lnTo>
                  <a:lnTo>
                    <a:pt x="334" y="199"/>
                  </a:lnTo>
                  <a:lnTo>
                    <a:pt x="334" y="199"/>
                  </a:lnTo>
                  <a:close/>
                  <a:moveTo>
                    <a:pt x="371" y="183"/>
                  </a:moveTo>
                  <a:lnTo>
                    <a:pt x="367" y="174"/>
                  </a:lnTo>
                  <a:lnTo>
                    <a:pt x="376" y="170"/>
                  </a:lnTo>
                  <a:lnTo>
                    <a:pt x="380" y="179"/>
                  </a:lnTo>
                  <a:lnTo>
                    <a:pt x="371" y="183"/>
                  </a:lnTo>
                  <a:lnTo>
                    <a:pt x="371" y="183"/>
                  </a:lnTo>
                  <a:close/>
                  <a:moveTo>
                    <a:pt x="407" y="168"/>
                  </a:moveTo>
                  <a:lnTo>
                    <a:pt x="403" y="158"/>
                  </a:lnTo>
                  <a:lnTo>
                    <a:pt x="413" y="155"/>
                  </a:lnTo>
                  <a:lnTo>
                    <a:pt x="417" y="164"/>
                  </a:lnTo>
                  <a:lnTo>
                    <a:pt x="407" y="168"/>
                  </a:lnTo>
                  <a:lnTo>
                    <a:pt x="407" y="168"/>
                  </a:lnTo>
                  <a:close/>
                  <a:moveTo>
                    <a:pt x="444" y="153"/>
                  </a:moveTo>
                  <a:lnTo>
                    <a:pt x="440" y="144"/>
                  </a:lnTo>
                  <a:lnTo>
                    <a:pt x="449" y="140"/>
                  </a:lnTo>
                  <a:lnTo>
                    <a:pt x="453" y="149"/>
                  </a:lnTo>
                  <a:lnTo>
                    <a:pt x="444" y="153"/>
                  </a:lnTo>
                  <a:lnTo>
                    <a:pt x="444" y="153"/>
                  </a:lnTo>
                  <a:close/>
                  <a:moveTo>
                    <a:pt x="481" y="138"/>
                  </a:moveTo>
                  <a:lnTo>
                    <a:pt x="477" y="128"/>
                  </a:lnTo>
                  <a:lnTo>
                    <a:pt x="486" y="124"/>
                  </a:lnTo>
                  <a:lnTo>
                    <a:pt x="490" y="134"/>
                  </a:lnTo>
                  <a:lnTo>
                    <a:pt x="481" y="138"/>
                  </a:lnTo>
                  <a:lnTo>
                    <a:pt x="481" y="138"/>
                  </a:lnTo>
                  <a:close/>
                  <a:moveTo>
                    <a:pt x="517" y="122"/>
                  </a:moveTo>
                  <a:lnTo>
                    <a:pt x="513" y="113"/>
                  </a:lnTo>
                  <a:lnTo>
                    <a:pt x="522" y="109"/>
                  </a:lnTo>
                  <a:lnTo>
                    <a:pt x="526" y="118"/>
                  </a:lnTo>
                  <a:lnTo>
                    <a:pt x="517" y="122"/>
                  </a:lnTo>
                  <a:lnTo>
                    <a:pt x="517" y="122"/>
                  </a:lnTo>
                  <a:close/>
                  <a:moveTo>
                    <a:pt x="554" y="106"/>
                  </a:moveTo>
                  <a:lnTo>
                    <a:pt x="550" y="97"/>
                  </a:lnTo>
                  <a:lnTo>
                    <a:pt x="559" y="93"/>
                  </a:lnTo>
                  <a:lnTo>
                    <a:pt x="563" y="102"/>
                  </a:lnTo>
                  <a:lnTo>
                    <a:pt x="554" y="106"/>
                  </a:lnTo>
                  <a:lnTo>
                    <a:pt x="554" y="106"/>
                  </a:lnTo>
                  <a:close/>
                  <a:moveTo>
                    <a:pt x="590" y="90"/>
                  </a:moveTo>
                  <a:lnTo>
                    <a:pt x="586" y="81"/>
                  </a:lnTo>
                  <a:lnTo>
                    <a:pt x="596" y="77"/>
                  </a:lnTo>
                  <a:lnTo>
                    <a:pt x="599" y="87"/>
                  </a:lnTo>
                  <a:lnTo>
                    <a:pt x="590" y="90"/>
                  </a:lnTo>
                  <a:lnTo>
                    <a:pt x="590" y="90"/>
                  </a:lnTo>
                  <a:close/>
                  <a:moveTo>
                    <a:pt x="627" y="75"/>
                  </a:moveTo>
                  <a:lnTo>
                    <a:pt x="623" y="66"/>
                  </a:lnTo>
                  <a:lnTo>
                    <a:pt x="632" y="62"/>
                  </a:lnTo>
                  <a:lnTo>
                    <a:pt x="636" y="71"/>
                  </a:lnTo>
                  <a:lnTo>
                    <a:pt x="627" y="75"/>
                  </a:lnTo>
                  <a:lnTo>
                    <a:pt x="627" y="75"/>
                  </a:lnTo>
                  <a:close/>
                  <a:moveTo>
                    <a:pt x="664" y="59"/>
                  </a:moveTo>
                  <a:lnTo>
                    <a:pt x="660" y="50"/>
                  </a:lnTo>
                  <a:lnTo>
                    <a:pt x="670" y="46"/>
                  </a:lnTo>
                  <a:lnTo>
                    <a:pt x="673" y="55"/>
                  </a:lnTo>
                  <a:lnTo>
                    <a:pt x="664" y="59"/>
                  </a:lnTo>
                  <a:lnTo>
                    <a:pt x="664" y="59"/>
                  </a:lnTo>
                  <a:close/>
                  <a:moveTo>
                    <a:pt x="701" y="43"/>
                  </a:moveTo>
                  <a:lnTo>
                    <a:pt x="698" y="34"/>
                  </a:lnTo>
                  <a:lnTo>
                    <a:pt x="707" y="30"/>
                  </a:lnTo>
                  <a:lnTo>
                    <a:pt x="711" y="40"/>
                  </a:lnTo>
                  <a:lnTo>
                    <a:pt x="701" y="43"/>
                  </a:lnTo>
                  <a:lnTo>
                    <a:pt x="701" y="43"/>
                  </a:lnTo>
                  <a:close/>
                  <a:moveTo>
                    <a:pt x="738" y="29"/>
                  </a:moveTo>
                  <a:lnTo>
                    <a:pt x="734" y="20"/>
                  </a:lnTo>
                  <a:lnTo>
                    <a:pt x="743" y="16"/>
                  </a:lnTo>
                  <a:lnTo>
                    <a:pt x="747" y="25"/>
                  </a:lnTo>
                  <a:lnTo>
                    <a:pt x="738" y="2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" name="Freeform 266"/>
            <p:cNvSpPr>
              <a:spLocks noEditPoints="1"/>
            </p:cNvSpPr>
            <p:nvPr/>
          </p:nvSpPr>
          <p:spPr bwMode="auto">
            <a:xfrm>
              <a:off x="3845005" y="3719097"/>
              <a:ext cx="2258613" cy="654391"/>
            </a:xfrm>
            <a:custGeom>
              <a:avLst/>
              <a:gdLst>
                <a:gd name="T0" fmla="*/ 3 w 818"/>
                <a:gd name="T1" fmla="*/ 237 h 237"/>
                <a:gd name="T2" fmla="*/ 11 w 818"/>
                <a:gd name="T3" fmla="*/ 225 h 237"/>
                <a:gd name="T4" fmla="*/ 809 w 818"/>
                <a:gd name="T5" fmla="*/ 13 h 237"/>
                <a:gd name="T6" fmla="*/ 815 w 818"/>
                <a:gd name="T7" fmla="*/ 0 h 237"/>
                <a:gd name="T8" fmla="*/ 771 w 818"/>
                <a:gd name="T9" fmla="*/ 24 h 237"/>
                <a:gd name="T10" fmla="*/ 778 w 818"/>
                <a:gd name="T11" fmla="*/ 12 h 237"/>
                <a:gd name="T12" fmla="*/ 732 w 818"/>
                <a:gd name="T13" fmla="*/ 34 h 237"/>
                <a:gd name="T14" fmla="*/ 740 w 818"/>
                <a:gd name="T15" fmla="*/ 22 h 237"/>
                <a:gd name="T16" fmla="*/ 694 w 818"/>
                <a:gd name="T17" fmla="*/ 45 h 237"/>
                <a:gd name="T18" fmla="*/ 700 w 818"/>
                <a:gd name="T19" fmla="*/ 33 h 237"/>
                <a:gd name="T20" fmla="*/ 655 w 818"/>
                <a:gd name="T21" fmla="*/ 55 h 237"/>
                <a:gd name="T22" fmla="*/ 663 w 818"/>
                <a:gd name="T23" fmla="*/ 43 h 237"/>
                <a:gd name="T24" fmla="*/ 617 w 818"/>
                <a:gd name="T25" fmla="*/ 67 h 237"/>
                <a:gd name="T26" fmla="*/ 623 w 818"/>
                <a:gd name="T27" fmla="*/ 54 h 237"/>
                <a:gd name="T28" fmla="*/ 579 w 818"/>
                <a:gd name="T29" fmla="*/ 77 h 237"/>
                <a:gd name="T30" fmla="*/ 585 w 818"/>
                <a:gd name="T31" fmla="*/ 64 h 237"/>
                <a:gd name="T32" fmla="*/ 540 w 818"/>
                <a:gd name="T33" fmla="*/ 88 h 237"/>
                <a:gd name="T34" fmla="*/ 548 w 818"/>
                <a:gd name="T35" fmla="*/ 75 h 237"/>
                <a:gd name="T36" fmla="*/ 502 w 818"/>
                <a:gd name="T37" fmla="*/ 98 h 237"/>
                <a:gd name="T38" fmla="*/ 508 w 818"/>
                <a:gd name="T39" fmla="*/ 86 h 237"/>
                <a:gd name="T40" fmla="*/ 464 w 818"/>
                <a:gd name="T41" fmla="*/ 109 h 237"/>
                <a:gd name="T42" fmla="*/ 471 w 818"/>
                <a:gd name="T43" fmla="*/ 97 h 237"/>
                <a:gd name="T44" fmla="*/ 425 w 818"/>
                <a:gd name="T45" fmla="*/ 119 h 237"/>
                <a:gd name="T46" fmla="*/ 433 w 818"/>
                <a:gd name="T47" fmla="*/ 107 h 237"/>
                <a:gd name="T48" fmla="*/ 387 w 818"/>
                <a:gd name="T49" fmla="*/ 129 h 237"/>
                <a:gd name="T50" fmla="*/ 393 w 818"/>
                <a:gd name="T51" fmla="*/ 118 h 237"/>
                <a:gd name="T52" fmla="*/ 349 w 818"/>
                <a:gd name="T53" fmla="*/ 141 h 237"/>
                <a:gd name="T54" fmla="*/ 356 w 818"/>
                <a:gd name="T55" fmla="*/ 128 h 237"/>
                <a:gd name="T56" fmla="*/ 310 w 818"/>
                <a:gd name="T57" fmla="*/ 152 h 237"/>
                <a:gd name="T58" fmla="*/ 316 w 818"/>
                <a:gd name="T59" fmla="*/ 139 h 237"/>
                <a:gd name="T60" fmla="*/ 272 w 818"/>
                <a:gd name="T61" fmla="*/ 162 h 237"/>
                <a:gd name="T62" fmla="*/ 278 w 818"/>
                <a:gd name="T63" fmla="*/ 149 h 237"/>
                <a:gd name="T64" fmla="*/ 233 w 818"/>
                <a:gd name="T65" fmla="*/ 173 h 237"/>
                <a:gd name="T66" fmla="*/ 241 w 818"/>
                <a:gd name="T67" fmla="*/ 161 h 237"/>
                <a:gd name="T68" fmla="*/ 195 w 818"/>
                <a:gd name="T69" fmla="*/ 183 h 237"/>
                <a:gd name="T70" fmla="*/ 201 w 818"/>
                <a:gd name="T71" fmla="*/ 171 h 237"/>
                <a:gd name="T72" fmla="*/ 157 w 818"/>
                <a:gd name="T73" fmla="*/ 194 h 237"/>
                <a:gd name="T74" fmla="*/ 163 w 818"/>
                <a:gd name="T75" fmla="*/ 182 h 237"/>
                <a:gd name="T76" fmla="*/ 118 w 818"/>
                <a:gd name="T77" fmla="*/ 204 h 237"/>
                <a:gd name="T78" fmla="*/ 126 w 818"/>
                <a:gd name="T79" fmla="*/ 192 h 237"/>
                <a:gd name="T80" fmla="*/ 80 w 818"/>
                <a:gd name="T81" fmla="*/ 216 h 237"/>
                <a:gd name="T82" fmla="*/ 86 w 818"/>
                <a:gd name="T83" fmla="*/ 203 h 237"/>
                <a:gd name="T84" fmla="*/ 42 w 818"/>
                <a:gd name="T85" fmla="*/ 22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8" h="237">
                  <a:moveTo>
                    <a:pt x="11" y="225"/>
                  </a:moveTo>
                  <a:lnTo>
                    <a:pt x="13" y="234"/>
                  </a:lnTo>
                  <a:lnTo>
                    <a:pt x="3" y="237"/>
                  </a:lnTo>
                  <a:lnTo>
                    <a:pt x="0" y="228"/>
                  </a:lnTo>
                  <a:lnTo>
                    <a:pt x="11" y="225"/>
                  </a:lnTo>
                  <a:lnTo>
                    <a:pt x="11" y="225"/>
                  </a:lnTo>
                  <a:close/>
                  <a:moveTo>
                    <a:pt x="815" y="0"/>
                  </a:moveTo>
                  <a:lnTo>
                    <a:pt x="818" y="11"/>
                  </a:lnTo>
                  <a:lnTo>
                    <a:pt x="809" y="13"/>
                  </a:lnTo>
                  <a:lnTo>
                    <a:pt x="806" y="3"/>
                  </a:lnTo>
                  <a:lnTo>
                    <a:pt x="815" y="0"/>
                  </a:lnTo>
                  <a:lnTo>
                    <a:pt x="815" y="0"/>
                  </a:lnTo>
                  <a:close/>
                  <a:moveTo>
                    <a:pt x="778" y="12"/>
                  </a:moveTo>
                  <a:lnTo>
                    <a:pt x="780" y="21"/>
                  </a:lnTo>
                  <a:lnTo>
                    <a:pt x="771" y="24"/>
                  </a:lnTo>
                  <a:lnTo>
                    <a:pt x="768" y="14"/>
                  </a:lnTo>
                  <a:lnTo>
                    <a:pt x="778" y="12"/>
                  </a:lnTo>
                  <a:lnTo>
                    <a:pt x="778" y="12"/>
                  </a:lnTo>
                  <a:close/>
                  <a:moveTo>
                    <a:pt x="740" y="22"/>
                  </a:moveTo>
                  <a:lnTo>
                    <a:pt x="742" y="31"/>
                  </a:lnTo>
                  <a:lnTo>
                    <a:pt x="732" y="34"/>
                  </a:lnTo>
                  <a:lnTo>
                    <a:pt x="729" y="25"/>
                  </a:lnTo>
                  <a:lnTo>
                    <a:pt x="740" y="22"/>
                  </a:lnTo>
                  <a:lnTo>
                    <a:pt x="740" y="22"/>
                  </a:lnTo>
                  <a:close/>
                  <a:moveTo>
                    <a:pt x="700" y="33"/>
                  </a:moveTo>
                  <a:lnTo>
                    <a:pt x="703" y="42"/>
                  </a:lnTo>
                  <a:lnTo>
                    <a:pt x="694" y="45"/>
                  </a:lnTo>
                  <a:lnTo>
                    <a:pt x="691" y="35"/>
                  </a:lnTo>
                  <a:lnTo>
                    <a:pt x="700" y="33"/>
                  </a:lnTo>
                  <a:lnTo>
                    <a:pt x="700" y="33"/>
                  </a:lnTo>
                  <a:close/>
                  <a:moveTo>
                    <a:pt x="663" y="43"/>
                  </a:moveTo>
                  <a:lnTo>
                    <a:pt x="665" y="52"/>
                  </a:lnTo>
                  <a:lnTo>
                    <a:pt x="655" y="55"/>
                  </a:lnTo>
                  <a:lnTo>
                    <a:pt x="652" y="46"/>
                  </a:lnTo>
                  <a:lnTo>
                    <a:pt x="663" y="43"/>
                  </a:lnTo>
                  <a:lnTo>
                    <a:pt x="663" y="43"/>
                  </a:lnTo>
                  <a:close/>
                  <a:moveTo>
                    <a:pt x="623" y="54"/>
                  </a:moveTo>
                  <a:lnTo>
                    <a:pt x="626" y="64"/>
                  </a:lnTo>
                  <a:lnTo>
                    <a:pt x="617" y="67"/>
                  </a:lnTo>
                  <a:lnTo>
                    <a:pt x="614" y="56"/>
                  </a:lnTo>
                  <a:lnTo>
                    <a:pt x="623" y="54"/>
                  </a:lnTo>
                  <a:lnTo>
                    <a:pt x="623" y="54"/>
                  </a:lnTo>
                  <a:close/>
                  <a:moveTo>
                    <a:pt x="585" y="64"/>
                  </a:moveTo>
                  <a:lnTo>
                    <a:pt x="588" y="75"/>
                  </a:lnTo>
                  <a:lnTo>
                    <a:pt x="579" y="77"/>
                  </a:lnTo>
                  <a:lnTo>
                    <a:pt x="576" y="67"/>
                  </a:lnTo>
                  <a:lnTo>
                    <a:pt x="585" y="64"/>
                  </a:lnTo>
                  <a:lnTo>
                    <a:pt x="585" y="64"/>
                  </a:lnTo>
                  <a:close/>
                  <a:moveTo>
                    <a:pt x="548" y="75"/>
                  </a:moveTo>
                  <a:lnTo>
                    <a:pt x="550" y="85"/>
                  </a:lnTo>
                  <a:lnTo>
                    <a:pt x="540" y="88"/>
                  </a:lnTo>
                  <a:lnTo>
                    <a:pt x="537" y="77"/>
                  </a:lnTo>
                  <a:lnTo>
                    <a:pt x="548" y="75"/>
                  </a:lnTo>
                  <a:lnTo>
                    <a:pt x="548" y="75"/>
                  </a:lnTo>
                  <a:close/>
                  <a:moveTo>
                    <a:pt x="508" y="86"/>
                  </a:moveTo>
                  <a:lnTo>
                    <a:pt x="511" y="95"/>
                  </a:lnTo>
                  <a:lnTo>
                    <a:pt x="502" y="98"/>
                  </a:lnTo>
                  <a:lnTo>
                    <a:pt x="499" y="89"/>
                  </a:lnTo>
                  <a:lnTo>
                    <a:pt x="508" y="86"/>
                  </a:lnTo>
                  <a:lnTo>
                    <a:pt x="508" y="86"/>
                  </a:lnTo>
                  <a:close/>
                  <a:moveTo>
                    <a:pt x="471" y="97"/>
                  </a:moveTo>
                  <a:lnTo>
                    <a:pt x="473" y="106"/>
                  </a:lnTo>
                  <a:lnTo>
                    <a:pt x="464" y="109"/>
                  </a:lnTo>
                  <a:lnTo>
                    <a:pt x="461" y="99"/>
                  </a:lnTo>
                  <a:lnTo>
                    <a:pt x="471" y="97"/>
                  </a:lnTo>
                  <a:lnTo>
                    <a:pt x="471" y="97"/>
                  </a:lnTo>
                  <a:close/>
                  <a:moveTo>
                    <a:pt x="433" y="107"/>
                  </a:moveTo>
                  <a:lnTo>
                    <a:pt x="435" y="116"/>
                  </a:lnTo>
                  <a:lnTo>
                    <a:pt x="425" y="119"/>
                  </a:lnTo>
                  <a:lnTo>
                    <a:pt x="422" y="110"/>
                  </a:lnTo>
                  <a:lnTo>
                    <a:pt x="433" y="107"/>
                  </a:lnTo>
                  <a:lnTo>
                    <a:pt x="433" y="107"/>
                  </a:lnTo>
                  <a:close/>
                  <a:moveTo>
                    <a:pt x="393" y="118"/>
                  </a:moveTo>
                  <a:lnTo>
                    <a:pt x="396" y="127"/>
                  </a:lnTo>
                  <a:lnTo>
                    <a:pt x="387" y="129"/>
                  </a:lnTo>
                  <a:lnTo>
                    <a:pt x="384" y="120"/>
                  </a:lnTo>
                  <a:lnTo>
                    <a:pt x="393" y="118"/>
                  </a:lnTo>
                  <a:lnTo>
                    <a:pt x="393" y="118"/>
                  </a:lnTo>
                  <a:close/>
                  <a:moveTo>
                    <a:pt x="356" y="128"/>
                  </a:moveTo>
                  <a:lnTo>
                    <a:pt x="358" y="139"/>
                  </a:lnTo>
                  <a:lnTo>
                    <a:pt x="349" y="141"/>
                  </a:lnTo>
                  <a:lnTo>
                    <a:pt x="346" y="131"/>
                  </a:lnTo>
                  <a:lnTo>
                    <a:pt x="356" y="128"/>
                  </a:lnTo>
                  <a:lnTo>
                    <a:pt x="356" y="128"/>
                  </a:lnTo>
                  <a:close/>
                  <a:moveTo>
                    <a:pt x="316" y="139"/>
                  </a:moveTo>
                  <a:lnTo>
                    <a:pt x="320" y="149"/>
                  </a:lnTo>
                  <a:lnTo>
                    <a:pt x="310" y="152"/>
                  </a:lnTo>
                  <a:lnTo>
                    <a:pt x="307" y="141"/>
                  </a:lnTo>
                  <a:lnTo>
                    <a:pt x="316" y="139"/>
                  </a:lnTo>
                  <a:lnTo>
                    <a:pt x="316" y="139"/>
                  </a:lnTo>
                  <a:close/>
                  <a:moveTo>
                    <a:pt x="278" y="149"/>
                  </a:moveTo>
                  <a:lnTo>
                    <a:pt x="281" y="160"/>
                  </a:lnTo>
                  <a:lnTo>
                    <a:pt x="272" y="162"/>
                  </a:lnTo>
                  <a:lnTo>
                    <a:pt x="269" y="153"/>
                  </a:lnTo>
                  <a:lnTo>
                    <a:pt x="278" y="149"/>
                  </a:lnTo>
                  <a:lnTo>
                    <a:pt x="278" y="149"/>
                  </a:lnTo>
                  <a:close/>
                  <a:moveTo>
                    <a:pt x="241" y="161"/>
                  </a:moveTo>
                  <a:lnTo>
                    <a:pt x="243" y="170"/>
                  </a:lnTo>
                  <a:lnTo>
                    <a:pt x="233" y="173"/>
                  </a:lnTo>
                  <a:lnTo>
                    <a:pt x="230" y="163"/>
                  </a:lnTo>
                  <a:lnTo>
                    <a:pt x="241" y="161"/>
                  </a:lnTo>
                  <a:lnTo>
                    <a:pt x="241" y="161"/>
                  </a:lnTo>
                  <a:close/>
                  <a:moveTo>
                    <a:pt x="201" y="171"/>
                  </a:moveTo>
                  <a:lnTo>
                    <a:pt x="204" y="180"/>
                  </a:lnTo>
                  <a:lnTo>
                    <a:pt x="195" y="183"/>
                  </a:lnTo>
                  <a:lnTo>
                    <a:pt x="192" y="174"/>
                  </a:lnTo>
                  <a:lnTo>
                    <a:pt x="201" y="171"/>
                  </a:lnTo>
                  <a:lnTo>
                    <a:pt x="201" y="171"/>
                  </a:lnTo>
                  <a:close/>
                  <a:moveTo>
                    <a:pt x="163" y="182"/>
                  </a:moveTo>
                  <a:lnTo>
                    <a:pt x="166" y="191"/>
                  </a:lnTo>
                  <a:lnTo>
                    <a:pt x="157" y="194"/>
                  </a:lnTo>
                  <a:lnTo>
                    <a:pt x="154" y="184"/>
                  </a:lnTo>
                  <a:lnTo>
                    <a:pt x="163" y="182"/>
                  </a:lnTo>
                  <a:lnTo>
                    <a:pt x="163" y="182"/>
                  </a:lnTo>
                  <a:close/>
                  <a:moveTo>
                    <a:pt x="126" y="192"/>
                  </a:moveTo>
                  <a:lnTo>
                    <a:pt x="128" y="201"/>
                  </a:lnTo>
                  <a:lnTo>
                    <a:pt x="118" y="204"/>
                  </a:lnTo>
                  <a:lnTo>
                    <a:pt x="115" y="195"/>
                  </a:lnTo>
                  <a:lnTo>
                    <a:pt x="126" y="192"/>
                  </a:lnTo>
                  <a:lnTo>
                    <a:pt x="126" y="192"/>
                  </a:lnTo>
                  <a:close/>
                  <a:moveTo>
                    <a:pt x="86" y="203"/>
                  </a:moveTo>
                  <a:lnTo>
                    <a:pt x="89" y="213"/>
                  </a:lnTo>
                  <a:lnTo>
                    <a:pt x="80" y="216"/>
                  </a:lnTo>
                  <a:lnTo>
                    <a:pt x="77" y="205"/>
                  </a:lnTo>
                  <a:lnTo>
                    <a:pt x="86" y="203"/>
                  </a:lnTo>
                  <a:lnTo>
                    <a:pt x="86" y="203"/>
                  </a:lnTo>
                  <a:close/>
                  <a:moveTo>
                    <a:pt x="48" y="213"/>
                  </a:moveTo>
                  <a:lnTo>
                    <a:pt x="51" y="224"/>
                  </a:lnTo>
                  <a:lnTo>
                    <a:pt x="42" y="226"/>
                  </a:lnTo>
                  <a:lnTo>
                    <a:pt x="39" y="216"/>
                  </a:lnTo>
                  <a:lnTo>
                    <a:pt x="48" y="2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" name="Freeform 267"/>
            <p:cNvSpPr>
              <a:spLocks noEditPoints="1"/>
            </p:cNvSpPr>
            <p:nvPr/>
          </p:nvSpPr>
          <p:spPr bwMode="auto">
            <a:xfrm>
              <a:off x="6125706" y="3716335"/>
              <a:ext cx="1397137" cy="1292214"/>
            </a:xfrm>
            <a:custGeom>
              <a:avLst/>
              <a:gdLst>
                <a:gd name="T0" fmla="*/ 498 w 506"/>
                <a:gd name="T1" fmla="*/ 453 h 468"/>
                <a:gd name="T2" fmla="*/ 499 w 506"/>
                <a:gd name="T3" fmla="*/ 468 h 468"/>
                <a:gd name="T4" fmla="*/ 491 w 506"/>
                <a:gd name="T5" fmla="*/ 460 h 468"/>
                <a:gd name="T6" fmla="*/ 1 w 506"/>
                <a:gd name="T7" fmla="*/ 8 h 468"/>
                <a:gd name="T8" fmla="*/ 6 w 506"/>
                <a:gd name="T9" fmla="*/ 0 h 468"/>
                <a:gd name="T10" fmla="*/ 0 w 506"/>
                <a:gd name="T11" fmla="*/ 6 h 468"/>
                <a:gd name="T12" fmla="*/ 30 w 506"/>
                <a:gd name="T13" fmla="*/ 21 h 468"/>
                <a:gd name="T14" fmla="*/ 30 w 506"/>
                <a:gd name="T15" fmla="*/ 35 h 468"/>
                <a:gd name="T16" fmla="*/ 23 w 506"/>
                <a:gd name="T17" fmla="*/ 27 h 468"/>
                <a:gd name="T18" fmla="*/ 59 w 506"/>
                <a:gd name="T19" fmla="*/ 48 h 468"/>
                <a:gd name="T20" fmla="*/ 60 w 506"/>
                <a:gd name="T21" fmla="*/ 61 h 468"/>
                <a:gd name="T22" fmla="*/ 52 w 506"/>
                <a:gd name="T23" fmla="*/ 55 h 468"/>
                <a:gd name="T24" fmla="*/ 89 w 506"/>
                <a:gd name="T25" fmla="*/ 74 h 468"/>
                <a:gd name="T26" fmla="*/ 89 w 506"/>
                <a:gd name="T27" fmla="*/ 89 h 468"/>
                <a:gd name="T28" fmla="*/ 82 w 506"/>
                <a:gd name="T29" fmla="*/ 82 h 468"/>
                <a:gd name="T30" fmla="*/ 118 w 506"/>
                <a:gd name="T31" fmla="*/ 102 h 468"/>
                <a:gd name="T32" fmla="*/ 119 w 506"/>
                <a:gd name="T33" fmla="*/ 116 h 468"/>
                <a:gd name="T34" fmla="*/ 111 w 506"/>
                <a:gd name="T35" fmla="*/ 110 h 468"/>
                <a:gd name="T36" fmla="*/ 148 w 506"/>
                <a:gd name="T37" fmla="*/ 129 h 468"/>
                <a:gd name="T38" fmla="*/ 148 w 506"/>
                <a:gd name="T39" fmla="*/ 142 h 468"/>
                <a:gd name="T40" fmla="*/ 140 w 506"/>
                <a:gd name="T41" fmla="*/ 136 h 468"/>
                <a:gd name="T42" fmla="*/ 176 w 506"/>
                <a:gd name="T43" fmla="*/ 155 h 468"/>
                <a:gd name="T44" fmla="*/ 176 w 506"/>
                <a:gd name="T45" fmla="*/ 170 h 468"/>
                <a:gd name="T46" fmla="*/ 170 w 506"/>
                <a:gd name="T47" fmla="*/ 163 h 468"/>
                <a:gd name="T48" fmla="*/ 205 w 506"/>
                <a:gd name="T49" fmla="*/ 183 h 468"/>
                <a:gd name="T50" fmla="*/ 206 w 506"/>
                <a:gd name="T51" fmla="*/ 197 h 468"/>
                <a:gd name="T52" fmla="*/ 199 w 506"/>
                <a:gd name="T53" fmla="*/ 191 h 468"/>
                <a:gd name="T54" fmla="*/ 235 w 506"/>
                <a:gd name="T55" fmla="*/ 210 h 468"/>
                <a:gd name="T56" fmla="*/ 235 w 506"/>
                <a:gd name="T57" fmla="*/ 223 h 468"/>
                <a:gd name="T58" fmla="*/ 227 w 506"/>
                <a:gd name="T59" fmla="*/ 217 h 468"/>
                <a:gd name="T60" fmla="*/ 264 w 506"/>
                <a:gd name="T61" fmla="*/ 236 h 468"/>
                <a:gd name="T62" fmla="*/ 264 w 506"/>
                <a:gd name="T63" fmla="*/ 251 h 468"/>
                <a:gd name="T64" fmla="*/ 257 w 506"/>
                <a:gd name="T65" fmla="*/ 244 h 468"/>
                <a:gd name="T66" fmla="*/ 293 w 506"/>
                <a:gd name="T67" fmla="*/ 264 h 468"/>
                <a:gd name="T68" fmla="*/ 294 w 506"/>
                <a:gd name="T69" fmla="*/ 278 h 468"/>
                <a:gd name="T70" fmla="*/ 286 w 506"/>
                <a:gd name="T71" fmla="*/ 272 h 468"/>
                <a:gd name="T72" fmla="*/ 323 w 506"/>
                <a:gd name="T73" fmla="*/ 291 h 468"/>
                <a:gd name="T74" fmla="*/ 323 w 506"/>
                <a:gd name="T75" fmla="*/ 304 h 468"/>
                <a:gd name="T76" fmla="*/ 316 w 506"/>
                <a:gd name="T77" fmla="*/ 298 h 468"/>
                <a:gd name="T78" fmla="*/ 351 w 506"/>
                <a:gd name="T79" fmla="*/ 317 h 468"/>
                <a:gd name="T80" fmla="*/ 353 w 506"/>
                <a:gd name="T81" fmla="*/ 332 h 468"/>
                <a:gd name="T82" fmla="*/ 345 w 506"/>
                <a:gd name="T83" fmla="*/ 325 h 468"/>
                <a:gd name="T84" fmla="*/ 382 w 506"/>
                <a:gd name="T85" fmla="*/ 345 h 468"/>
                <a:gd name="T86" fmla="*/ 382 w 506"/>
                <a:gd name="T87" fmla="*/ 359 h 468"/>
                <a:gd name="T88" fmla="*/ 374 w 506"/>
                <a:gd name="T89" fmla="*/ 353 h 468"/>
                <a:gd name="T90" fmla="*/ 410 w 506"/>
                <a:gd name="T91" fmla="*/ 372 h 468"/>
                <a:gd name="T92" fmla="*/ 410 w 506"/>
                <a:gd name="T93" fmla="*/ 387 h 468"/>
                <a:gd name="T94" fmla="*/ 404 w 506"/>
                <a:gd name="T95" fmla="*/ 379 h 468"/>
                <a:gd name="T96" fmla="*/ 439 w 506"/>
                <a:gd name="T97" fmla="*/ 398 h 468"/>
                <a:gd name="T98" fmla="*/ 440 w 506"/>
                <a:gd name="T99" fmla="*/ 413 h 468"/>
                <a:gd name="T100" fmla="*/ 432 w 506"/>
                <a:gd name="T101" fmla="*/ 406 h 468"/>
                <a:gd name="T102" fmla="*/ 469 w 506"/>
                <a:gd name="T103" fmla="*/ 426 h 468"/>
                <a:gd name="T104" fmla="*/ 469 w 506"/>
                <a:gd name="T105" fmla="*/ 44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6" h="468">
                  <a:moveTo>
                    <a:pt x="491" y="460"/>
                  </a:moveTo>
                  <a:lnTo>
                    <a:pt x="498" y="453"/>
                  </a:lnTo>
                  <a:lnTo>
                    <a:pt x="506" y="460"/>
                  </a:lnTo>
                  <a:lnTo>
                    <a:pt x="499" y="468"/>
                  </a:lnTo>
                  <a:lnTo>
                    <a:pt x="491" y="460"/>
                  </a:lnTo>
                  <a:lnTo>
                    <a:pt x="491" y="460"/>
                  </a:lnTo>
                  <a:close/>
                  <a:moveTo>
                    <a:pt x="0" y="6"/>
                  </a:moveTo>
                  <a:lnTo>
                    <a:pt x="1" y="8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3" y="27"/>
                  </a:moveTo>
                  <a:lnTo>
                    <a:pt x="30" y="21"/>
                  </a:lnTo>
                  <a:lnTo>
                    <a:pt x="38" y="27"/>
                  </a:lnTo>
                  <a:lnTo>
                    <a:pt x="30" y="35"/>
                  </a:lnTo>
                  <a:lnTo>
                    <a:pt x="23" y="27"/>
                  </a:lnTo>
                  <a:lnTo>
                    <a:pt x="23" y="27"/>
                  </a:lnTo>
                  <a:close/>
                  <a:moveTo>
                    <a:pt x="52" y="55"/>
                  </a:moveTo>
                  <a:lnTo>
                    <a:pt x="59" y="48"/>
                  </a:lnTo>
                  <a:lnTo>
                    <a:pt x="67" y="55"/>
                  </a:lnTo>
                  <a:lnTo>
                    <a:pt x="60" y="61"/>
                  </a:lnTo>
                  <a:lnTo>
                    <a:pt x="52" y="55"/>
                  </a:lnTo>
                  <a:lnTo>
                    <a:pt x="52" y="55"/>
                  </a:lnTo>
                  <a:close/>
                  <a:moveTo>
                    <a:pt x="82" y="82"/>
                  </a:moveTo>
                  <a:lnTo>
                    <a:pt x="89" y="74"/>
                  </a:lnTo>
                  <a:lnTo>
                    <a:pt x="95" y="81"/>
                  </a:lnTo>
                  <a:lnTo>
                    <a:pt x="89" y="89"/>
                  </a:lnTo>
                  <a:lnTo>
                    <a:pt x="82" y="82"/>
                  </a:lnTo>
                  <a:lnTo>
                    <a:pt x="82" y="82"/>
                  </a:lnTo>
                  <a:close/>
                  <a:moveTo>
                    <a:pt x="111" y="110"/>
                  </a:moveTo>
                  <a:lnTo>
                    <a:pt x="118" y="102"/>
                  </a:lnTo>
                  <a:lnTo>
                    <a:pt x="125" y="108"/>
                  </a:lnTo>
                  <a:lnTo>
                    <a:pt x="119" y="116"/>
                  </a:lnTo>
                  <a:lnTo>
                    <a:pt x="111" y="110"/>
                  </a:lnTo>
                  <a:lnTo>
                    <a:pt x="111" y="110"/>
                  </a:lnTo>
                  <a:close/>
                  <a:moveTo>
                    <a:pt x="140" y="136"/>
                  </a:moveTo>
                  <a:lnTo>
                    <a:pt x="148" y="129"/>
                  </a:lnTo>
                  <a:lnTo>
                    <a:pt x="154" y="136"/>
                  </a:lnTo>
                  <a:lnTo>
                    <a:pt x="148" y="142"/>
                  </a:lnTo>
                  <a:lnTo>
                    <a:pt x="140" y="136"/>
                  </a:lnTo>
                  <a:lnTo>
                    <a:pt x="140" y="136"/>
                  </a:lnTo>
                  <a:close/>
                  <a:moveTo>
                    <a:pt x="170" y="163"/>
                  </a:moveTo>
                  <a:lnTo>
                    <a:pt x="176" y="155"/>
                  </a:lnTo>
                  <a:lnTo>
                    <a:pt x="183" y="162"/>
                  </a:lnTo>
                  <a:lnTo>
                    <a:pt x="176" y="170"/>
                  </a:lnTo>
                  <a:lnTo>
                    <a:pt x="170" y="163"/>
                  </a:lnTo>
                  <a:lnTo>
                    <a:pt x="170" y="163"/>
                  </a:lnTo>
                  <a:close/>
                  <a:moveTo>
                    <a:pt x="199" y="191"/>
                  </a:moveTo>
                  <a:lnTo>
                    <a:pt x="205" y="183"/>
                  </a:lnTo>
                  <a:lnTo>
                    <a:pt x="213" y="189"/>
                  </a:lnTo>
                  <a:lnTo>
                    <a:pt x="206" y="197"/>
                  </a:lnTo>
                  <a:lnTo>
                    <a:pt x="199" y="191"/>
                  </a:lnTo>
                  <a:lnTo>
                    <a:pt x="199" y="191"/>
                  </a:lnTo>
                  <a:close/>
                  <a:moveTo>
                    <a:pt x="227" y="217"/>
                  </a:moveTo>
                  <a:lnTo>
                    <a:pt x="235" y="210"/>
                  </a:lnTo>
                  <a:lnTo>
                    <a:pt x="242" y="217"/>
                  </a:lnTo>
                  <a:lnTo>
                    <a:pt x="235" y="223"/>
                  </a:lnTo>
                  <a:lnTo>
                    <a:pt x="227" y="217"/>
                  </a:lnTo>
                  <a:lnTo>
                    <a:pt x="227" y="217"/>
                  </a:lnTo>
                  <a:close/>
                  <a:moveTo>
                    <a:pt x="257" y="244"/>
                  </a:moveTo>
                  <a:lnTo>
                    <a:pt x="264" y="236"/>
                  </a:lnTo>
                  <a:lnTo>
                    <a:pt x="272" y="244"/>
                  </a:lnTo>
                  <a:lnTo>
                    <a:pt x="264" y="251"/>
                  </a:lnTo>
                  <a:lnTo>
                    <a:pt x="257" y="244"/>
                  </a:lnTo>
                  <a:lnTo>
                    <a:pt x="257" y="244"/>
                  </a:lnTo>
                  <a:close/>
                  <a:moveTo>
                    <a:pt x="286" y="272"/>
                  </a:moveTo>
                  <a:lnTo>
                    <a:pt x="293" y="264"/>
                  </a:lnTo>
                  <a:lnTo>
                    <a:pt x="300" y="270"/>
                  </a:lnTo>
                  <a:lnTo>
                    <a:pt x="294" y="278"/>
                  </a:lnTo>
                  <a:lnTo>
                    <a:pt x="286" y="272"/>
                  </a:lnTo>
                  <a:lnTo>
                    <a:pt x="286" y="272"/>
                  </a:lnTo>
                  <a:close/>
                  <a:moveTo>
                    <a:pt x="316" y="298"/>
                  </a:moveTo>
                  <a:lnTo>
                    <a:pt x="323" y="291"/>
                  </a:lnTo>
                  <a:lnTo>
                    <a:pt x="329" y="298"/>
                  </a:lnTo>
                  <a:lnTo>
                    <a:pt x="323" y="304"/>
                  </a:lnTo>
                  <a:lnTo>
                    <a:pt x="316" y="298"/>
                  </a:lnTo>
                  <a:lnTo>
                    <a:pt x="316" y="298"/>
                  </a:lnTo>
                  <a:close/>
                  <a:moveTo>
                    <a:pt x="345" y="325"/>
                  </a:moveTo>
                  <a:lnTo>
                    <a:pt x="351" y="317"/>
                  </a:lnTo>
                  <a:lnTo>
                    <a:pt x="359" y="325"/>
                  </a:lnTo>
                  <a:lnTo>
                    <a:pt x="353" y="332"/>
                  </a:lnTo>
                  <a:lnTo>
                    <a:pt x="345" y="325"/>
                  </a:lnTo>
                  <a:lnTo>
                    <a:pt x="345" y="325"/>
                  </a:lnTo>
                  <a:close/>
                  <a:moveTo>
                    <a:pt x="374" y="353"/>
                  </a:moveTo>
                  <a:lnTo>
                    <a:pt x="382" y="345"/>
                  </a:lnTo>
                  <a:lnTo>
                    <a:pt x="388" y="351"/>
                  </a:lnTo>
                  <a:lnTo>
                    <a:pt x="382" y="359"/>
                  </a:lnTo>
                  <a:lnTo>
                    <a:pt x="374" y="353"/>
                  </a:lnTo>
                  <a:lnTo>
                    <a:pt x="374" y="353"/>
                  </a:lnTo>
                  <a:close/>
                  <a:moveTo>
                    <a:pt x="404" y="379"/>
                  </a:moveTo>
                  <a:lnTo>
                    <a:pt x="410" y="372"/>
                  </a:lnTo>
                  <a:lnTo>
                    <a:pt x="418" y="379"/>
                  </a:lnTo>
                  <a:lnTo>
                    <a:pt x="410" y="387"/>
                  </a:lnTo>
                  <a:lnTo>
                    <a:pt x="404" y="379"/>
                  </a:lnTo>
                  <a:lnTo>
                    <a:pt x="404" y="379"/>
                  </a:lnTo>
                  <a:close/>
                  <a:moveTo>
                    <a:pt x="432" y="406"/>
                  </a:moveTo>
                  <a:lnTo>
                    <a:pt x="439" y="398"/>
                  </a:lnTo>
                  <a:lnTo>
                    <a:pt x="447" y="406"/>
                  </a:lnTo>
                  <a:lnTo>
                    <a:pt x="440" y="413"/>
                  </a:lnTo>
                  <a:lnTo>
                    <a:pt x="432" y="406"/>
                  </a:lnTo>
                  <a:lnTo>
                    <a:pt x="432" y="406"/>
                  </a:lnTo>
                  <a:close/>
                  <a:moveTo>
                    <a:pt x="463" y="434"/>
                  </a:moveTo>
                  <a:lnTo>
                    <a:pt x="469" y="426"/>
                  </a:lnTo>
                  <a:lnTo>
                    <a:pt x="476" y="432"/>
                  </a:lnTo>
                  <a:lnTo>
                    <a:pt x="469" y="440"/>
                  </a:lnTo>
                  <a:lnTo>
                    <a:pt x="463" y="43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" name="Freeform 268"/>
            <p:cNvSpPr>
              <a:spLocks noEditPoints="1"/>
            </p:cNvSpPr>
            <p:nvPr/>
          </p:nvSpPr>
          <p:spPr bwMode="auto">
            <a:xfrm>
              <a:off x="6283092" y="4983699"/>
              <a:ext cx="1234231" cy="593646"/>
            </a:xfrm>
            <a:custGeom>
              <a:avLst/>
              <a:gdLst>
                <a:gd name="T0" fmla="*/ 434 w 447"/>
                <a:gd name="T1" fmla="*/ 5 h 215"/>
                <a:gd name="T2" fmla="*/ 447 w 447"/>
                <a:gd name="T3" fmla="*/ 9 h 215"/>
                <a:gd name="T4" fmla="*/ 438 w 447"/>
                <a:gd name="T5" fmla="*/ 13 h 215"/>
                <a:gd name="T6" fmla="*/ 0 w 447"/>
                <a:gd name="T7" fmla="*/ 206 h 215"/>
                <a:gd name="T8" fmla="*/ 14 w 447"/>
                <a:gd name="T9" fmla="*/ 211 h 215"/>
                <a:gd name="T10" fmla="*/ 4 w 447"/>
                <a:gd name="T11" fmla="*/ 215 h 215"/>
                <a:gd name="T12" fmla="*/ 37 w 447"/>
                <a:gd name="T13" fmla="*/ 189 h 215"/>
                <a:gd name="T14" fmla="*/ 50 w 447"/>
                <a:gd name="T15" fmla="*/ 194 h 215"/>
                <a:gd name="T16" fmla="*/ 41 w 447"/>
                <a:gd name="T17" fmla="*/ 198 h 215"/>
                <a:gd name="T18" fmla="*/ 72 w 447"/>
                <a:gd name="T19" fmla="*/ 172 h 215"/>
                <a:gd name="T20" fmla="*/ 87 w 447"/>
                <a:gd name="T21" fmla="*/ 177 h 215"/>
                <a:gd name="T22" fmla="*/ 78 w 447"/>
                <a:gd name="T23" fmla="*/ 181 h 215"/>
                <a:gd name="T24" fmla="*/ 109 w 447"/>
                <a:gd name="T25" fmla="*/ 156 h 215"/>
                <a:gd name="T26" fmla="*/ 122 w 447"/>
                <a:gd name="T27" fmla="*/ 160 h 215"/>
                <a:gd name="T28" fmla="*/ 113 w 447"/>
                <a:gd name="T29" fmla="*/ 164 h 215"/>
                <a:gd name="T30" fmla="*/ 145 w 447"/>
                <a:gd name="T31" fmla="*/ 139 h 215"/>
                <a:gd name="T32" fmla="*/ 159 w 447"/>
                <a:gd name="T33" fmla="*/ 143 h 215"/>
                <a:gd name="T34" fmla="*/ 149 w 447"/>
                <a:gd name="T35" fmla="*/ 149 h 215"/>
                <a:gd name="T36" fmla="*/ 181 w 447"/>
                <a:gd name="T37" fmla="*/ 122 h 215"/>
                <a:gd name="T38" fmla="*/ 194 w 447"/>
                <a:gd name="T39" fmla="*/ 126 h 215"/>
                <a:gd name="T40" fmla="*/ 185 w 447"/>
                <a:gd name="T41" fmla="*/ 132 h 215"/>
                <a:gd name="T42" fmla="*/ 217 w 447"/>
                <a:gd name="T43" fmla="*/ 105 h 215"/>
                <a:gd name="T44" fmla="*/ 230 w 447"/>
                <a:gd name="T45" fmla="*/ 111 h 215"/>
                <a:gd name="T46" fmla="*/ 221 w 447"/>
                <a:gd name="T47" fmla="*/ 115 h 215"/>
                <a:gd name="T48" fmla="*/ 254 w 447"/>
                <a:gd name="T49" fmla="*/ 88 h 215"/>
                <a:gd name="T50" fmla="*/ 267 w 447"/>
                <a:gd name="T51" fmla="*/ 94 h 215"/>
                <a:gd name="T52" fmla="*/ 258 w 447"/>
                <a:gd name="T53" fmla="*/ 98 h 215"/>
                <a:gd name="T54" fmla="*/ 289 w 447"/>
                <a:gd name="T55" fmla="*/ 71 h 215"/>
                <a:gd name="T56" fmla="*/ 302 w 447"/>
                <a:gd name="T57" fmla="*/ 77 h 215"/>
                <a:gd name="T58" fmla="*/ 293 w 447"/>
                <a:gd name="T59" fmla="*/ 81 h 215"/>
                <a:gd name="T60" fmla="*/ 326 w 447"/>
                <a:gd name="T61" fmla="*/ 54 h 215"/>
                <a:gd name="T62" fmla="*/ 339 w 447"/>
                <a:gd name="T63" fmla="*/ 60 h 215"/>
                <a:gd name="T64" fmla="*/ 330 w 447"/>
                <a:gd name="T65" fmla="*/ 64 h 215"/>
                <a:gd name="T66" fmla="*/ 361 w 447"/>
                <a:gd name="T67" fmla="*/ 37 h 215"/>
                <a:gd name="T68" fmla="*/ 374 w 447"/>
                <a:gd name="T69" fmla="*/ 43 h 215"/>
                <a:gd name="T70" fmla="*/ 366 w 447"/>
                <a:gd name="T71" fmla="*/ 47 h 215"/>
                <a:gd name="T72" fmla="*/ 398 w 447"/>
                <a:gd name="T73" fmla="*/ 20 h 215"/>
                <a:gd name="T74" fmla="*/ 411 w 447"/>
                <a:gd name="T75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7" h="215">
                  <a:moveTo>
                    <a:pt x="438" y="13"/>
                  </a:moveTo>
                  <a:lnTo>
                    <a:pt x="434" y="5"/>
                  </a:lnTo>
                  <a:lnTo>
                    <a:pt x="442" y="0"/>
                  </a:lnTo>
                  <a:lnTo>
                    <a:pt x="447" y="9"/>
                  </a:lnTo>
                  <a:lnTo>
                    <a:pt x="438" y="13"/>
                  </a:lnTo>
                  <a:lnTo>
                    <a:pt x="438" y="13"/>
                  </a:lnTo>
                  <a:close/>
                  <a:moveTo>
                    <a:pt x="4" y="215"/>
                  </a:moveTo>
                  <a:lnTo>
                    <a:pt x="0" y="206"/>
                  </a:lnTo>
                  <a:lnTo>
                    <a:pt x="10" y="202"/>
                  </a:lnTo>
                  <a:lnTo>
                    <a:pt x="14" y="211"/>
                  </a:lnTo>
                  <a:lnTo>
                    <a:pt x="4" y="215"/>
                  </a:lnTo>
                  <a:lnTo>
                    <a:pt x="4" y="215"/>
                  </a:lnTo>
                  <a:close/>
                  <a:moveTo>
                    <a:pt x="41" y="198"/>
                  </a:moveTo>
                  <a:lnTo>
                    <a:pt x="37" y="189"/>
                  </a:lnTo>
                  <a:lnTo>
                    <a:pt x="46" y="185"/>
                  </a:lnTo>
                  <a:lnTo>
                    <a:pt x="50" y="194"/>
                  </a:lnTo>
                  <a:lnTo>
                    <a:pt x="41" y="198"/>
                  </a:lnTo>
                  <a:lnTo>
                    <a:pt x="41" y="198"/>
                  </a:lnTo>
                  <a:close/>
                  <a:moveTo>
                    <a:pt x="78" y="181"/>
                  </a:moveTo>
                  <a:lnTo>
                    <a:pt x="72" y="172"/>
                  </a:lnTo>
                  <a:lnTo>
                    <a:pt x="81" y="168"/>
                  </a:lnTo>
                  <a:lnTo>
                    <a:pt x="87" y="177"/>
                  </a:lnTo>
                  <a:lnTo>
                    <a:pt x="78" y="181"/>
                  </a:lnTo>
                  <a:lnTo>
                    <a:pt x="78" y="181"/>
                  </a:lnTo>
                  <a:close/>
                  <a:moveTo>
                    <a:pt x="113" y="164"/>
                  </a:moveTo>
                  <a:lnTo>
                    <a:pt x="109" y="156"/>
                  </a:lnTo>
                  <a:lnTo>
                    <a:pt x="118" y="151"/>
                  </a:lnTo>
                  <a:lnTo>
                    <a:pt x="122" y="160"/>
                  </a:lnTo>
                  <a:lnTo>
                    <a:pt x="113" y="164"/>
                  </a:lnTo>
                  <a:lnTo>
                    <a:pt x="113" y="164"/>
                  </a:lnTo>
                  <a:close/>
                  <a:moveTo>
                    <a:pt x="149" y="149"/>
                  </a:moveTo>
                  <a:lnTo>
                    <a:pt x="145" y="139"/>
                  </a:lnTo>
                  <a:lnTo>
                    <a:pt x="155" y="134"/>
                  </a:lnTo>
                  <a:lnTo>
                    <a:pt x="159" y="143"/>
                  </a:lnTo>
                  <a:lnTo>
                    <a:pt x="149" y="149"/>
                  </a:lnTo>
                  <a:lnTo>
                    <a:pt x="149" y="149"/>
                  </a:lnTo>
                  <a:close/>
                  <a:moveTo>
                    <a:pt x="185" y="132"/>
                  </a:moveTo>
                  <a:lnTo>
                    <a:pt x="181" y="122"/>
                  </a:lnTo>
                  <a:lnTo>
                    <a:pt x="190" y="118"/>
                  </a:lnTo>
                  <a:lnTo>
                    <a:pt x="194" y="126"/>
                  </a:lnTo>
                  <a:lnTo>
                    <a:pt x="185" y="132"/>
                  </a:lnTo>
                  <a:lnTo>
                    <a:pt x="185" y="132"/>
                  </a:lnTo>
                  <a:close/>
                  <a:moveTo>
                    <a:pt x="221" y="115"/>
                  </a:moveTo>
                  <a:lnTo>
                    <a:pt x="217" y="105"/>
                  </a:lnTo>
                  <a:lnTo>
                    <a:pt x="227" y="102"/>
                  </a:lnTo>
                  <a:lnTo>
                    <a:pt x="230" y="111"/>
                  </a:lnTo>
                  <a:lnTo>
                    <a:pt x="221" y="115"/>
                  </a:lnTo>
                  <a:lnTo>
                    <a:pt x="221" y="115"/>
                  </a:lnTo>
                  <a:close/>
                  <a:moveTo>
                    <a:pt x="258" y="98"/>
                  </a:moveTo>
                  <a:lnTo>
                    <a:pt x="254" y="88"/>
                  </a:lnTo>
                  <a:lnTo>
                    <a:pt x="262" y="85"/>
                  </a:lnTo>
                  <a:lnTo>
                    <a:pt x="267" y="94"/>
                  </a:lnTo>
                  <a:lnTo>
                    <a:pt x="258" y="98"/>
                  </a:lnTo>
                  <a:lnTo>
                    <a:pt x="258" y="98"/>
                  </a:lnTo>
                  <a:close/>
                  <a:moveTo>
                    <a:pt x="293" y="81"/>
                  </a:moveTo>
                  <a:lnTo>
                    <a:pt x="289" y="71"/>
                  </a:lnTo>
                  <a:lnTo>
                    <a:pt x="298" y="68"/>
                  </a:lnTo>
                  <a:lnTo>
                    <a:pt x="302" y="77"/>
                  </a:lnTo>
                  <a:lnTo>
                    <a:pt x="293" y="81"/>
                  </a:lnTo>
                  <a:lnTo>
                    <a:pt x="293" y="81"/>
                  </a:lnTo>
                  <a:close/>
                  <a:moveTo>
                    <a:pt x="330" y="64"/>
                  </a:moveTo>
                  <a:lnTo>
                    <a:pt x="326" y="54"/>
                  </a:lnTo>
                  <a:lnTo>
                    <a:pt x="335" y="51"/>
                  </a:lnTo>
                  <a:lnTo>
                    <a:pt x="339" y="60"/>
                  </a:lnTo>
                  <a:lnTo>
                    <a:pt x="330" y="64"/>
                  </a:lnTo>
                  <a:lnTo>
                    <a:pt x="330" y="64"/>
                  </a:lnTo>
                  <a:close/>
                  <a:moveTo>
                    <a:pt x="366" y="47"/>
                  </a:moveTo>
                  <a:lnTo>
                    <a:pt x="361" y="37"/>
                  </a:lnTo>
                  <a:lnTo>
                    <a:pt x="370" y="34"/>
                  </a:lnTo>
                  <a:lnTo>
                    <a:pt x="374" y="43"/>
                  </a:lnTo>
                  <a:lnTo>
                    <a:pt x="366" y="47"/>
                  </a:lnTo>
                  <a:lnTo>
                    <a:pt x="366" y="47"/>
                  </a:lnTo>
                  <a:close/>
                  <a:moveTo>
                    <a:pt x="402" y="30"/>
                  </a:moveTo>
                  <a:lnTo>
                    <a:pt x="398" y="20"/>
                  </a:lnTo>
                  <a:lnTo>
                    <a:pt x="407" y="17"/>
                  </a:lnTo>
                  <a:lnTo>
                    <a:pt x="411" y="26"/>
                  </a:lnTo>
                  <a:lnTo>
                    <a:pt x="402" y="3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" name="Freeform 269"/>
            <p:cNvSpPr>
              <a:spLocks noEditPoints="1"/>
            </p:cNvSpPr>
            <p:nvPr/>
          </p:nvSpPr>
          <p:spPr bwMode="auto">
            <a:xfrm>
              <a:off x="7503516" y="4122224"/>
              <a:ext cx="1159679" cy="886327"/>
            </a:xfrm>
            <a:custGeom>
              <a:avLst/>
              <a:gdLst>
                <a:gd name="T0" fmla="*/ 13 w 420"/>
                <a:gd name="T1" fmla="*/ 314 h 321"/>
                <a:gd name="T2" fmla="*/ 0 w 420"/>
                <a:gd name="T3" fmla="*/ 313 h 321"/>
                <a:gd name="T4" fmla="*/ 8 w 420"/>
                <a:gd name="T5" fmla="*/ 306 h 321"/>
                <a:gd name="T6" fmla="*/ 413 w 420"/>
                <a:gd name="T7" fmla="*/ 0 h 321"/>
                <a:gd name="T8" fmla="*/ 420 w 420"/>
                <a:gd name="T9" fmla="*/ 8 h 321"/>
                <a:gd name="T10" fmla="*/ 413 w 420"/>
                <a:gd name="T11" fmla="*/ 0 h 321"/>
                <a:gd name="T12" fmla="*/ 395 w 420"/>
                <a:gd name="T13" fmla="*/ 27 h 321"/>
                <a:gd name="T14" fmla="*/ 382 w 420"/>
                <a:gd name="T15" fmla="*/ 24 h 321"/>
                <a:gd name="T16" fmla="*/ 390 w 420"/>
                <a:gd name="T17" fmla="*/ 19 h 321"/>
                <a:gd name="T18" fmla="*/ 363 w 420"/>
                <a:gd name="T19" fmla="*/ 50 h 321"/>
                <a:gd name="T20" fmla="*/ 349 w 420"/>
                <a:gd name="T21" fmla="*/ 49 h 321"/>
                <a:gd name="T22" fmla="*/ 357 w 420"/>
                <a:gd name="T23" fmla="*/ 42 h 321"/>
                <a:gd name="T24" fmla="*/ 332 w 420"/>
                <a:gd name="T25" fmla="*/ 75 h 321"/>
                <a:gd name="T26" fmla="*/ 318 w 420"/>
                <a:gd name="T27" fmla="*/ 72 h 321"/>
                <a:gd name="T28" fmla="*/ 326 w 420"/>
                <a:gd name="T29" fmla="*/ 66 h 321"/>
                <a:gd name="T30" fmla="*/ 299 w 420"/>
                <a:gd name="T31" fmla="*/ 98 h 321"/>
                <a:gd name="T32" fmla="*/ 286 w 420"/>
                <a:gd name="T33" fmla="*/ 96 h 321"/>
                <a:gd name="T34" fmla="*/ 294 w 420"/>
                <a:gd name="T35" fmla="*/ 91 h 321"/>
                <a:gd name="T36" fmla="*/ 268 w 420"/>
                <a:gd name="T37" fmla="*/ 122 h 321"/>
                <a:gd name="T38" fmla="*/ 254 w 420"/>
                <a:gd name="T39" fmla="*/ 121 h 321"/>
                <a:gd name="T40" fmla="*/ 261 w 420"/>
                <a:gd name="T41" fmla="*/ 114 h 321"/>
                <a:gd name="T42" fmla="*/ 237 w 420"/>
                <a:gd name="T43" fmla="*/ 147 h 321"/>
                <a:gd name="T44" fmla="*/ 222 w 420"/>
                <a:gd name="T45" fmla="*/ 144 h 321"/>
                <a:gd name="T46" fmla="*/ 230 w 420"/>
                <a:gd name="T47" fmla="*/ 139 h 321"/>
                <a:gd name="T48" fmla="*/ 204 w 420"/>
                <a:gd name="T49" fmla="*/ 170 h 321"/>
                <a:gd name="T50" fmla="*/ 191 w 420"/>
                <a:gd name="T51" fmla="*/ 169 h 321"/>
                <a:gd name="T52" fmla="*/ 199 w 420"/>
                <a:gd name="T53" fmla="*/ 163 h 321"/>
                <a:gd name="T54" fmla="*/ 173 w 420"/>
                <a:gd name="T55" fmla="*/ 194 h 321"/>
                <a:gd name="T56" fmla="*/ 158 w 420"/>
                <a:gd name="T57" fmla="*/ 193 h 321"/>
                <a:gd name="T58" fmla="*/ 166 w 420"/>
                <a:gd name="T59" fmla="*/ 186 h 321"/>
                <a:gd name="T60" fmla="*/ 141 w 420"/>
                <a:gd name="T61" fmla="*/ 219 h 321"/>
                <a:gd name="T62" fmla="*/ 127 w 420"/>
                <a:gd name="T63" fmla="*/ 216 h 321"/>
                <a:gd name="T64" fmla="*/ 135 w 420"/>
                <a:gd name="T65" fmla="*/ 211 h 321"/>
                <a:gd name="T66" fmla="*/ 109 w 420"/>
                <a:gd name="T67" fmla="*/ 242 h 321"/>
                <a:gd name="T68" fmla="*/ 96 w 420"/>
                <a:gd name="T69" fmla="*/ 241 h 321"/>
                <a:gd name="T70" fmla="*/ 103 w 420"/>
                <a:gd name="T71" fmla="*/ 234 h 321"/>
                <a:gd name="T72" fmla="*/ 77 w 420"/>
                <a:gd name="T73" fmla="*/ 267 h 321"/>
                <a:gd name="T74" fmla="*/ 63 w 420"/>
                <a:gd name="T75" fmla="*/ 264 h 321"/>
                <a:gd name="T76" fmla="*/ 72 w 420"/>
                <a:gd name="T77" fmla="*/ 258 h 321"/>
                <a:gd name="T78" fmla="*/ 46 w 420"/>
                <a:gd name="T79" fmla="*/ 291 h 321"/>
                <a:gd name="T80" fmla="*/ 31 w 420"/>
                <a:gd name="T81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0" h="321">
                  <a:moveTo>
                    <a:pt x="8" y="306"/>
                  </a:moveTo>
                  <a:lnTo>
                    <a:pt x="13" y="314"/>
                  </a:lnTo>
                  <a:lnTo>
                    <a:pt x="5" y="321"/>
                  </a:lnTo>
                  <a:lnTo>
                    <a:pt x="0" y="313"/>
                  </a:lnTo>
                  <a:lnTo>
                    <a:pt x="8" y="306"/>
                  </a:lnTo>
                  <a:lnTo>
                    <a:pt x="8" y="306"/>
                  </a:lnTo>
                  <a:close/>
                  <a:moveTo>
                    <a:pt x="413" y="0"/>
                  </a:moveTo>
                  <a:lnTo>
                    <a:pt x="413" y="0"/>
                  </a:lnTo>
                  <a:lnTo>
                    <a:pt x="420" y="8"/>
                  </a:lnTo>
                  <a:lnTo>
                    <a:pt x="420" y="8"/>
                  </a:lnTo>
                  <a:lnTo>
                    <a:pt x="413" y="0"/>
                  </a:lnTo>
                  <a:lnTo>
                    <a:pt x="413" y="0"/>
                  </a:lnTo>
                  <a:close/>
                  <a:moveTo>
                    <a:pt x="390" y="19"/>
                  </a:moveTo>
                  <a:lnTo>
                    <a:pt x="395" y="27"/>
                  </a:lnTo>
                  <a:lnTo>
                    <a:pt x="387" y="32"/>
                  </a:lnTo>
                  <a:lnTo>
                    <a:pt x="382" y="24"/>
                  </a:lnTo>
                  <a:lnTo>
                    <a:pt x="390" y="19"/>
                  </a:lnTo>
                  <a:lnTo>
                    <a:pt x="390" y="19"/>
                  </a:lnTo>
                  <a:close/>
                  <a:moveTo>
                    <a:pt x="357" y="42"/>
                  </a:moveTo>
                  <a:lnTo>
                    <a:pt x="363" y="50"/>
                  </a:lnTo>
                  <a:lnTo>
                    <a:pt x="356" y="57"/>
                  </a:lnTo>
                  <a:lnTo>
                    <a:pt x="349" y="49"/>
                  </a:lnTo>
                  <a:lnTo>
                    <a:pt x="357" y="42"/>
                  </a:lnTo>
                  <a:lnTo>
                    <a:pt x="357" y="42"/>
                  </a:lnTo>
                  <a:close/>
                  <a:moveTo>
                    <a:pt x="326" y="66"/>
                  </a:moveTo>
                  <a:lnTo>
                    <a:pt x="332" y="75"/>
                  </a:lnTo>
                  <a:lnTo>
                    <a:pt x="324" y="80"/>
                  </a:lnTo>
                  <a:lnTo>
                    <a:pt x="318" y="72"/>
                  </a:lnTo>
                  <a:lnTo>
                    <a:pt x="326" y="66"/>
                  </a:lnTo>
                  <a:lnTo>
                    <a:pt x="326" y="66"/>
                  </a:lnTo>
                  <a:close/>
                  <a:moveTo>
                    <a:pt x="294" y="91"/>
                  </a:moveTo>
                  <a:lnTo>
                    <a:pt x="299" y="98"/>
                  </a:lnTo>
                  <a:lnTo>
                    <a:pt x="292" y="104"/>
                  </a:lnTo>
                  <a:lnTo>
                    <a:pt x="286" y="96"/>
                  </a:lnTo>
                  <a:lnTo>
                    <a:pt x="294" y="91"/>
                  </a:lnTo>
                  <a:lnTo>
                    <a:pt x="294" y="91"/>
                  </a:lnTo>
                  <a:close/>
                  <a:moveTo>
                    <a:pt x="261" y="114"/>
                  </a:moveTo>
                  <a:lnTo>
                    <a:pt x="268" y="122"/>
                  </a:lnTo>
                  <a:lnTo>
                    <a:pt x="260" y="129"/>
                  </a:lnTo>
                  <a:lnTo>
                    <a:pt x="254" y="121"/>
                  </a:lnTo>
                  <a:lnTo>
                    <a:pt x="261" y="114"/>
                  </a:lnTo>
                  <a:lnTo>
                    <a:pt x="261" y="114"/>
                  </a:lnTo>
                  <a:close/>
                  <a:moveTo>
                    <a:pt x="230" y="139"/>
                  </a:moveTo>
                  <a:lnTo>
                    <a:pt x="237" y="147"/>
                  </a:lnTo>
                  <a:lnTo>
                    <a:pt x="229" y="152"/>
                  </a:lnTo>
                  <a:lnTo>
                    <a:pt x="222" y="144"/>
                  </a:lnTo>
                  <a:lnTo>
                    <a:pt x="230" y="139"/>
                  </a:lnTo>
                  <a:lnTo>
                    <a:pt x="230" y="139"/>
                  </a:lnTo>
                  <a:close/>
                  <a:moveTo>
                    <a:pt x="199" y="163"/>
                  </a:moveTo>
                  <a:lnTo>
                    <a:pt x="204" y="170"/>
                  </a:lnTo>
                  <a:lnTo>
                    <a:pt x="196" y="177"/>
                  </a:lnTo>
                  <a:lnTo>
                    <a:pt x="191" y="169"/>
                  </a:lnTo>
                  <a:lnTo>
                    <a:pt x="199" y="163"/>
                  </a:lnTo>
                  <a:lnTo>
                    <a:pt x="199" y="163"/>
                  </a:lnTo>
                  <a:close/>
                  <a:moveTo>
                    <a:pt x="166" y="186"/>
                  </a:moveTo>
                  <a:lnTo>
                    <a:pt x="173" y="194"/>
                  </a:lnTo>
                  <a:lnTo>
                    <a:pt x="165" y="200"/>
                  </a:lnTo>
                  <a:lnTo>
                    <a:pt x="158" y="193"/>
                  </a:lnTo>
                  <a:lnTo>
                    <a:pt x="166" y="186"/>
                  </a:lnTo>
                  <a:lnTo>
                    <a:pt x="166" y="186"/>
                  </a:lnTo>
                  <a:close/>
                  <a:moveTo>
                    <a:pt x="135" y="211"/>
                  </a:moveTo>
                  <a:lnTo>
                    <a:pt x="141" y="219"/>
                  </a:lnTo>
                  <a:lnTo>
                    <a:pt x="133" y="224"/>
                  </a:lnTo>
                  <a:lnTo>
                    <a:pt x="127" y="216"/>
                  </a:lnTo>
                  <a:lnTo>
                    <a:pt x="135" y="211"/>
                  </a:lnTo>
                  <a:lnTo>
                    <a:pt x="135" y="211"/>
                  </a:lnTo>
                  <a:close/>
                  <a:moveTo>
                    <a:pt x="103" y="234"/>
                  </a:moveTo>
                  <a:lnTo>
                    <a:pt x="109" y="242"/>
                  </a:lnTo>
                  <a:lnTo>
                    <a:pt x="101" y="249"/>
                  </a:lnTo>
                  <a:lnTo>
                    <a:pt x="96" y="241"/>
                  </a:lnTo>
                  <a:lnTo>
                    <a:pt x="103" y="234"/>
                  </a:lnTo>
                  <a:lnTo>
                    <a:pt x="103" y="234"/>
                  </a:lnTo>
                  <a:close/>
                  <a:moveTo>
                    <a:pt x="72" y="258"/>
                  </a:moveTo>
                  <a:lnTo>
                    <a:pt x="77" y="267"/>
                  </a:lnTo>
                  <a:lnTo>
                    <a:pt x="69" y="272"/>
                  </a:lnTo>
                  <a:lnTo>
                    <a:pt x="63" y="264"/>
                  </a:lnTo>
                  <a:lnTo>
                    <a:pt x="72" y="258"/>
                  </a:lnTo>
                  <a:lnTo>
                    <a:pt x="72" y="258"/>
                  </a:lnTo>
                  <a:close/>
                  <a:moveTo>
                    <a:pt x="39" y="283"/>
                  </a:moveTo>
                  <a:lnTo>
                    <a:pt x="46" y="291"/>
                  </a:lnTo>
                  <a:lnTo>
                    <a:pt x="38" y="296"/>
                  </a:lnTo>
                  <a:lnTo>
                    <a:pt x="31" y="288"/>
                  </a:lnTo>
                  <a:lnTo>
                    <a:pt x="39" y="28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" name="Freeform 270"/>
            <p:cNvSpPr>
              <a:spLocks noEditPoints="1"/>
            </p:cNvSpPr>
            <p:nvPr/>
          </p:nvSpPr>
          <p:spPr bwMode="auto">
            <a:xfrm>
              <a:off x="7511799" y="4983699"/>
              <a:ext cx="1427510" cy="124252"/>
            </a:xfrm>
            <a:custGeom>
              <a:avLst/>
              <a:gdLst>
                <a:gd name="T0" fmla="*/ 9 w 517"/>
                <a:gd name="T1" fmla="*/ 10 h 45"/>
                <a:gd name="T2" fmla="*/ 0 w 517"/>
                <a:gd name="T3" fmla="*/ 0 h 45"/>
                <a:gd name="T4" fmla="*/ 10 w 517"/>
                <a:gd name="T5" fmla="*/ 1 h 45"/>
                <a:gd name="T6" fmla="*/ 517 w 517"/>
                <a:gd name="T7" fmla="*/ 36 h 45"/>
                <a:gd name="T8" fmla="*/ 516 w 517"/>
                <a:gd name="T9" fmla="*/ 45 h 45"/>
                <a:gd name="T10" fmla="*/ 517 w 517"/>
                <a:gd name="T11" fmla="*/ 36 h 45"/>
                <a:gd name="T12" fmla="*/ 486 w 517"/>
                <a:gd name="T13" fmla="*/ 44 h 45"/>
                <a:gd name="T14" fmla="*/ 477 w 517"/>
                <a:gd name="T15" fmla="*/ 34 h 45"/>
                <a:gd name="T16" fmla="*/ 487 w 517"/>
                <a:gd name="T17" fmla="*/ 34 h 45"/>
                <a:gd name="T18" fmla="*/ 447 w 517"/>
                <a:gd name="T19" fmla="*/ 41 h 45"/>
                <a:gd name="T20" fmla="*/ 438 w 517"/>
                <a:gd name="T21" fmla="*/ 31 h 45"/>
                <a:gd name="T22" fmla="*/ 447 w 517"/>
                <a:gd name="T23" fmla="*/ 31 h 45"/>
                <a:gd name="T24" fmla="*/ 406 w 517"/>
                <a:gd name="T25" fmla="*/ 39 h 45"/>
                <a:gd name="T26" fmla="*/ 397 w 517"/>
                <a:gd name="T27" fmla="*/ 27 h 45"/>
                <a:gd name="T28" fmla="*/ 407 w 517"/>
                <a:gd name="T29" fmla="*/ 28 h 45"/>
                <a:gd name="T30" fmla="*/ 367 w 517"/>
                <a:gd name="T31" fmla="*/ 35 h 45"/>
                <a:gd name="T32" fmla="*/ 358 w 517"/>
                <a:gd name="T33" fmla="*/ 24 h 45"/>
                <a:gd name="T34" fmla="*/ 368 w 517"/>
                <a:gd name="T35" fmla="*/ 26 h 45"/>
                <a:gd name="T36" fmla="*/ 328 w 517"/>
                <a:gd name="T37" fmla="*/ 32 h 45"/>
                <a:gd name="T38" fmla="*/ 319 w 517"/>
                <a:gd name="T39" fmla="*/ 22 h 45"/>
                <a:gd name="T40" fmla="*/ 328 w 517"/>
                <a:gd name="T41" fmla="*/ 23 h 45"/>
                <a:gd name="T42" fmla="*/ 287 w 517"/>
                <a:gd name="T43" fmla="*/ 30 h 45"/>
                <a:gd name="T44" fmla="*/ 278 w 517"/>
                <a:gd name="T45" fmla="*/ 19 h 45"/>
                <a:gd name="T46" fmla="*/ 289 w 517"/>
                <a:gd name="T47" fmla="*/ 20 h 45"/>
                <a:gd name="T48" fmla="*/ 248 w 517"/>
                <a:gd name="T49" fmla="*/ 27 h 45"/>
                <a:gd name="T50" fmla="*/ 239 w 517"/>
                <a:gd name="T51" fmla="*/ 17 h 45"/>
                <a:gd name="T52" fmla="*/ 248 w 517"/>
                <a:gd name="T53" fmla="*/ 17 h 45"/>
                <a:gd name="T54" fmla="*/ 208 w 517"/>
                <a:gd name="T55" fmla="*/ 24 h 45"/>
                <a:gd name="T56" fmla="*/ 198 w 517"/>
                <a:gd name="T57" fmla="*/ 14 h 45"/>
                <a:gd name="T58" fmla="*/ 209 w 517"/>
                <a:gd name="T59" fmla="*/ 14 h 45"/>
                <a:gd name="T60" fmla="*/ 168 w 517"/>
                <a:gd name="T61" fmla="*/ 22 h 45"/>
                <a:gd name="T62" fmla="*/ 159 w 517"/>
                <a:gd name="T63" fmla="*/ 11 h 45"/>
                <a:gd name="T64" fmla="*/ 170 w 517"/>
                <a:gd name="T65" fmla="*/ 11 h 45"/>
                <a:gd name="T66" fmla="*/ 129 w 517"/>
                <a:gd name="T67" fmla="*/ 19 h 45"/>
                <a:gd name="T68" fmla="*/ 120 w 517"/>
                <a:gd name="T69" fmla="*/ 7 h 45"/>
                <a:gd name="T70" fmla="*/ 129 w 517"/>
                <a:gd name="T71" fmla="*/ 9 h 45"/>
                <a:gd name="T72" fmla="*/ 89 w 517"/>
                <a:gd name="T73" fmla="*/ 15 h 45"/>
                <a:gd name="T74" fmla="*/ 79 w 517"/>
                <a:gd name="T75" fmla="*/ 5 h 45"/>
                <a:gd name="T76" fmla="*/ 90 w 517"/>
                <a:gd name="T77" fmla="*/ 6 h 45"/>
                <a:gd name="T78" fmla="*/ 49 w 517"/>
                <a:gd name="T79" fmla="*/ 13 h 45"/>
                <a:gd name="T80" fmla="*/ 40 w 517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7" h="45">
                  <a:moveTo>
                    <a:pt x="10" y="1"/>
                  </a:moveTo>
                  <a:lnTo>
                    <a:pt x="9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10" y="1"/>
                  </a:lnTo>
                  <a:close/>
                  <a:moveTo>
                    <a:pt x="517" y="36"/>
                  </a:moveTo>
                  <a:lnTo>
                    <a:pt x="517" y="36"/>
                  </a:lnTo>
                  <a:lnTo>
                    <a:pt x="516" y="45"/>
                  </a:lnTo>
                  <a:lnTo>
                    <a:pt x="516" y="45"/>
                  </a:lnTo>
                  <a:lnTo>
                    <a:pt x="517" y="36"/>
                  </a:lnTo>
                  <a:lnTo>
                    <a:pt x="517" y="36"/>
                  </a:lnTo>
                  <a:close/>
                  <a:moveTo>
                    <a:pt x="487" y="34"/>
                  </a:moveTo>
                  <a:lnTo>
                    <a:pt x="486" y="44"/>
                  </a:lnTo>
                  <a:lnTo>
                    <a:pt x="477" y="43"/>
                  </a:lnTo>
                  <a:lnTo>
                    <a:pt x="477" y="34"/>
                  </a:lnTo>
                  <a:lnTo>
                    <a:pt x="487" y="34"/>
                  </a:lnTo>
                  <a:lnTo>
                    <a:pt x="487" y="34"/>
                  </a:lnTo>
                  <a:close/>
                  <a:moveTo>
                    <a:pt x="447" y="31"/>
                  </a:moveTo>
                  <a:lnTo>
                    <a:pt x="447" y="41"/>
                  </a:lnTo>
                  <a:lnTo>
                    <a:pt x="436" y="40"/>
                  </a:lnTo>
                  <a:lnTo>
                    <a:pt x="438" y="31"/>
                  </a:lnTo>
                  <a:lnTo>
                    <a:pt x="447" y="31"/>
                  </a:lnTo>
                  <a:lnTo>
                    <a:pt x="447" y="31"/>
                  </a:lnTo>
                  <a:close/>
                  <a:moveTo>
                    <a:pt x="407" y="28"/>
                  </a:moveTo>
                  <a:lnTo>
                    <a:pt x="406" y="39"/>
                  </a:lnTo>
                  <a:lnTo>
                    <a:pt x="397" y="37"/>
                  </a:lnTo>
                  <a:lnTo>
                    <a:pt x="397" y="27"/>
                  </a:lnTo>
                  <a:lnTo>
                    <a:pt x="407" y="28"/>
                  </a:lnTo>
                  <a:lnTo>
                    <a:pt x="407" y="28"/>
                  </a:lnTo>
                  <a:close/>
                  <a:moveTo>
                    <a:pt x="368" y="26"/>
                  </a:moveTo>
                  <a:lnTo>
                    <a:pt x="367" y="35"/>
                  </a:lnTo>
                  <a:lnTo>
                    <a:pt x="356" y="35"/>
                  </a:lnTo>
                  <a:lnTo>
                    <a:pt x="358" y="24"/>
                  </a:lnTo>
                  <a:lnTo>
                    <a:pt x="368" y="26"/>
                  </a:lnTo>
                  <a:lnTo>
                    <a:pt x="368" y="26"/>
                  </a:lnTo>
                  <a:close/>
                  <a:moveTo>
                    <a:pt x="328" y="23"/>
                  </a:moveTo>
                  <a:lnTo>
                    <a:pt x="328" y="32"/>
                  </a:lnTo>
                  <a:lnTo>
                    <a:pt x="317" y="32"/>
                  </a:lnTo>
                  <a:lnTo>
                    <a:pt x="319" y="22"/>
                  </a:lnTo>
                  <a:lnTo>
                    <a:pt x="328" y="23"/>
                  </a:lnTo>
                  <a:lnTo>
                    <a:pt x="328" y="23"/>
                  </a:lnTo>
                  <a:close/>
                  <a:moveTo>
                    <a:pt x="289" y="20"/>
                  </a:moveTo>
                  <a:lnTo>
                    <a:pt x="287" y="30"/>
                  </a:lnTo>
                  <a:lnTo>
                    <a:pt x="278" y="30"/>
                  </a:lnTo>
                  <a:lnTo>
                    <a:pt x="278" y="19"/>
                  </a:lnTo>
                  <a:lnTo>
                    <a:pt x="289" y="20"/>
                  </a:lnTo>
                  <a:lnTo>
                    <a:pt x="289" y="20"/>
                  </a:lnTo>
                  <a:close/>
                  <a:moveTo>
                    <a:pt x="248" y="17"/>
                  </a:moveTo>
                  <a:lnTo>
                    <a:pt x="248" y="27"/>
                  </a:lnTo>
                  <a:lnTo>
                    <a:pt x="238" y="26"/>
                  </a:lnTo>
                  <a:lnTo>
                    <a:pt x="239" y="17"/>
                  </a:lnTo>
                  <a:lnTo>
                    <a:pt x="248" y="17"/>
                  </a:lnTo>
                  <a:lnTo>
                    <a:pt x="248" y="17"/>
                  </a:lnTo>
                  <a:close/>
                  <a:moveTo>
                    <a:pt x="209" y="14"/>
                  </a:moveTo>
                  <a:lnTo>
                    <a:pt x="208" y="24"/>
                  </a:lnTo>
                  <a:lnTo>
                    <a:pt x="198" y="23"/>
                  </a:lnTo>
                  <a:lnTo>
                    <a:pt x="198" y="14"/>
                  </a:lnTo>
                  <a:lnTo>
                    <a:pt x="209" y="14"/>
                  </a:lnTo>
                  <a:lnTo>
                    <a:pt x="209" y="14"/>
                  </a:lnTo>
                  <a:close/>
                  <a:moveTo>
                    <a:pt x="170" y="11"/>
                  </a:moveTo>
                  <a:lnTo>
                    <a:pt x="168" y="22"/>
                  </a:lnTo>
                  <a:lnTo>
                    <a:pt x="158" y="20"/>
                  </a:lnTo>
                  <a:lnTo>
                    <a:pt x="159" y="11"/>
                  </a:lnTo>
                  <a:lnTo>
                    <a:pt x="170" y="11"/>
                  </a:lnTo>
                  <a:lnTo>
                    <a:pt x="170" y="11"/>
                  </a:lnTo>
                  <a:close/>
                  <a:moveTo>
                    <a:pt x="129" y="9"/>
                  </a:moveTo>
                  <a:lnTo>
                    <a:pt x="129" y="19"/>
                  </a:lnTo>
                  <a:lnTo>
                    <a:pt x="119" y="18"/>
                  </a:lnTo>
                  <a:lnTo>
                    <a:pt x="120" y="7"/>
                  </a:lnTo>
                  <a:lnTo>
                    <a:pt x="129" y="9"/>
                  </a:lnTo>
                  <a:lnTo>
                    <a:pt x="129" y="9"/>
                  </a:lnTo>
                  <a:close/>
                  <a:moveTo>
                    <a:pt x="90" y="6"/>
                  </a:moveTo>
                  <a:lnTo>
                    <a:pt x="89" y="15"/>
                  </a:lnTo>
                  <a:lnTo>
                    <a:pt x="79" y="15"/>
                  </a:lnTo>
                  <a:lnTo>
                    <a:pt x="79" y="5"/>
                  </a:lnTo>
                  <a:lnTo>
                    <a:pt x="90" y="6"/>
                  </a:lnTo>
                  <a:lnTo>
                    <a:pt x="90" y="6"/>
                  </a:lnTo>
                  <a:close/>
                  <a:moveTo>
                    <a:pt x="49" y="3"/>
                  </a:moveTo>
                  <a:lnTo>
                    <a:pt x="49" y="13"/>
                  </a:lnTo>
                  <a:lnTo>
                    <a:pt x="39" y="13"/>
                  </a:lnTo>
                  <a:lnTo>
                    <a:pt x="40" y="2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" name="Freeform 271"/>
            <p:cNvSpPr>
              <a:spLocks noEditPoints="1"/>
            </p:cNvSpPr>
            <p:nvPr/>
          </p:nvSpPr>
          <p:spPr bwMode="auto">
            <a:xfrm>
              <a:off x="7497994" y="4991982"/>
              <a:ext cx="190520" cy="889087"/>
            </a:xfrm>
            <a:custGeom>
              <a:avLst/>
              <a:gdLst>
                <a:gd name="T0" fmla="*/ 11 w 69"/>
                <a:gd name="T1" fmla="*/ 11 h 322"/>
                <a:gd name="T2" fmla="*/ 2 w 69"/>
                <a:gd name="T3" fmla="*/ 12 h 322"/>
                <a:gd name="T4" fmla="*/ 0 w 69"/>
                <a:gd name="T5" fmla="*/ 2 h 322"/>
                <a:gd name="T6" fmla="*/ 10 w 69"/>
                <a:gd name="T7" fmla="*/ 0 h 322"/>
                <a:gd name="T8" fmla="*/ 11 w 69"/>
                <a:gd name="T9" fmla="*/ 11 h 322"/>
                <a:gd name="T10" fmla="*/ 11 w 69"/>
                <a:gd name="T11" fmla="*/ 11 h 322"/>
                <a:gd name="T12" fmla="*/ 69 w 69"/>
                <a:gd name="T13" fmla="*/ 319 h 322"/>
                <a:gd name="T14" fmla="*/ 67 w 69"/>
                <a:gd name="T15" fmla="*/ 314 h 322"/>
                <a:gd name="T16" fmla="*/ 58 w 69"/>
                <a:gd name="T17" fmla="*/ 315 h 322"/>
                <a:gd name="T18" fmla="*/ 58 w 69"/>
                <a:gd name="T19" fmla="*/ 322 h 322"/>
                <a:gd name="T20" fmla="*/ 69 w 69"/>
                <a:gd name="T21" fmla="*/ 319 h 322"/>
                <a:gd name="T22" fmla="*/ 69 w 69"/>
                <a:gd name="T23" fmla="*/ 319 h 322"/>
                <a:gd name="T24" fmla="*/ 62 w 69"/>
                <a:gd name="T25" fmla="*/ 284 h 322"/>
                <a:gd name="T26" fmla="*/ 52 w 69"/>
                <a:gd name="T27" fmla="*/ 287 h 322"/>
                <a:gd name="T28" fmla="*/ 50 w 69"/>
                <a:gd name="T29" fmla="*/ 276 h 322"/>
                <a:gd name="T30" fmla="*/ 61 w 69"/>
                <a:gd name="T31" fmla="*/ 275 h 322"/>
                <a:gd name="T32" fmla="*/ 62 w 69"/>
                <a:gd name="T33" fmla="*/ 284 h 322"/>
                <a:gd name="T34" fmla="*/ 62 w 69"/>
                <a:gd name="T35" fmla="*/ 284 h 322"/>
                <a:gd name="T36" fmla="*/ 54 w 69"/>
                <a:gd name="T37" fmla="*/ 245 h 322"/>
                <a:gd name="T38" fmla="*/ 45 w 69"/>
                <a:gd name="T39" fmla="*/ 248 h 322"/>
                <a:gd name="T40" fmla="*/ 44 w 69"/>
                <a:gd name="T41" fmla="*/ 237 h 322"/>
                <a:gd name="T42" fmla="*/ 53 w 69"/>
                <a:gd name="T43" fmla="*/ 236 h 322"/>
                <a:gd name="T44" fmla="*/ 54 w 69"/>
                <a:gd name="T45" fmla="*/ 245 h 322"/>
                <a:gd name="T46" fmla="*/ 54 w 69"/>
                <a:gd name="T47" fmla="*/ 245 h 322"/>
                <a:gd name="T48" fmla="*/ 48 w 69"/>
                <a:gd name="T49" fmla="*/ 206 h 322"/>
                <a:gd name="T50" fmla="*/ 37 w 69"/>
                <a:gd name="T51" fmla="*/ 208 h 322"/>
                <a:gd name="T52" fmla="*/ 36 w 69"/>
                <a:gd name="T53" fmla="*/ 198 h 322"/>
                <a:gd name="T54" fmla="*/ 47 w 69"/>
                <a:gd name="T55" fmla="*/ 197 h 322"/>
                <a:gd name="T56" fmla="*/ 48 w 69"/>
                <a:gd name="T57" fmla="*/ 206 h 322"/>
                <a:gd name="T58" fmla="*/ 48 w 69"/>
                <a:gd name="T59" fmla="*/ 206 h 322"/>
                <a:gd name="T60" fmla="*/ 40 w 69"/>
                <a:gd name="T61" fmla="*/ 166 h 322"/>
                <a:gd name="T62" fmla="*/ 31 w 69"/>
                <a:gd name="T63" fmla="*/ 169 h 322"/>
                <a:gd name="T64" fmla="*/ 28 w 69"/>
                <a:gd name="T65" fmla="*/ 159 h 322"/>
                <a:gd name="T66" fmla="*/ 39 w 69"/>
                <a:gd name="T67" fmla="*/ 157 h 322"/>
                <a:gd name="T68" fmla="*/ 40 w 69"/>
                <a:gd name="T69" fmla="*/ 166 h 322"/>
                <a:gd name="T70" fmla="*/ 40 w 69"/>
                <a:gd name="T71" fmla="*/ 166 h 322"/>
                <a:gd name="T72" fmla="*/ 33 w 69"/>
                <a:gd name="T73" fmla="*/ 129 h 322"/>
                <a:gd name="T74" fmla="*/ 23 w 69"/>
                <a:gd name="T75" fmla="*/ 130 h 322"/>
                <a:gd name="T76" fmla="*/ 22 w 69"/>
                <a:gd name="T77" fmla="*/ 119 h 322"/>
                <a:gd name="T78" fmla="*/ 31 w 69"/>
                <a:gd name="T79" fmla="*/ 118 h 322"/>
                <a:gd name="T80" fmla="*/ 33 w 69"/>
                <a:gd name="T81" fmla="*/ 129 h 322"/>
                <a:gd name="T82" fmla="*/ 33 w 69"/>
                <a:gd name="T83" fmla="*/ 129 h 322"/>
                <a:gd name="T84" fmla="*/ 26 w 69"/>
                <a:gd name="T85" fmla="*/ 89 h 322"/>
                <a:gd name="T86" fmla="*/ 17 w 69"/>
                <a:gd name="T87" fmla="*/ 91 h 322"/>
                <a:gd name="T88" fmla="*/ 14 w 69"/>
                <a:gd name="T89" fmla="*/ 80 h 322"/>
                <a:gd name="T90" fmla="*/ 24 w 69"/>
                <a:gd name="T91" fmla="*/ 79 h 322"/>
                <a:gd name="T92" fmla="*/ 26 w 69"/>
                <a:gd name="T93" fmla="*/ 89 h 322"/>
                <a:gd name="T94" fmla="*/ 26 w 69"/>
                <a:gd name="T95" fmla="*/ 89 h 322"/>
                <a:gd name="T96" fmla="*/ 19 w 69"/>
                <a:gd name="T97" fmla="*/ 50 h 322"/>
                <a:gd name="T98" fmla="*/ 9 w 69"/>
                <a:gd name="T99" fmla="*/ 51 h 322"/>
                <a:gd name="T100" fmla="*/ 7 w 69"/>
                <a:gd name="T101" fmla="*/ 41 h 322"/>
                <a:gd name="T102" fmla="*/ 17 w 69"/>
                <a:gd name="T103" fmla="*/ 40 h 322"/>
                <a:gd name="T104" fmla="*/ 19 w 69"/>
                <a:gd name="T105" fmla="*/ 5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322">
                  <a:moveTo>
                    <a:pt x="11" y="11"/>
                  </a:moveTo>
                  <a:lnTo>
                    <a:pt x="2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69" y="319"/>
                  </a:moveTo>
                  <a:lnTo>
                    <a:pt x="67" y="314"/>
                  </a:lnTo>
                  <a:lnTo>
                    <a:pt x="58" y="315"/>
                  </a:lnTo>
                  <a:lnTo>
                    <a:pt x="58" y="322"/>
                  </a:lnTo>
                  <a:lnTo>
                    <a:pt x="69" y="319"/>
                  </a:lnTo>
                  <a:lnTo>
                    <a:pt x="69" y="319"/>
                  </a:lnTo>
                  <a:close/>
                  <a:moveTo>
                    <a:pt x="62" y="284"/>
                  </a:moveTo>
                  <a:lnTo>
                    <a:pt x="52" y="287"/>
                  </a:lnTo>
                  <a:lnTo>
                    <a:pt x="50" y="276"/>
                  </a:lnTo>
                  <a:lnTo>
                    <a:pt x="61" y="275"/>
                  </a:lnTo>
                  <a:lnTo>
                    <a:pt x="62" y="284"/>
                  </a:lnTo>
                  <a:lnTo>
                    <a:pt x="62" y="284"/>
                  </a:lnTo>
                  <a:close/>
                  <a:moveTo>
                    <a:pt x="54" y="245"/>
                  </a:moveTo>
                  <a:lnTo>
                    <a:pt x="45" y="248"/>
                  </a:lnTo>
                  <a:lnTo>
                    <a:pt x="44" y="237"/>
                  </a:lnTo>
                  <a:lnTo>
                    <a:pt x="53" y="236"/>
                  </a:lnTo>
                  <a:lnTo>
                    <a:pt x="54" y="245"/>
                  </a:lnTo>
                  <a:lnTo>
                    <a:pt x="54" y="245"/>
                  </a:lnTo>
                  <a:close/>
                  <a:moveTo>
                    <a:pt x="48" y="206"/>
                  </a:moveTo>
                  <a:lnTo>
                    <a:pt x="37" y="208"/>
                  </a:lnTo>
                  <a:lnTo>
                    <a:pt x="36" y="198"/>
                  </a:lnTo>
                  <a:lnTo>
                    <a:pt x="47" y="197"/>
                  </a:lnTo>
                  <a:lnTo>
                    <a:pt x="48" y="206"/>
                  </a:lnTo>
                  <a:lnTo>
                    <a:pt x="48" y="206"/>
                  </a:lnTo>
                  <a:close/>
                  <a:moveTo>
                    <a:pt x="40" y="166"/>
                  </a:moveTo>
                  <a:lnTo>
                    <a:pt x="31" y="169"/>
                  </a:lnTo>
                  <a:lnTo>
                    <a:pt x="28" y="159"/>
                  </a:lnTo>
                  <a:lnTo>
                    <a:pt x="39" y="157"/>
                  </a:lnTo>
                  <a:lnTo>
                    <a:pt x="40" y="166"/>
                  </a:lnTo>
                  <a:lnTo>
                    <a:pt x="40" y="166"/>
                  </a:lnTo>
                  <a:close/>
                  <a:moveTo>
                    <a:pt x="33" y="129"/>
                  </a:moveTo>
                  <a:lnTo>
                    <a:pt x="23" y="130"/>
                  </a:lnTo>
                  <a:lnTo>
                    <a:pt x="22" y="119"/>
                  </a:lnTo>
                  <a:lnTo>
                    <a:pt x="31" y="118"/>
                  </a:lnTo>
                  <a:lnTo>
                    <a:pt x="33" y="129"/>
                  </a:lnTo>
                  <a:lnTo>
                    <a:pt x="33" y="129"/>
                  </a:lnTo>
                  <a:close/>
                  <a:moveTo>
                    <a:pt x="26" y="89"/>
                  </a:moveTo>
                  <a:lnTo>
                    <a:pt x="17" y="91"/>
                  </a:lnTo>
                  <a:lnTo>
                    <a:pt x="14" y="80"/>
                  </a:lnTo>
                  <a:lnTo>
                    <a:pt x="24" y="79"/>
                  </a:ln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19" y="50"/>
                  </a:moveTo>
                  <a:lnTo>
                    <a:pt x="9" y="51"/>
                  </a:lnTo>
                  <a:lnTo>
                    <a:pt x="7" y="41"/>
                  </a:lnTo>
                  <a:lnTo>
                    <a:pt x="17" y="40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" name="Freeform 272"/>
            <p:cNvSpPr>
              <a:spLocks noEditPoints="1"/>
            </p:cNvSpPr>
            <p:nvPr/>
          </p:nvSpPr>
          <p:spPr bwMode="auto">
            <a:xfrm>
              <a:off x="6133991" y="5607717"/>
              <a:ext cx="113208" cy="463872"/>
            </a:xfrm>
            <a:custGeom>
              <a:avLst/>
              <a:gdLst>
                <a:gd name="T0" fmla="*/ 1 w 41"/>
                <a:gd name="T1" fmla="*/ 157 h 168"/>
                <a:gd name="T2" fmla="*/ 11 w 41"/>
                <a:gd name="T3" fmla="*/ 158 h 168"/>
                <a:gd name="T4" fmla="*/ 9 w 41"/>
                <a:gd name="T5" fmla="*/ 168 h 168"/>
                <a:gd name="T6" fmla="*/ 0 w 41"/>
                <a:gd name="T7" fmla="*/ 166 h 168"/>
                <a:gd name="T8" fmla="*/ 1 w 41"/>
                <a:gd name="T9" fmla="*/ 157 h 168"/>
                <a:gd name="T10" fmla="*/ 1 w 41"/>
                <a:gd name="T11" fmla="*/ 157 h 168"/>
                <a:gd name="T12" fmla="*/ 32 w 41"/>
                <a:gd name="T13" fmla="*/ 0 h 168"/>
                <a:gd name="T14" fmla="*/ 41 w 41"/>
                <a:gd name="T15" fmla="*/ 2 h 168"/>
                <a:gd name="T16" fmla="*/ 40 w 41"/>
                <a:gd name="T17" fmla="*/ 11 h 168"/>
                <a:gd name="T18" fmla="*/ 30 w 41"/>
                <a:gd name="T19" fmla="*/ 10 h 168"/>
                <a:gd name="T20" fmla="*/ 32 w 41"/>
                <a:gd name="T21" fmla="*/ 0 h 168"/>
                <a:gd name="T22" fmla="*/ 32 w 41"/>
                <a:gd name="T23" fmla="*/ 0 h 168"/>
                <a:gd name="T24" fmla="*/ 24 w 41"/>
                <a:gd name="T25" fmla="*/ 39 h 168"/>
                <a:gd name="T26" fmla="*/ 34 w 41"/>
                <a:gd name="T27" fmla="*/ 42 h 168"/>
                <a:gd name="T28" fmla="*/ 32 w 41"/>
                <a:gd name="T29" fmla="*/ 51 h 168"/>
                <a:gd name="T30" fmla="*/ 22 w 41"/>
                <a:gd name="T31" fmla="*/ 49 h 168"/>
                <a:gd name="T32" fmla="*/ 24 w 41"/>
                <a:gd name="T33" fmla="*/ 39 h 168"/>
                <a:gd name="T34" fmla="*/ 24 w 41"/>
                <a:gd name="T35" fmla="*/ 39 h 168"/>
                <a:gd name="T36" fmla="*/ 17 w 41"/>
                <a:gd name="T37" fmla="*/ 78 h 168"/>
                <a:gd name="T38" fmla="*/ 26 w 41"/>
                <a:gd name="T39" fmla="*/ 79 h 168"/>
                <a:gd name="T40" fmla="*/ 24 w 41"/>
                <a:gd name="T41" fmla="*/ 90 h 168"/>
                <a:gd name="T42" fmla="*/ 14 w 41"/>
                <a:gd name="T43" fmla="*/ 87 h 168"/>
                <a:gd name="T44" fmla="*/ 17 w 41"/>
                <a:gd name="T45" fmla="*/ 78 h 168"/>
                <a:gd name="T46" fmla="*/ 17 w 41"/>
                <a:gd name="T47" fmla="*/ 78 h 168"/>
                <a:gd name="T48" fmla="*/ 9 w 41"/>
                <a:gd name="T49" fmla="*/ 117 h 168"/>
                <a:gd name="T50" fmla="*/ 18 w 41"/>
                <a:gd name="T51" fmla="*/ 119 h 168"/>
                <a:gd name="T52" fmla="*/ 17 w 41"/>
                <a:gd name="T53" fmla="*/ 129 h 168"/>
                <a:gd name="T54" fmla="*/ 7 w 41"/>
                <a:gd name="T55" fmla="*/ 126 h 168"/>
                <a:gd name="T56" fmla="*/ 9 w 41"/>
                <a:gd name="T57" fmla="*/ 11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168">
                  <a:moveTo>
                    <a:pt x="1" y="157"/>
                  </a:moveTo>
                  <a:lnTo>
                    <a:pt x="11" y="158"/>
                  </a:lnTo>
                  <a:lnTo>
                    <a:pt x="9" y="168"/>
                  </a:lnTo>
                  <a:lnTo>
                    <a:pt x="0" y="166"/>
                  </a:lnTo>
                  <a:lnTo>
                    <a:pt x="1" y="157"/>
                  </a:lnTo>
                  <a:lnTo>
                    <a:pt x="1" y="157"/>
                  </a:lnTo>
                  <a:close/>
                  <a:moveTo>
                    <a:pt x="32" y="0"/>
                  </a:moveTo>
                  <a:lnTo>
                    <a:pt x="41" y="2"/>
                  </a:lnTo>
                  <a:lnTo>
                    <a:pt x="40" y="11"/>
                  </a:lnTo>
                  <a:lnTo>
                    <a:pt x="30" y="1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24" y="39"/>
                  </a:moveTo>
                  <a:lnTo>
                    <a:pt x="34" y="42"/>
                  </a:lnTo>
                  <a:lnTo>
                    <a:pt x="32" y="51"/>
                  </a:lnTo>
                  <a:lnTo>
                    <a:pt x="22" y="49"/>
                  </a:lnTo>
                  <a:lnTo>
                    <a:pt x="24" y="39"/>
                  </a:lnTo>
                  <a:lnTo>
                    <a:pt x="24" y="39"/>
                  </a:lnTo>
                  <a:close/>
                  <a:moveTo>
                    <a:pt x="17" y="78"/>
                  </a:moveTo>
                  <a:lnTo>
                    <a:pt x="26" y="79"/>
                  </a:lnTo>
                  <a:lnTo>
                    <a:pt x="24" y="90"/>
                  </a:lnTo>
                  <a:lnTo>
                    <a:pt x="14" y="87"/>
                  </a:lnTo>
                  <a:lnTo>
                    <a:pt x="17" y="78"/>
                  </a:lnTo>
                  <a:lnTo>
                    <a:pt x="17" y="78"/>
                  </a:lnTo>
                  <a:close/>
                  <a:moveTo>
                    <a:pt x="9" y="117"/>
                  </a:moveTo>
                  <a:lnTo>
                    <a:pt x="18" y="119"/>
                  </a:lnTo>
                  <a:lnTo>
                    <a:pt x="17" y="129"/>
                  </a:lnTo>
                  <a:lnTo>
                    <a:pt x="7" y="126"/>
                  </a:lnTo>
                  <a:lnTo>
                    <a:pt x="9" y="11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" name="Freeform 273"/>
            <p:cNvSpPr>
              <a:spLocks noEditPoints="1"/>
            </p:cNvSpPr>
            <p:nvPr/>
          </p:nvSpPr>
          <p:spPr bwMode="auto">
            <a:xfrm>
              <a:off x="5479600" y="4906387"/>
              <a:ext cx="767597" cy="693047"/>
            </a:xfrm>
            <a:custGeom>
              <a:avLst/>
              <a:gdLst>
                <a:gd name="T0" fmla="*/ 14 w 278"/>
                <a:gd name="T1" fmla="*/ 7 h 251"/>
                <a:gd name="T2" fmla="*/ 8 w 278"/>
                <a:gd name="T3" fmla="*/ 13 h 251"/>
                <a:gd name="T4" fmla="*/ 0 w 278"/>
                <a:gd name="T5" fmla="*/ 7 h 251"/>
                <a:gd name="T6" fmla="*/ 7 w 278"/>
                <a:gd name="T7" fmla="*/ 0 h 251"/>
                <a:gd name="T8" fmla="*/ 14 w 278"/>
                <a:gd name="T9" fmla="*/ 7 h 251"/>
                <a:gd name="T10" fmla="*/ 14 w 278"/>
                <a:gd name="T11" fmla="*/ 7 h 251"/>
                <a:gd name="T12" fmla="*/ 278 w 278"/>
                <a:gd name="T13" fmla="*/ 245 h 251"/>
                <a:gd name="T14" fmla="*/ 273 w 278"/>
                <a:gd name="T15" fmla="*/ 239 h 251"/>
                <a:gd name="T16" fmla="*/ 267 w 278"/>
                <a:gd name="T17" fmla="*/ 247 h 251"/>
                <a:gd name="T18" fmla="*/ 272 w 278"/>
                <a:gd name="T19" fmla="*/ 251 h 251"/>
                <a:gd name="T20" fmla="*/ 278 w 278"/>
                <a:gd name="T21" fmla="*/ 245 h 251"/>
                <a:gd name="T22" fmla="*/ 278 w 278"/>
                <a:gd name="T23" fmla="*/ 245 h 251"/>
                <a:gd name="T24" fmla="*/ 251 w 278"/>
                <a:gd name="T25" fmla="*/ 220 h 251"/>
                <a:gd name="T26" fmla="*/ 244 w 278"/>
                <a:gd name="T27" fmla="*/ 226 h 251"/>
                <a:gd name="T28" fmla="*/ 237 w 278"/>
                <a:gd name="T29" fmla="*/ 220 h 251"/>
                <a:gd name="T30" fmla="*/ 243 w 278"/>
                <a:gd name="T31" fmla="*/ 213 h 251"/>
                <a:gd name="T32" fmla="*/ 251 w 278"/>
                <a:gd name="T33" fmla="*/ 220 h 251"/>
                <a:gd name="T34" fmla="*/ 251 w 278"/>
                <a:gd name="T35" fmla="*/ 220 h 251"/>
                <a:gd name="T36" fmla="*/ 221 w 278"/>
                <a:gd name="T37" fmla="*/ 192 h 251"/>
                <a:gd name="T38" fmla="*/ 214 w 278"/>
                <a:gd name="T39" fmla="*/ 200 h 251"/>
                <a:gd name="T40" fmla="*/ 208 w 278"/>
                <a:gd name="T41" fmla="*/ 194 h 251"/>
                <a:gd name="T42" fmla="*/ 214 w 278"/>
                <a:gd name="T43" fmla="*/ 186 h 251"/>
                <a:gd name="T44" fmla="*/ 221 w 278"/>
                <a:gd name="T45" fmla="*/ 192 h 251"/>
                <a:gd name="T46" fmla="*/ 221 w 278"/>
                <a:gd name="T47" fmla="*/ 192 h 251"/>
                <a:gd name="T48" fmla="*/ 192 w 278"/>
                <a:gd name="T49" fmla="*/ 166 h 251"/>
                <a:gd name="T50" fmla="*/ 186 w 278"/>
                <a:gd name="T51" fmla="*/ 174 h 251"/>
                <a:gd name="T52" fmla="*/ 178 w 278"/>
                <a:gd name="T53" fmla="*/ 167 h 251"/>
                <a:gd name="T54" fmla="*/ 184 w 278"/>
                <a:gd name="T55" fmla="*/ 160 h 251"/>
                <a:gd name="T56" fmla="*/ 192 w 278"/>
                <a:gd name="T57" fmla="*/ 166 h 251"/>
                <a:gd name="T58" fmla="*/ 192 w 278"/>
                <a:gd name="T59" fmla="*/ 166 h 251"/>
                <a:gd name="T60" fmla="*/ 162 w 278"/>
                <a:gd name="T61" fmla="*/ 140 h 251"/>
                <a:gd name="T62" fmla="*/ 156 w 278"/>
                <a:gd name="T63" fmla="*/ 146 h 251"/>
                <a:gd name="T64" fmla="*/ 148 w 278"/>
                <a:gd name="T65" fmla="*/ 140 h 251"/>
                <a:gd name="T66" fmla="*/ 154 w 278"/>
                <a:gd name="T67" fmla="*/ 132 h 251"/>
                <a:gd name="T68" fmla="*/ 162 w 278"/>
                <a:gd name="T69" fmla="*/ 140 h 251"/>
                <a:gd name="T70" fmla="*/ 162 w 278"/>
                <a:gd name="T71" fmla="*/ 140 h 251"/>
                <a:gd name="T72" fmla="*/ 132 w 278"/>
                <a:gd name="T73" fmla="*/ 113 h 251"/>
                <a:gd name="T74" fmla="*/ 125 w 278"/>
                <a:gd name="T75" fmla="*/ 120 h 251"/>
                <a:gd name="T76" fmla="*/ 119 w 278"/>
                <a:gd name="T77" fmla="*/ 114 h 251"/>
                <a:gd name="T78" fmla="*/ 125 w 278"/>
                <a:gd name="T79" fmla="*/ 106 h 251"/>
                <a:gd name="T80" fmla="*/ 132 w 278"/>
                <a:gd name="T81" fmla="*/ 113 h 251"/>
                <a:gd name="T82" fmla="*/ 132 w 278"/>
                <a:gd name="T83" fmla="*/ 113 h 251"/>
                <a:gd name="T84" fmla="*/ 103 w 278"/>
                <a:gd name="T85" fmla="*/ 86 h 251"/>
                <a:gd name="T86" fmla="*/ 97 w 278"/>
                <a:gd name="T87" fmla="*/ 93 h 251"/>
                <a:gd name="T88" fmla="*/ 89 w 278"/>
                <a:gd name="T89" fmla="*/ 86 h 251"/>
                <a:gd name="T90" fmla="*/ 95 w 278"/>
                <a:gd name="T91" fmla="*/ 80 h 251"/>
                <a:gd name="T92" fmla="*/ 103 w 278"/>
                <a:gd name="T93" fmla="*/ 86 h 251"/>
                <a:gd name="T94" fmla="*/ 103 w 278"/>
                <a:gd name="T95" fmla="*/ 86 h 251"/>
                <a:gd name="T96" fmla="*/ 73 w 278"/>
                <a:gd name="T97" fmla="*/ 59 h 251"/>
                <a:gd name="T98" fmla="*/ 67 w 278"/>
                <a:gd name="T99" fmla="*/ 67 h 251"/>
                <a:gd name="T100" fmla="*/ 59 w 278"/>
                <a:gd name="T101" fmla="*/ 60 h 251"/>
                <a:gd name="T102" fmla="*/ 65 w 278"/>
                <a:gd name="T103" fmla="*/ 52 h 251"/>
                <a:gd name="T104" fmla="*/ 73 w 278"/>
                <a:gd name="T105" fmla="*/ 59 h 251"/>
                <a:gd name="T106" fmla="*/ 73 w 278"/>
                <a:gd name="T107" fmla="*/ 59 h 251"/>
                <a:gd name="T108" fmla="*/ 43 w 278"/>
                <a:gd name="T109" fmla="*/ 33 h 251"/>
                <a:gd name="T110" fmla="*/ 37 w 278"/>
                <a:gd name="T111" fmla="*/ 41 h 251"/>
                <a:gd name="T112" fmla="*/ 30 w 278"/>
                <a:gd name="T113" fmla="*/ 34 h 251"/>
                <a:gd name="T114" fmla="*/ 37 w 278"/>
                <a:gd name="T115" fmla="*/ 26 h 251"/>
                <a:gd name="T116" fmla="*/ 43 w 278"/>
                <a:gd name="T117" fmla="*/ 3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8" h="251">
                  <a:moveTo>
                    <a:pt x="14" y="7"/>
                  </a:moveTo>
                  <a:lnTo>
                    <a:pt x="8" y="13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7"/>
                  </a:lnTo>
                  <a:lnTo>
                    <a:pt x="14" y="7"/>
                  </a:lnTo>
                  <a:close/>
                  <a:moveTo>
                    <a:pt x="278" y="245"/>
                  </a:moveTo>
                  <a:lnTo>
                    <a:pt x="273" y="239"/>
                  </a:lnTo>
                  <a:lnTo>
                    <a:pt x="267" y="247"/>
                  </a:lnTo>
                  <a:lnTo>
                    <a:pt x="272" y="251"/>
                  </a:lnTo>
                  <a:lnTo>
                    <a:pt x="278" y="245"/>
                  </a:lnTo>
                  <a:lnTo>
                    <a:pt x="278" y="245"/>
                  </a:lnTo>
                  <a:close/>
                  <a:moveTo>
                    <a:pt x="251" y="220"/>
                  </a:moveTo>
                  <a:lnTo>
                    <a:pt x="244" y="226"/>
                  </a:lnTo>
                  <a:lnTo>
                    <a:pt x="237" y="220"/>
                  </a:lnTo>
                  <a:lnTo>
                    <a:pt x="243" y="213"/>
                  </a:lnTo>
                  <a:lnTo>
                    <a:pt x="251" y="220"/>
                  </a:lnTo>
                  <a:lnTo>
                    <a:pt x="251" y="220"/>
                  </a:lnTo>
                  <a:close/>
                  <a:moveTo>
                    <a:pt x="221" y="192"/>
                  </a:moveTo>
                  <a:lnTo>
                    <a:pt x="214" y="200"/>
                  </a:lnTo>
                  <a:lnTo>
                    <a:pt x="208" y="194"/>
                  </a:lnTo>
                  <a:lnTo>
                    <a:pt x="214" y="186"/>
                  </a:lnTo>
                  <a:lnTo>
                    <a:pt x="221" y="192"/>
                  </a:lnTo>
                  <a:lnTo>
                    <a:pt x="221" y="192"/>
                  </a:lnTo>
                  <a:close/>
                  <a:moveTo>
                    <a:pt x="192" y="166"/>
                  </a:moveTo>
                  <a:lnTo>
                    <a:pt x="186" y="174"/>
                  </a:lnTo>
                  <a:lnTo>
                    <a:pt x="178" y="167"/>
                  </a:lnTo>
                  <a:lnTo>
                    <a:pt x="184" y="160"/>
                  </a:lnTo>
                  <a:lnTo>
                    <a:pt x="192" y="166"/>
                  </a:lnTo>
                  <a:lnTo>
                    <a:pt x="192" y="166"/>
                  </a:lnTo>
                  <a:close/>
                  <a:moveTo>
                    <a:pt x="162" y="140"/>
                  </a:moveTo>
                  <a:lnTo>
                    <a:pt x="156" y="146"/>
                  </a:lnTo>
                  <a:lnTo>
                    <a:pt x="148" y="140"/>
                  </a:lnTo>
                  <a:lnTo>
                    <a:pt x="154" y="132"/>
                  </a:lnTo>
                  <a:lnTo>
                    <a:pt x="162" y="140"/>
                  </a:lnTo>
                  <a:lnTo>
                    <a:pt x="162" y="140"/>
                  </a:lnTo>
                  <a:close/>
                  <a:moveTo>
                    <a:pt x="132" y="113"/>
                  </a:moveTo>
                  <a:lnTo>
                    <a:pt x="125" y="120"/>
                  </a:lnTo>
                  <a:lnTo>
                    <a:pt x="119" y="114"/>
                  </a:lnTo>
                  <a:lnTo>
                    <a:pt x="125" y="106"/>
                  </a:lnTo>
                  <a:lnTo>
                    <a:pt x="132" y="113"/>
                  </a:lnTo>
                  <a:lnTo>
                    <a:pt x="132" y="113"/>
                  </a:lnTo>
                  <a:close/>
                  <a:moveTo>
                    <a:pt x="103" y="86"/>
                  </a:moveTo>
                  <a:lnTo>
                    <a:pt x="97" y="93"/>
                  </a:lnTo>
                  <a:lnTo>
                    <a:pt x="89" y="86"/>
                  </a:lnTo>
                  <a:lnTo>
                    <a:pt x="95" y="80"/>
                  </a:lnTo>
                  <a:lnTo>
                    <a:pt x="103" y="86"/>
                  </a:lnTo>
                  <a:lnTo>
                    <a:pt x="103" y="86"/>
                  </a:lnTo>
                  <a:close/>
                  <a:moveTo>
                    <a:pt x="73" y="59"/>
                  </a:moveTo>
                  <a:lnTo>
                    <a:pt x="67" y="67"/>
                  </a:lnTo>
                  <a:lnTo>
                    <a:pt x="59" y="60"/>
                  </a:lnTo>
                  <a:lnTo>
                    <a:pt x="65" y="52"/>
                  </a:lnTo>
                  <a:lnTo>
                    <a:pt x="73" y="59"/>
                  </a:lnTo>
                  <a:lnTo>
                    <a:pt x="73" y="59"/>
                  </a:lnTo>
                  <a:close/>
                  <a:moveTo>
                    <a:pt x="43" y="33"/>
                  </a:moveTo>
                  <a:lnTo>
                    <a:pt x="37" y="41"/>
                  </a:lnTo>
                  <a:lnTo>
                    <a:pt x="30" y="34"/>
                  </a:lnTo>
                  <a:lnTo>
                    <a:pt x="37" y="26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" name="Freeform 274"/>
            <p:cNvSpPr>
              <a:spLocks noEditPoints="1"/>
            </p:cNvSpPr>
            <p:nvPr/>
          </p:nvSpPr>
          <p:spPr bwMode="auto">
            <a:xfrm>
              <a:off x="4656780" y="5342648"/>
              <a:ext cx="1554523" cy="256787"/>
            </a:xfrm>
            <a:custGeom>
              <a:avLst/>
              <a:gdLst>
                <a:gd name="T0" fmla="*/ 11 w 563"/>
                <a:gd name="T1" fmla="*/ 12 h 93"/>
                <a:gd name="T2" fmla="*/ 1 w 563"/>
                <a:gd name="T3" fmla="*/ 0 h 93"/>
                <a:gd name="T4" fmla="*/ 12 w 563"/>
                <a:gd name="T5" fmla="*/ 2 h 93"/>
                <a:gd name="T6" fmla="*/ 562 w 563"/>
                <a:gd name="T7" fmla="*/ 93 h 93"/>
                <a:gd name="T8" fmla="*/ 553 w 563"/>
                <a:gd name="T9" fmla="*/ 81 h 93"/>
                <a:gd name="T10" fmla="*/ 563 w 563"/>
                <a:gd name="T11" fmla="*/ 83 h 93"/>
                <a:gd name="T12" fmla="*/ 523 w 563"/>
                <a:gd name="T13" fmla="*/ 88 h 93"/>
                <a:gd name="T14" fmla="*/ 514 w 563"/>
                <a:gd name="T15" fmla="*/ 76 h 93"/>
                <a:gd name="T16" fmla="*/ 524 w 563"/>
                <a:gd name="T17" fmla="*/ 77 h 93"/>
                <a:gd name="T18" fmla="*/ 482 w 563"/>
                <a:gd name="T19" fmla="*/ 81 h 93"/>
                <a:gd name="T20" fmla="*/ 474 w 563"/>
                <a:gd name="T21" fmla="*/ 71 h 93"/>
                <a:gd name="T22" fmla="*/ 484 w 563"/>
                <a:gd name="T23" fmla="*/ 72 h 93"/>
                <a:gd name="T24" fmla="*/ 443 w 563"/>
                <a:gd name="T25" fmla="*/ 76 h 93"/>
                <a:gd name="T26" fmla="*/ 435 w 563"/>
                <a:gd name="T27" fmla="*/ 64 h 93"/>
                <a:gd name="T28" fmla="*/ 444 w 563"/>
                <a:gd name="T29" fmla="*/ 66 h 93"/>
                <a:gd name="T30" fmla="*/ 404 w 563"/>
                <a:gd name="T31" fmla="*/ 70 h 93"/>
                <a:gd name="T32" fmla="*/ 396 w 563"/>
                <a:gd name="T33" fmla="*/ 59 h 93"/>
                <a:gd name="T34" fmla="*/ 405 w 563"/>
                <a:gd name="T35" fmla="*/ 60 h 93"/>
                <a:gd name="T36" fmla="*/ 365 w 563"/>
                <a:gd name="T37" fmla="*/ 64 h 93"/>
                <a:gd name="T38" fmla="*/ 356 w 563"/>
                <a:gd name="T39" fmla="*/ 53 h 93"/>
                <a:gd name="T40" fmla="*/ 366 w 563"/>
                <a:gd name="T41" fmla="*/ 54 h 93"/>
                <a:gd name="T42" fmla="*/ 325 w 563"/>
                <a:gd name="T43" fmla="*/ 58 h 93"/>
                <a:gd name="T44" fmla="*/ 316 w 563"/>
                <a:gd name="T45" fmla="*/ 47 h 93"/>
                <a:gd name="T46" fmla="*/ 327 w 563"/>
                <a:gd name="T47" fmla="*/ 49 h 93"/>
                <a:gd name="T48" fmla="*/ 286 w 563"/>
                <a:gd name="T49" fmla="*/ 53 h 93"/>
                <a:gd name="T50" fmla="*/ 277 w 563"/>
                <a:gd name="T51" fmla="*/ 41 h 93"/>
                <a:gd name="T52" fmla="*/ 288 w 563"/>
                <a:gd name="T53" fmla="*/ 42 h 93"/>
                <a:gd name="T54" fmla="*/ 246 w 563"/>
                <a:gd name="T55" fmla="*/ 47 h 93"/>
                <a:gd name="T56" fmla="*/ 238 w 563"/>
                <a:gd name="T57" fmla="*/ 36 h 93"/>
                <a:gd name="T58" fmla="*/ 248 w 563"/>
                <a:gd name="T59" fmla="*/ 37 h 93"/>
                <a:gd name="T60" fmla="*/ 207 w 563"/>
                <a:gd name="T61" fmla="*/ 41 h 93"/>
                <a:gd name="T62" fmla="*/ 199 w 563"/>
                <a:gd name="T63" fmla="*/ 29 h 93"/>
                <a:gd name="T64" fmla="*/ 208 w 563"/>
                <a:gd name="T65" fmla="*/ 32 h 93"/>
                <a:gd name="T66" fmla="*/ 167 w 563"/>
                <a:gd name="T67" fmla="*/ 36 h 93"/>
                <a:gd name="T68" fmla="*/ 160 w 563"/>
                <a:gd name="T69" fmla="*/ 24 h 93"/>
                <a:gd name="T70" fmla="*/ 169 w 563"/>
                <a:gd name="T71" fmla="*/ 25 h 93"/>
                <a:gd name="T72" fmla="*/ 128 w 563"/>
                <a:gd name="T73" fmla="*/ 29 h 93"/>
                <a:gd name="T74" fmla="*/ 120 w 563"/>
                <a:gd name="T75" fmla="*/ 19 h 93"/>
                <a:gd name="T76" fmla="*/ 129 w 563"/>
                <a:gd name="T77" fmla="*/ 20 h 93"/>
                <a:gd name="T78" fmla="*/ 89 w 563"/>
                <a:gd name="T79" fmla="*/ 24 h 93"/>
                <a:gd name="T80" fmla="*/ 80 w 563"/>
                <a:gd name="T81" fmla="*/ 12 h 93"/>
                <a:gd name="T82" fmla="*/ 90 w 563"/>
                <a:gd name="T83" fmla="*/ 13 h 93"/>
                <a:gd name="T84" fmla="*/ 50 w 563"/>
                <a:gd name="T85" fmla="*/ 17 h 93"/>
                <a:gd name="T86" fmla="*/ 41 w 563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3" h="93">
                  <a:moveTo>
                    <a:pt x="12" y="2"/>
                  </a:moveTo>
                  <a:lnTo>
                    <a:pt x="11" y="12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563" y="83"/>
                  </a:moveTo>
                  <a:lnTo>
                    <a:pt x="562" y="93"/>
                  </a:lnTo>
                  <a:lnTo>
                    <a:pt x="552" y="92"/>
                  </a:lnTo>
                  <a:lnTo>
                    <a:pt x="553" y="81"/>
                  </a:lnTo>
                  <a:lnTo>
                    <a:pt x="563" y="83"/>
                  </a:lnTo>
                  <a:lnTo>
                    <a:pt x="563" y="83"/>
                  </a:lnTo>
                  <a:close/>
                  <a:moveTo>
                    <a:pt x="524" y="77"/>
                  </a:moveTo>
                  <a:lnTo>
                    <a:pt x="523" y="88"/>
                  </a:lnTo>
                  <a:lnTo>
                    <a:pt x="512" y="85"/>
                  </a:lnTo>
                  <a:lnTo>
                    <a:pt x="514" y="76"/>
                  </a:lnTo>
                  <a:lnTo>
                    <a:pt x="524" y="77"/>
                  </a:lnTo>
                  <a:lnTo>
                    <a:pt x="524" y="77"/>
                  </a:lnTo>
                  <a:close/>
                  <a:moveTo>
                    <a:pt x="484" y="72"/>
                  </a:moveTo>
                  <a:lnTo>
                    <a:pt x="482" y="81"/>
                  </a:lnTo>
                  <a:lnTo>
                    <a:pt x="473" y="80"/>
                  </a:lnTo>
                  <a:lnTo>
                    <a:pt x="474" y="71"/>
                  </a:lnTo>
                  <a:lnTo>
                    <a:pt x="484" y="72"/>
                  </a:lnTo>
                  <a:lnTo>
                    <a:pt x="484" y="72"/>
                  </a:lnTo>
                  <a:close/>
                  <a:moveTo>
                    <a:pt x="444" y="66"/>
                  </a:moveTo>
                  <a:lnTo>
                    <a:pt x="443" y="76"/>
                  </a:lnTo>
                  <a:lnTo>
                    <a:pt x="434" y="75"/>
                  </a:lnTo>
                  <a:lnTo>
                    <a:pt x="435" y="64"/>
                  </a:lnTo>
                  <a:lnTo>
                    <a:pt x="444" y="66"/>
                  </a:lnTo>
                  <a:lnTo>
                    <a:pt x="444" y="66"/>
                  </a:lnTo>
                  <a:close/>
                  <a:moveTo>
                    <a:pt x="405" y="60"/>
                  </a:moveTo>
                  <a:lnTo>
                    <a:pt x="404" y="70"/>
                  </a:lnTo>
                  <a:lnTo>
                    <a:pt x="395" y="68"/>
                  </a:lnTo>
                  <a:lnTo>
                    <a:pt x="396" y="59"/>
                  </a:lnTo>
                  <a:lnTo>
                    <a:pt x="405" y="60"/>
                  </a:lnTo>
                  <a:lnTo>
                    <a:pt x="405" y="60"/>
                  </a:lnTo>
                  <a:close/>
                  <a:moveTo>
                    <a:pt x="366" y="54"/>
                  </a:moveTo>
                  <a:lnTo>
                    <a:pt x="365" y="64"/>
                  </a:lnTo>
                  <a:lnTo>
                    <a:pt x="354" y="63"/>
                  </a:lnTo>
                  <a:lnTo>
                    <a:pt x="356" y="53"/>
                  </a:lnTo>
                  <a:lnTo>
                    <a:pt x="366" y="54"/>
                  </a:lnTo>
                  <a:lnTo>
                    <a:pt x="366" y="54"/>
                  </a:lnTo>
                  <a:close/>
                  <a:moveTo>
                    <a:pt x="327" y="49"/>
                  </a:moveTo>
                  <a:lnTo>
                    <a:pt x="325" y="58"/>
                  </a:lnTo>
                  <a:lnTo>
                    <a:pt x="315" y="56"/>
                  </a:lnTo>
                  <a:lnTo>
                    <a:pt x="316" y="47"/>
                  </a:lnTo>
                  <a:lnTo>
                    <a:pt x="327" y="49"/>
                  </a:lnTo>
                  <a:lnTo>
                    <a:pt x="327" y="49"/>
                  </a:lnTo>
                  <a:close/>
                  <a:moveTo>
                    <a:pt x="288" y="42"/>
                  </a:moveTo>
                  <a:lnTo>
                    <a:pt x="286" y="53"/>
                  </a:lnTo>
                  <a:lnTo>
                    <a:pt x="276" y="51"/>
                  </a:lnTo>
                  <a:lnTo>
                    <a:pt x="277" y="41"/>
                  </a:lnTo>
                  <a:lnTo>
                    <a:pt x="288" y="42"/>
                  </a:lnTo>
                  <a:lnTo>
                    <a:pt x="288" y="42"/>
                  </a:lnTo>
                  <a:close/>
                  <a:moveTo>
                    <a:pt x="248" y="37"/>
                  </a:moveTo>
                  <a:lnTo>
                    <a:pt x="246" y="47"/>
                  </a:lnTo>
                  <a:lnTo>
                    <a:pt x="237" y="45"/>
                  </a:lnTo>
                  <a:lnTo>
                    <a:pt x="238" y="36"/>
                  </a:lnTo>
                  <a:lnTo>
                    <a:pt x="248" y="37"/>
                  </a:lnTo>
                  <a:lnTo>
                    <a:pt x="248" y="37"/>
                  </a:lnTo>
                  <a:close/>
                  <a:moveTo>
                    <a:pt x="208" y="32"/>
                  </a:moveTo>
                  <a:lnTo>
                    <a:pt x="207" y="41"/>
                  </a:lnTo>
                  <a:lnTo>
                    <a:pt x="197" y="39"/>
                  </a:lnTo>
                  <a:lnTo>
                    <a:pt x="199" y="29"/>
                  </a:lnTo>
                  <a:lnTo>
                    <a:pt x="208" y="32"/>
                  </a:lnTo>
                  <a:lnTo>
                    <a:pt x="208" y="32"/>
                  </a:lnTo>
                  <a:close/>
                  <a:moveTo>
                    <a:pt x="169" y="25"/>
                  </a:moveTo>
                  <a:lnTo>
                    <a:pt x="167" y="36"/>
                  </a:lnTo>
                  <a:lnTo>
                    <a:pt x="158" y="34"/>
                  </a:lnTo>
                  <a:lnTo>
                    <a:pt x="160" y="24"/>
                  </a:lnTo>
                  <a:lnTo>
                    <a:pt x="169" y="25"/>
                  </a:lnTo>
                  <a:lnTo>
                    <a:pt x="169" y="25"/>
                  </a:lnTo>
                  <a:close/>
                  <a:moveTo>
                    <a:pt x="129" y="20"/>
                  </a:moveTo>
                  <a:lnTo>
                    <a:pt x="128" y="29"/>
                  </a:lnTo>
                  <a:lnTo>
                    <a:pt x="118" y="28"/>
                  </a:lnTo>
                  <a:lnTo>
                    <a:pt x="120" y="19"/>
                  </a:lnTo>
                  <a:lnTo>
                    <a:pt x="129" y="20"/>
                  </a:lnTo>
                  <a:lnTo>
                    <a:pt x="129" y="20"/>
                  </a:lnTo>
                  <a:close/>
                  <a:moveTo>
                    <a:pt x="90" y="13"/>
                  </a:moveTo>
                  <a:lnTo>
                    <a:pt x="89" y="24"/>
                  </a:lnTo>
                  <a:lnTo>
                    <a:pt x="78" y="22"/>
                  </a:lnTo>
                  <a:lnTo>
                    <a:pt x="80" y="12"/>
                  </a:ln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51" y="8"/>
                  </a:moveTo>
                  <a:lnTo>
                    <a:pt x="50" y="17"/>
                  </a:lnTo>
                  <a:lnTo>
                    <a:pt x="39" y="16"/>
                  </a:lnTo>
                  <a:lnTo>
                    <a:pt x="41" y="7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" name="Freeform 275"/>
            <p:cNvSpPr>
              <a:spLocks noEditPoints="1"/>
            </p:cNvSpPr>
            <p:nvPr/>
          </p:nvSpPr>
          <p:spPr bwMode="auto">
            <a:xfrm>
              <a:off x="6241674" y="5577344"/>
              <a:ext cx="1435793" cy="314770"/>
            </a:xfrm>
            <a:custGeom>
              <a:avLst/>
              <a:gdLst>
                <a:gd name="T0" fmla="*/ 509 w 520"/>
                <a:gd name="T1" fmla="*/ 102 h 114"/>
                <a:gd name="T2" fmla="*/ 517 w 520"/>
                <a:gd name="T3" fmla="*/ 114 h 114"/>
                <a:gd name="T4" fmla="*/ 508 w 520"/>
                <a:gd name="T5" fmla="*/ 111 h 114"/>
                <a:gd name="T6" fmla="*/ 2 w 520"/>
                <a:gd name="T7" fmla="*/ 0 h 114"/>
                <a:gd name="T8" fmla="*/ 10 w 520"/>
                <a:gd name="T9" fmla="*/ 12 h 114"/>
                <a:gd name="T10" fmla="*/ 0 w 520"/>
                <a:gd name="T11" fmla="*/ 11 h 114"/>
                <a:gd name="T12" fmla="*/ 42 w 520"/>
                <a:gd name="T13" fmla="*/ 8 h 114"/>
                <a:gd name="T14" fmla="*/ 49 w 520"/>
                <a:gd name="T15" fmla="*/ 20 h 114"/>
                <a:gd name="T16" fmla="*/ 39 w 520"/>
                <a:gd name="T17" fmla="*/ 19 h 114"/>
                <a:gd name="T18" fmla="*/ 81 w 520"/>
                <a:gd name="T19" fmla="*/ 16 h 114"/>
                <a:gd name="T20" fmla="*/ 89 w 520"/>
                <a:gd name="T21" fmla="*/ 28 h 114"/>
                <a:gd name="T22" fmla="*/ 78 w 520"/>
                <a:gd name="T23" fmla="*/ 26 h 114"/>
                <a:gd name="T24" fmla="*/ 120 w 520"/>
                <a:gd name="T25" fmla="*/ 24 h 114"/>
                <a:gd name="T26" fmla="*/ 128 w 520"/>
                <a:gd name="T27" fmla="*/ 36 h 114"/>
                <a:gd name="T28" fmla="*/ 117 w 520"/>
                <a:gd name="T29" fmla="*/ 33 h 114"/>
                <a:gd name="T30" fmla="*/ 158 w 520"/>
                <a:gd name="T31" fmla="*/ 32 h 114"/>
                <a:gd name="T32" fmla="*/ 166 w 520"/>
                <a:gd name="T33" fmla="*/ 43 h 114"/>
                <a:gd name="T34" fmla="*/ 157 w 520"/>
                <a:gd name="T35" fmla="*/ 41 h 114"/>
                <a:gd name="T36" fmla="*/ 197 w 520"/>
                <a:gd name="T37" fmla="*/ 39 h 114"/>
                <a:gd name="T38" fmla="*/ 205 w 520"/>
                <a:gd name="T39" fmla="*/ 51 h 114"/>
                <a:gd name="T40" fmla="*/ 196 w 520"/>
                <a:gd name="T41" fmla="*/ 49 h 114"/>
                <a:gd name="T42" fmla="*/ 236 w 520"/>
                <a:gd name="T43" fmla="*/ 47 h 114"/>
                <a:gd name="T44" fmla="*/ 244 w 520"/>
                <a:gd name="T45" fmla="*/ 59 h 114"/>
                <a:gd name="T46" fmla="*/ 235 w 520"/>
                <a:gd name="T47" fmla="*/ 56 h 114"/>
                <a:gd name="T48" fmla="*/ 275 w 520"/>
                <a:gd name="T49" fmla="*/ 55 h 114"/>
                <a:gd name="T50" fmla="*/ 283 w 520"/>
                <a:gd name="T51" fmla="*/ 67 h 114"/>
                <a:gd name="T52" fmla="*/ 274 w 520"/>
                <a:gd name="T53" fmla="*/ 64 h 114"/>
                <a:gd name="T54" fmla="*/ 315 w 520"/>
                <a:gd name="T55" fmla="*/ 63 h 114"/>
                <a:gd name="T56" fmla="*/ 323 w 520"/>
                <a:gd name="T57" fmla="*/ 75 h 114"/>
                <a:gd name="T58" fmla="*/ 313 w 520"/>
                <a:gd name="T59" fmla="*/ 72 h 114"/>
                <a:gd name="T60" fmla="*/ 354 w 520"/>
                <a:gd name="T61" fmla="*/ 71 h 114"/>
                <a:gd name="T62" fmla="*/ 362 w 520"/>
                <a:gd name="T63" fmla="*/ 83 h 114"/>
                <a:gd name="T64" fmla="*/ 351 w 520"/>
                <a:gd name="T65" fmla="*/ 80 h 114"/>
                <a:gd name="T66" fmla="*/ 393 w 520"/>
                <a:gd name="T67" fmla="*/ 79 h 114"/>
                <a:gd name="T68" fmla="*/ 401 w 520"/>
                <a:gd name="T69" fmla="*/ 90 h 114"/>
                <a:gd name="T70" fmla="*/ 390 w 520"/>
                <a:gd name="T71" fmla="*/ 88 h 114"/>
                <a:gd name="T72" fmla="*/ 432 w 520"/>
                <a:gd name="T73" fmla="*/ 86 h 114"/>
                <a:gd name="T74" fmla="*/ 440 w 520"/>
                <a:gd name="T75" fmla="*/ 98 h 114"/>
                <a:gd name="T76" fmla="*/ 430 w 520"/>
                <a:gd name="T77" fmla="*/ 96 h 114"/>
                <a:gd name="T78" fmla="*/ 472 w 520"/>
                <a:gd name="T79" fmla="*/ 94 h 114"/>
                <a:gd name="T80" fmla="*/ 479 w 520"/>
                <a:gd name="T81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0" h="114">
                  <a:moveTo>
                    <a:pt x="508" y="111"/>
                  </a:moveTo>
                  <a:lnTo>
                    <a:pt x="509" y="102"/>
                  </a:lnTo>
                  <a:lnTo>
                    <a:pt x="520" y="103"/>
                  </a:lnTo>
                  <a:lnTo>
                    <a:pt x="517" y="114"/>
                  </a:lnTo>
                  <a:lnTo>
                    <a:pt x="508" y="111"/>
                  </a:lnTo>
                  <a:lnTo>
                    <a:pt x="508" y="111"/>
                  </a:lnTo>
                  <a:close/>
                  <a:moveTo>
                    <a:pt x="0" y="11"/>
                  </a:moveTo>
                  <a:lnTo>
                    <a:pt x="2" y="0"/>
                  </a:lnTo>
                  <a:lnTo>
                    <a:pt x="12" y="3"/>
                  </a:lnTo>
                  <a:lnTo>
                    <a:pt x="10" y="12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39" y="19"/>
                  </a:moveTo>
                  <a:lnTo>
                    <a:pt x="42" y="8"/>
                  </a:lnTo>
                  <a:lnTo>
                    <a:pt x="51" y="11"/>
                  </a:lnTo>
                  <a:lnTo>
                    <a:pt x="49" y="20"/>
                  </a:lnTo>
                  <a:lnTo>
                    <a:pt x="39" y="19"/>
                  </a:lnTo>
                  <a:lnTo>
                    <a:pt x="39" y="19"/>
                  </a:lnTo>
                  <a:close/>
                  <a:moveTo>
                    <a:pt x="78" y="26"/>
                  </a:moveTo>
                  <a:lnTo>
                    <a:pt x="81" y="16"/>
                  </a:lnTo>
                  <a:lnTo>
                    <a:pt x="90" y="19"/>
                  </a:lnTo>
                  <a:lnTo>
                    <a:pt x="89" y="28"/>
                  </a:lnTo>
                  <a:lnTo>
                    <a:pt x="78" y="26"/>
                  </a:lnTo>
                  <a:lnTo>
                    <a:pt x="78" y="26"/>
                  </a:lnTo>
                  <a:close/>
                  <a:moveTo>
                    <a:pt x="117" y="33"/>
                  </a:moveTo>
                  <a:lnTo>
                    <a:pt x="120" y="24"/>
                  </a:lnTo>
                  <a:lnTo>
                    <a:pt x="129" y="26"/>
                  </a:lnTo>
                  <a:lnTo>
                    <a:pt x="128" y="36"/>
                  </a:lnTo>
                  <a:lnTo>
                    <a:pt x="117" y="33"/>
                  </a:lnTo>
                  <a:lnTo>
                    <a:pt x="117" y="33"/>
                  </a:lnTo>
                  <a:close/>
                  <a:moveTo>
                    <a:pt x="157" y="41"/>
                  </a:moveTo>
                  <a:lnTo>
                    <a:pt x="158" y="32"/>
                  </a:lnTo>
                  <a:lnTo>
                    <a:pt x="168" y="33"/>
                  </a:lnTo>
                  <a:lnTo>
                    <a:pt x="166" y="43"/>
                  </a:lnTo>
                  <a:lnTo>
                    <a:pt x="157" y="41"/>
                  </a:lnTo>
                  <a:lnTo>
                    <a:pt x="157" y="41"/>
                  </a:lnTo>
                  <a:close/>
                  <a:moveTo>
                    <a:pt x="196" y="49"/>
                  </a:moveTo>
                  <a:lnTo>
                    <a:pt x="197" y="39"/>
                  </a:lnTo>
                  <a:lnTo>
                    <a:pt x="208" y="41"/>
                  </a:lnTo>
                  <a:lnTo>
                    <a:pt x="205" y="51"/>
                  </a:lnTo>
                  <a:lnTo>
                    <a:pt x="196" y="49"/>
                  </a:lnTo>
                  <a:lnTo>
                    <a:pt x="196" y="49"/>
                  </a:lnTo>
                  <a:close/>
                  <a:moveTo>
                    <a:pt x="235" y="56"/>
                  </a:moveTo>
                  <a:lnTo>
                    <a:pt x="236" y="47"/>
                  </a:lnTo>
                  <a:lnTo>
                    <a:pt x="247" y="49"/>
                  </a:lnTo>
                  <a:lnTo>
                    <a:pt x="244" y="59"/>
                  </a:lnTo>
                  <a:lnTo>
                    <a:pt x="235" y="56"/>
                  </a:lnTo>
                  <a:lnTo>
                    <a:pt x="235" y="56"/>
                  </a:lnTo>
                  <a:close/>
                  <a:moveTo>
                    <a:pt x="274" y="64"/>
                  </a:moveTo>
                  <a:lnTo>
                    <a:pt x="275" y="55"/>
                  </a:lnTo>
                  <a:lnTo>
                    <a:pt x="286" y="56"/>
                  </a:lnTo>
                  <a:lnTo>
                    <a:pt x="283" y="67"/>
                  </a:lnTo>
                  <a:lnTo>
                    <a:pt x="274" y="64"/>
                  </a:lnTo>
                  <a:lnTo>
                    <a:pt x="274" y="64"/>
                  </a:lnTo>
                  <a:close/>
                  <a:moveTo>
                    <a:pt x="313" y="72"/>
                  </a:moveTo>
                  <a:lnTo>
                    <a:pt x="315" y="63"/>
                  </a:lnTo>
                  <a:lnTo>
                    <a:pt x="325" y="64"/>
                  </a:lnTo>
                  <a:lnTo>
                    <a:pt x="323" y="75"/>
                  </a:lnTo>
                  <a:lnTo>
                    <a:pt x="313" y="72"/>
                  </a:lnTo>
                  <a:lnTo>
                    <a:pt x="313" y="72"/>
                  </a:lnTo>
                  <a:close/>
                  <a:moveTo>
                    <a:pt x="351" y="80"/>
                  </a:moveTo>
                  <a:lnTo>
                    <a:pt x="354" y="71"/>
                  </a:lnTo>
                  <a:lnTo>
                    <a:pt x="363" y="72"/>
                  </a:lnTo>
                  <a:lnTo>
                    <a:pt x="362" y="83"/>
                  </a:lnTo>
                  <a:lnTo>
                    <a:pt x="351" y="80"/>
                  </a:lnTo>
                  <a:lnTo>
                    <a:pt x="351" y="80"/>
                  </a:lnTo>
                  <a:close/>
                  <a:moveTo>
                    <a:pt x="390" y="88"/>
                  </a:moveTo>
                  <a:lnTo>
                    <a:pt x="393" y="79"/>
                  </a:lnTo>
                  <a:lnTo>
                    <a:pt x="402" y="80"/>
                  </a:lnTo>
                  <a:lnTo>
                    <a:pt x="401" y="90"/>
                  </a:lnTo>
                  <a:lnTo>
                    <a:pt x="390" y="88"/>
                  </a:lnTo>
                  <a:lnTo>
                    <a:pt x="390" y="88"/>
                  </a:lnTo>
                  <a:close/>
                  <a:moveTo>
                    <a:pt x="430" y="96"/>
                  </a:moveTo>
                  <a:lnTo>
                    <a:pt x="432" y="86"/>
                  </a:lnTo>
                  <a:lnTo>
                    <a:pt x="441" y="88"/>
                  </a:lnTo>
                  <a:lnTo>
                    <a:pt x="440" y="98"/>
                  </a:lnTo>
                  <a:lnTo>
                    <a:pt x="430" y="96"/>
                  </a:lnTo>
                  <a:lnTo>
                    <a:pt x="430" y="96"/>
                  </a:lnTo>
                  <a:close/>
                  <a:moveTo>
                    <a:pt x="469" y="103"/>
                  </a:moveTo>
                  <a:lnTo>
                    <a:pt x="472" y="94"/>
                  </a:lnTo>
                  <a:lnTo>
                    <a:pt x="481" y="96"/>
                  </a:lnTo>
                  <a:lnTo>
                    <a:pt x="479" y="106"/>
                  </a:lnTo>
                  <a:lnTo>
                    <a:pt x="469" y="10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2" name="Freeform 276"/>
            <p:cNvSpPr>
              <a:spLocks noEditPoints="1"/>
            </p:cNvSpPr>
            <p:nvPr/>
          </p:nvSpPr>
          <p:spPr bwMode="auto">
            <a:xfrm>
              <a:off x="6122946" y="3661112"/>
              <a:ext cx="129774" cy="1894142"/>
            </a:xfrm>
            <a:custGeom>
              <a:avLst/>
              <a:gdLst>
                <a:gd name="T0" fmla="*/ 0 w 47"/>
                <a:gd name="T1" fmla="*/ 11 h 686"/>
                <a:gd name="T2" fmla="*/ 10 w 47"/>
                <a:gd name="T3" fmla="*/ 0 h 686"/>
                <a:gd name="T4" fmla="*/ 10 w 47"/>
                <a:gd name="T5" fmla="*/ 9 h 686"/>
                <a:gd name="T6" fmla="*/ 36 w 47"/>
                <a:gd name="T7" fmla="*/ 686 h 686"/>
                <a:gd name="T8" fmla="*/ 45 w 47"/>
                <a:gd name="T9" fmla="*/ 676 h 686"/>
                <a:gd name="T10" fmla="*/ 47 w 47"/>
                <a:gd name="T11" fmla="*/ 686 h 686"/>
                <a:gd name="T12" fmla="*/ 34 w 47"/>
                <a:gd name="T13" fmla="*/ 647 h 686"/>
                <a:gd name="T14" fmla="*/ 44 w 47"/>
                <a:gd name="T15" fmla="*/ 637 h 686"/>
                <a:gd name="T16" fmla="*/ 44 w 47"/>
                <a:gd name="T17" fmla="*/ 646 h 686"/>
                <a:gd name="T18" fmla="*/ 32 w 47"/>
                <a:gd name="T19" fmla="*/ 607 h 686"/>
                <a:gd name="T20" fmla="*/ 41 w 47"/>
                <a:gd name="T21" fmla="*/ 596 h 686"/>
                <a:gd name="T22" fmla="*/ 41 w 47"/>
                <a:gd name="T23" fmla="*/ 607 h 686"/>
                <a:gd name="T24" fmla="*/ 30 w 47"/>
                <a:gd name="T25" fmla="*/ 567 h 686"/>
                <a:gd name="T26" fmla="*/ 39 w 47"/>
                <a:gd name="T27" fmla="*/ 557 h 686"/>
                <a:gd name="T28" fmla="*/ 40 w 47"/>
                <a:gd name="T29" fmla="*/ 567 h 686"/>
                <a:gd name="T30" fmla="*/ 28 w 47"/>
                <a:gd name="T31" fmla="*/ 528 h 686"/>
                <a:gd name="T32" fmla="*/ 38 w 47"/>
                <a:gd name="T33" fmla="*/ 516 h 686"/>
                <a:gd name="T34" fmla="*/ 38 w 47"/>
                <a:gd name="T35" fmla="*/ 527 h 686"/>
                <a:gd name="T36" fmla="*/ 26 w 47"/>
                <a:gd name="T37" fmla="*/ 488 h 686"/>
                <a:gd name="T38" fmla="*/ 35 w 47"/>
                <a:gd name="T39" fmla="*/ 477 h 686"/>
                <a:gd name="T40" fmla="*/ 36 w 47"/>
                <a:gd name="T41" fmla="*/ 488 h 686"/>
                <a:gd name="T42" fmla="*/ 23 w 47"/>
                <a:gd name="T43" fmla="*/ 448 h 686"/>
                <a:gd name="T44" fmla="*/ 32 w 47"/>
                <a:gd name="T45" fmla="*/ 438 h 686"/>
                <a:gd name="T46" fmla="*/ 34 w 47"/>
                <a:gd name="T47" fmla="*/ 447 h 686"/>
                <a:gd name="T48" fmla="*/ 22 w 47"/>
                <a:gd name="T49" fmla="*/ 408 h 686"/>
                <a:gd name="T50" fmla="*/ 31 w 47"/>
                <a:gd name="T51" fmla="*/ 398 h 686"/>
                <a:gd name="T52" fmla="*/ 31 w 47"/>
                <a:gd name="T53" fmla="*/ 408 h 686"/>
                <a:gd name="T54" fmla="*/ 19 w 47"/>
                <a:gd name="T55" fmla="*/ 369 h 686"/>
                <a:gd name="T56" fmla="*/ 28 w 47"/>
                <a:gd name="T57" fmla="*/ 358 h 686"/>
                <a:gd name="T58" fmla="*/ 30 w 47"/>
                <a:gd name="T59" fmla="*/ 367 h 686"/>
                <a:gd name="T60" fmla="*/ 17 w 47"/>
                <a:gd name="T61" fmla="*/ 328 h 686"/>
                <a:gd name="T62" fmla="*/ 27 w 47"/>
                <a:gd name="T63" fmla="*/ 318 h 686"/>
                <a:gd name="T64" fmla="*/ 27 w 47"/>
                <a:gd name="T65" fmla="*/ 328 h 686"/>
                <a:gd name="T66" fmla="*/ 15 w 47"/>
                <a:gd name="T67" fmla="*/ 289 h 686"/>
                <a:gd name="T68" fmla="*/ 24 w 47"/>
                <a:gd name="T69" fmla="*/ 279 h 686"/>
                <a:gd name="T70" fmla="*/ 24 w 47"/>
                <a:gd name="T71" fmla="*/ 289 h 686"/>
                <a:gd name="T72" fmla="*/ 13 w 47"/>
                <a:gd name="T73" fmla="*/ 249 h 686"/>
                <a:gd name="T74" fmla="*/ 22 w 47"/>
                <a:gd name="T75" fmla="*/ 238 h 686"/>
                <a:gd name="T76" fmla="*/ 23 w 47"/>
                <a:gd name="T77" fmla="*/ 249 h 686"/>
                <a:gd name="T78" fmla="*/ 11 w 47"/>
                <a:gd name="T79" fmla="*/ 209 h 686"/>
                <a:gd name="T80" fmla="*/ 21 w 47"/>
                <a:gd name="T81" fmla="*/ 199 h 686"/>
                <a:gd name="T82" fmla="*/ 21 w 47"/>
                <a:gd name="T83" fmla="*/ 209 h 686"/>
                <a:gd name="T84" fmla="*/ 9 w 47"/>
                <a:gd name="T85" fmla="*/ 170 h 686"/>
                <a:gd name="T86" fmla="*/ 18 w 47"/>
                <a:gd name="T87" fmla="*/ 160 h 686"/>
                <a:gd name="T88" fmla="*/ 19 w 47"/>
                <a:gd name="T89" fmla="*/ 169 h 686"/>
                <a:gd name="T90" fmla="*/ 6 w 47"/>
                <a:gd name="T91" fmla="*/ 130 h 686"/>
                <a:gd name="T92" fmla="*/ 15 w 47"/>
                <a:gd name="T93" fmla="*/ 119 h 686"/>
                <a:gd name="T94" fmla="*/ 17 w 47"/>
                <a:gd name="T95" fmla="*/ 130 h 686"/>
                <a:gd name="T96" fmla="*/ 5 w 47"/>
                <a:gd name="T97" fmla="*/ 90 h 686"/>
                <a:gd name="T98" fmla="*/ 14 w 47"/>
                <a:gd name="T99" fmla="*/ 80 h 686"/>
                <a:gd name="T100" fmla="*/ 14 w 47"/>
                <a:gd name="T101" fmla="*/ 89 h 686"/>
                <a:gd name="T102" fmla="*/ 2 w 47"/>
                <a:gd name="T103" fmla="*/ 50 h 686"/>
                <a:gd name="T104" fmla="*/ 11 w 47"/>
                <a:gd name="T105" fmla="*/ 39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686">
                  <a:moveTo>
                    <a:pt x="10" y="9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10" y="9"/>
                  </a:lnTo>
                  <a:close/>
                  <a:moveTo>
                    <a:pt x="47" y="686"/>
                  </a:moveTo>
                  <a:lnTo>
                    <a:pt x="36" y="686"/>
                  </a:lnTo>
                  <a:lnTo>
                    <a:pt x="36" y="677"/>
                  </a:lnTo>
                  <a:lnTo>
                    <a:pt x="45" y="676"/>
                  </a:lnTo>
                  <a:lnTo>
                    <a:pt x="47" y="686"/>
                  </a:lnTo>
                  <a:lnTo>
                    <a:pt x="47" y="686"/>
                  </a:lnTo>
                  <a:close/>
                  <a:moveTo>
                    <a:pt x="44" y="646"/>
                  </a:moveTo>
                  <a:lnTo>
                    <a:pt x="34" y="647"/>
                  </a:lnTo>
                  <a:lnTo>
                    <a:pt x="34" y="637"/>
                  </a:lnTo>
                  <a:lnTo>
                    <a:pt x="44" y="637"/>
                  </a:lnTo>
                  <a:lnTo>
                    <a:pt x="44" y="646"/>
                  </a:lnTo>
                  <a:lnTo>
                    <a:pt x="44" y="646"/>
                  </a:lnTo>
                  <a:close/>
                  <a:moveTo>
                    <a:pt x="41" y="607"/>
                  </a:moveTo>
                  <a:lnTo>
                    <a:pt x="32" y="607"/>
                  </a:lnTo>
                  <a:lnTo>
                    <a:pt x="31" y="597"/>
                  </a:lnTo>
                  <a:lnTo>
                    <a:pt x="41" y="596"/>
                  </a:lnTo>
                  <a:lnTo>
                    <a:pt x="41" y="607"/>
                  </a:lnTo>
                  <a:lnTo>
                    <a:pt x="41" y="607"/>
                  </a:lnTo>
                  <a:close/>
                  <a:moveTo>
                    <a:pt x="40" y="567"/>
                  </a:moveTo>
                  <a:lnTo>
                    <a:pt x="30" y="567"/>
                  </a:lnTo>
                  <a:lnTo>
                    <a:pt x="30" y="557"/>
                  </a:lnTo>
                  <a:lnTo>
                    <a:pt x="39" y="557"/>
                  </a:lnTo>
                  <a:lnTo>
                    <a:pt x="40" y="567"/>
                  </a:lnTo>
                  <a:lnTo>
                    <a:pt x="40" y="567"/>
                  </a:lnTo>
                  <a:close/>
                  <a:moveTo>
                    <a:pt x="38" y="527"/>
                  </a:moveTo>
                  <a:lnTo>
                    <a:pt x="28" y="528"/>
                  </a:lnTo>
                  <a:lnTo>
                    <a:pt x="27" y="518"/>
                  </a:lnTo>
                  <a:lnTo>
                    <a:pt x="38" y="516"/>
                  </a:lnTo>
                  <a:lnTo>
                    <a:pt x="38" y="527"/>
                  </a:lnTo>
                  <a:lnTo>
                    <a:pt x="38" y="527"/>
                  </a:lnTo>
                  <a:close/>
                  <a:moveTo>
                    <a:pt x="36" y="488"/>
                  </a:moveTo>
                  <a:lnTo>
                    <a:pt x="26" y="488"/>
                  </a:lnTo>
                  <a:lnTo>
                    <a:pt x="24" y="477"/>
                  </a:lnTo>
                  <a:lnTo>
                    <a:pt x="35" y="477"/>
                  </a:lnTo>
                  <a:lnTo>
                    <a:pt x="36" y="488"/>
                  </a:lnTo>
                  <a:lnTo>
                    <a:pt x="36" y="488"/>
                  </a:lnTo>
                  <a:close/>
                  <a:moveTo>
                    <a:pt x="34" y="447"/>
                  </a:moveTo>
                  <a:lnTo>
                    <a:pt x="23" y="448"/>
                  </a:lnTo>
                  <a:lnTo>
                    <a:pt x="23" y="438"/>
                  </a:lnTo>
                  <a:lnTo>
                    <a:pt x="32" y="438"/>
                  </a:lnTo>
                  <a:lnTo>
                    <a:pt x="34" y="447"/>
                  </a:lnTo>
                  <a:lnTo>
                    <a:pt x="34" y="447"/>
                  </a:lnTo>
                  <a:close/>
                  <a:moveTo>
                    <a:pt x="31" y="408"/>
                  </a:moveTo>
                  <a:lnTo>
                    <a:pt x="22" y="408"/>
                  </a:lnTo>
                  <a:lnTo>
                    <a:pt x="21" y="399"/>
                  </a:lnTo>
                  <a:lnTo>
                    <a:pt x="31" y="398"/>
                  </a:lnTo>
                  <a:lnTo>
                    <a:pt x="31" y="408"/>
                  </a:lnTo>
                  <a:lnTo>
                    <a:pt x="31" y="408"/>
                  </a:lnTo>
                  <a:close/>
                  <a:moveTo>
                    <a:pt x="30" y="367"/>
                  </a:moveTo>
                  <a:lnTo>
                    <a:pt x="19" y="369"/>
                  </a:lnTo>
                  <a:lnTo>
                    <a:pt x="19" y="358"/>
                  </a:lnTo>
                  <a:lnTo>
                    <a:pt x="28" y="358"/>
                  </a:lnTo>
                  <a:lnTo>
                    <a:pt x="30" y="367"/>
                  </a:lnTo>
                  <a:lnTo>
                    <a:pt x="30" y="367"/>
                  </a:lnTo>
                  <a:close/>
                  <a:moveTo>
                    <a:pt x="27" y="328"/>
                  </a:moveTo>
                  <a:lnTo>
                    <a:pt x="17" y="328"/>
                  </a:lnTo>
                  <a:lnTo>
                    <a:pt x="17" y="319"/>
                  </a:lnTo>
                  <a:lnTo>
                    <a:pt x="27" y="318"/>
                  </a:lnTo>
                  <a:lnTo>
                    <a:pt x="27" y="328"/>
                  </a:lnTo>
                  <a:lnTo>
                    <a:pt x="27" y="328"/>
                  </a:lnTo>
                  <a:close/>
                  <a:moveTo>
                    <a:pt x="24" y="289"/>
                  </a:moveTo>
                  <a:lnTo>
                    <a:pt x="15" y="289"/>
                  </a:lnTo>
                  <a:lnTo>
                    <a:pt x="14" y="279"/>
                  </a:lnTo>
                  <a:lnTo>
                    <a:pt x="24" y="279"/>
                  </a:lnTo>
                  <a:lnTo>
                    <a:pt x="24" y="289"/>
                  </a:lnTo>
                  <a:lnTo>
                    <a:pt x="24" y="289"/>
                  </a:lnTo>
                  <a:close/>
                  <a:moveTo>
                    <a:pt x="23" y="249"/>
                  </a:moveTo>
                  <a:lnTo>
                    <a:pt x="13" y="249"/>
                  </a:lnTo>
                  <a:lnTo>
                    <a:pt x="13" y="239"/>
                  </a:lnTo>
                  <a:lnTo>
                    <a:pt x="22" y="238"/>
                  </a:lnTo>
                  <a:lnTo>
                    <a:pt x="23" y="249"/>
                  </a:lnTo>
                  <a:lnTo>
                    <a:pt x="23" y="249"/>
                  </a:lnTo>
                  <a:close/>
                  <a:moveTo>
                    <a:pt x="21" y="209"/>
                  </a:moveTo>
                  <a:lnTo>
                    <a:pt x="11" y="209"/>
                  </a:lnTo>
                  <a:lnTo>
                    <a:pt x="10" y="199"/>
                  </a:lnTo>
                  <a:lnTo>
                    <a:pt x="21" y="199"/>
                  </a:lnTo>
                  <a:lnTo>
                    <a:pt x="21" y="209"/>
                  </a:lnTo>
                  <a:lnTo>
                    <a:pt x="21" y="209"/>
                  </a:lnTo>
                  <a:close/>
                  <a:moveTo>
                    <a:pt x="19" y="169"/>
                  </a:moveTo>
                  <a:lnTo>
                    <a:pt x="9" y="170"/>
                  </a:lnTo>
                  <a:lnTo>
                    <a:pt x="7" y="160"/>
                  </a:lnTo>
                  <a:lnTo>
                    <a:pt x="18" y="160"/>
                  </a:lnTo>
                  <a:lnTo>
                    <a:pt x="19" y="169"/>
                  </a:lnTo>
                  <a:lnTo>
                    <a:pt x="19" y="169"/>
                  </a:lnTo>
                  <a:close/>
                  <a:moveTo>
                    <a:pt x="17" y="130"/>
                  </a:moveTo>
                  <a:lnTo>
                    <a:pt x="6" y="130"/>
                  </a:lnTo>
                  <a:lnTo>
                    <a:pt x="6" y="120"/>
                  </a:lnTo>
                  <a:lnTo>
                    <a:pt x="15" y="119"/>
                  </a:lnTo>
                  <a:lnTo>
                    <a:pt x="17" y="130"/>
                  </a:lnTo>
                  <a:lnTo>
                    <a:pt x="17" y="130"/>
                  </a:lnTo>
                  <a:close/>
                  <a:moveTo>
                    <a:pt x="14" y="89"/>
                  </a:moveTo>
                  <a:lnTo>
                    <a:pt x="5" y="90"/>
                  </a:lnTo>
                  <a:lnTo>
                    <a:pt x="4" y="80"/>
                  </a:lnTo>
                  <a:lnTo>
                    <a:pt x="14" y="80"/>
                  </a:lnTo>
                  <a:lnTo>
                    <a:pt x="14" y="89"/>
                  </a:lnTo>
                  <a:lnTo>
                    <a:pt x="14" y="89"/>
                  </a:lnTo>
                  <a:close/>
                  <a:moveTo>
                    <a:pt x="13" y="50"/>
                  </a:moveTo>
                  <a:lnTo>
                    <a:pt x="2" y="50"/>
                  </a:lnTo>
                  <a:lnTo>
                    <a:pt x="2" y="41"/>
                  </a:lnTo>
                  <a:lnTo>
                    <a:pt x="11" y="39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3" name="Freeform 277"/>
            <p:cNvSpPr>
              <a:spLocks noEditPoints="1"/>
            </p:cNvSpPr>
            <p:nvPr/>
          </p:nvSpPr>
          <p:spPr bwMode="auto">
            <a:xfrm>
              <a:off x="6136751" y="3674919"/>
              <a:ext cx="1449600" cy="63507"/>
            </a:xfrm>
            <a:custGeom>
              <a:avLst/>
              <a:gdLst>
                <a:gd name="T0" fmla="*/ 515 w 525"/>
                <a:gd name="T1" fmla="*/ 0 h 23"/>
                <a:gd name="T2" fmla="*/ 525 w 525"/>
                <a:gd name="T3" fmla="*/ 10 h 23"/>
                <a:gd name="T4" fmla="*/ 515 w 525"/>
                <a:gd name="T5" fmla="*/ 10 h 23"/>
                <a:gd name="T6" fmla="*/ 8 w 525"/>
                <a:gd name="T7" fmla="*/ 23 h 23"/>
                <a:gd name="T8" fmla="*/ 0 w 525"/>
                <a:gd name="T9" fmla="*/ 13 h 23"/>
                <a:gd name="T10" fmla="*/ 0 w 525"/>
                <a:gd name="T11" fmla="*/ 23 h 23"/>
                <a:gd name="T12" fmla="*/ 36 w 525"/>
                <a:gd name="T13" fmla="*/ 12 h 23"/>
                <a:gd name="T14" fmla="*/ 47 w 525"/>
                <a:gd name="T15" fmla="*/ 21 h 23"/>
                <a:gd name="T16" fmla="*/ 38 w 525"/>
                <a:gd name="T17" fmla="*/ 23 h 23"/>
                <a:gd name="T18" fmla="*/ 77 w 525"/>
                <a:gd name="T19" fmla="*/ 11 h 23"/>
                <a:gd name="T20" fmla="*/ 87 w 525"/>
                <a:gd name="T21" fmla="*/ 21 h 23"/>
                <a:gd name="T22" fmla="*/ 77 w 525"/>
                <a:gd name="T23" fmla="*/ 21 h 23"/>
                <a:gd name="T24" fmla="*/ 116 w 525"/>
                <a:gd name="T25" fmla="*/ 10 h 23"/>
                <a:gd name="T26" fmla="*/ 127 w 525"/>
                <a:gd name="T27" fmla="*/ 20 h 23"/>
                <a:gd name="T28" fmla="*/ 117 w 525"/>
                <a:gd name="T29" fmla="*/ 20 h 23"/>
                <a:gd name="T30" fmla="*/ 157 w 525"/>
                <a:gd name="T31" fmla="*/ 10 h 23"/>
                <a:gd name="T32" fmla="*/ 167 w 525"/>
                <a:gd name="T33" fmla="*/ 19 h 23"/>
                <a:gd name="T34" fmla="*/ 157 w 525"/>
                <a:gd name="T35" fmla="*/ 19 h 23"/>
                <a:gd name="T36" fmla="*/ 196 w 525"/>
                <a:gd name="T37" fmla="*/ 8 h 23"/>
                <a:gd name="T38" fmla="*/ 206 w 525"/>
                <a:gd name="T39" fmla="*/ 17 h 23"/>
                <a:gd name="T40" fmla="*/ 196 w 525"/>
                <a:gd name="T41" fmla="*/ 17 h 23"/>
                <a:gd name="T42" fmla="*/ 236 w 525"/>
                <a:gd name="T43" fmla="*/ 7 h 23"/>
                <a:gd name="T44" fmla="*/ 247 w 525"/>
                <a:gd name="T45" fmla="*/ 17 h 23"/>
                <a:gd name="T46" fmla="*/ 236 w 525"/>
                <a:gd name="T47" fmla="*/ 17 h 23"/>
                <a:gd name="T48" fmla="*/ 276 w 525"/>
                <a:gd name="T49" fmla="*/ 6 h 23"/>
                <a:gd name="T50" fmla="*/ 286 w 525"/>
                <a:gd name="T51" fmla="*/ 16 h 23"/>
                <a:gd name="T52" fmla="*/ 276 w 525"/>
                <a:gd name="T53" fmla="*/ 16 h 23"/>
                <a:gd name="T54" fmla="*/ 316 w 525"/>
                <a:gd name="T55" fmla="*/ 6 h 23"/>
                <a:gd name="T56" fmla="*/ 325 w 525"/>
                <a:gd name="T57" fmla="*/ 15 h 23"/>
                <a:gd name="T58" fmla="*/ 316 w 525"/>
                <a:gd name="T59" fmla="*/ 15 h 23"/>
                <a:gd name="T60" fmla="*/ 355 w 525"/>
                <a:gd name="T61" fmla="*/ 4 h 23"/>
                <a:gd name="T62" fmla="*/ 366 w 525"/>
                <a:gd name="T63" fmla="*/ 13 h 23"/>
                <a:gd name="T64" fmla="*/ 355 w 525"/>
                <a:gd name="T65" fmla="*/ 13 h 23"/>
                <a:gd name="T66" fmla="*/ 396 w 525"/>
                <a:gd name="T67" fmla="*/ 3 h 23"/>
                <a:gd name="T68" fmla="*/ 405 w 525"/>
                <a:gd name="T69" fmla="*/ 12 h 23"/>
                <a:gd name="T70" fmla="*/ 396 w 525"/>
                <a:gd name="T71" fmla="*/ 13 h 23"/>
                <a:gd name="T72" fmla="*/ 435 w 525"/>
                <a:gd name="T73" fmla="*/ 2 h 23"/>
                <a:gd name="T74" fmla="*/ 445 w 525"/>
                <a:gd name="T75" fmla="*/ 12 h 23"/>
                <a:gd name="T76" fmla="*/ 435 w 525"/>
                <a:gd name="T77" fmla="*/ 12 h 23"/>
                <a:gd name="T78" fmla="*/ 476 w 525"/>
                <a:gd name="T79" fmla="*/ 2 h 23"/>
                <a:gd name="T80" fmla="*/ 485 w 525"/>
                <a:gd name="T8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5" h="23">
                  <a:moveTo>
                    <a:pt x="515" y="10"/>
                  </a:moveTo>
                  <a:lnTo>
                    <a:pt x="515" y="0"/>
                  </a:lnTo>
                  <a:lnTo>
                    <a:pt x="525" y="0"/>
                  </a:lnTo>
                  <a:lnTo>
                    <a:pt x="525" y="10"/>
                  </a:lnTo>
                  <a:lnTo>
                    <a:pt x="515" y="10"/>
                  </a:lnTo>
                  <a:lnTo>
                    <a:pt x="515" y="10"/>
                  </a:lnTo>
                  <a:close/>
                  <a:moveTo>
                    <a:pt x="0" y="23"/>
                  </a:moveTo>
                  <a:lnTo>
                    <a:pt x="8" y="23"/>
                  </a:lnTo>
                  <a:lnTo>
                    <a:pt x="8" y="12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38" y="23"/>
                  </a:moveTo>
                  <a:lnTo>
                    <a:pt x="36" y="12"/>
                  </a:lnTo>
                  <a:lnTo>
                    <a:pt x="47" y="12"/>
                  </a:lnTo>
                  <a:lnTo>
                    <a:pt x="47" y="21"/>
                  </a:lnTo>
                  <a:lnTo>
                    <a:pt x="38" y="23"/>
                  </a:lnTo>
                  <a:lnTo>
                    <a:pt x="38" y="23"/>
                  </a:lnTo>
                  <a:close/>
                  <a:moveTo>
                    <a:pt x="77" y="21"/>
                  </a:moveTo>
                  <a:lnTo>
                    <a:pt x="77" y="11"/>
                  </a:lnTo>
                  <a:lnTo>
                    <a:pt x="86" y="11"/>
                  </a:lnTo>
                  <a:lnTo>
                    <a:pt x="87" y="21"/>
                  </a:lnTo>
                  <a:lnTo>
                    <a:pt x="77" y="21"/>
                  </a:lnTo>
                  <a:lnTo>
                    <a:pt x="77" y="21"/>
                  </a:lnTo>
                  <a:close/>
                  <a:moveTo>
                    <a:pt x="117" y="20"/>
                  </a:moveTo>
                  <a:lnTo>
                    <a:pt x="116" y="10"/>
                  </a:lnTo>
                  <a:lnTo>
                    <a:pt x="127" y="10"/>
                  </a:lnTo>
                  <a:lnTo>
                    <a:pt x="127" y="20"/>
                  </a:lnTo>
                  <a:lnTo>
                    <a:pt x="117" y="20"/>
                  </a:lnTo>
                  <a:lnTo>
                    <a:pt x="117" y="20"/>
                  </a:lnTo>
                  <a:close/>
                  <a:moveTo>
                    <a:pt x="157" y="19"/>
                  </a:moveTo>
                  <a:lnTo>
                    <a:pt x="157" y="10"/>
                  </a:lnTo>
                  <a:lnTo>
                    <a:pt x="166" y="8"/>
                  </a:lnTo>
                  <a:lnTo>
                    <a:pt x="167" y="19"/>
                  </a:lnTo>
                  <a:lnTo>
                    <a:pt x="157" y="19"/>
                  </a:lnTo>
                  <a:lnTo>
                    <a:pt x="157" y="19"/>
                  </a:lnTo>
                  <a:close/>
                  <a:moveTo>
                    <a:pt x="196" y="17"/>
                  </a:moveTo>
                  <a:lnTo>
                    <a:pt x="196" y="8"/>
                  </a:lnTo>
                  <a:lnTo>
                    <a:pt x="206" y="8"/>
                  </a:lnTo>
                  <a:lnTo>
                    <a:pt x="206" y="17"/>
                  </a:lnTo>
                  <a:lnTo>
                    <a:pt x="196" y="17"/>
                  </a:lnTo>
                  <a:lnTo>
                    <a:pt x="196" y="17"/>
                  </a:lnTo>
                  <a:close/>
                  <a:moveTo>
                    <a:pt x="236" y="17"/>
                  </a:moveTo>
                  <a:lnTo>
                    <a:pt x="236" y="7"/>
                  </a:lnTo>
                  <a:lnTo>
                    <a:pt x="246" y="7"/>
                  </a:lnTo>
                  <a:lnTo>
                    <a:pt x="247" y="17"/>
                  </a:lnTo>
                  <a:lnTo>
                    <a:pt x="236" y="17"/>
                  </a:lnTo>
                  <a:lnTo>
                    <a:pt x="236" y="17"/>
                  </a:lnTo>
                  <a:close/>
                  <a:moveTo>
                    <a:pt x="276" y="16"/>
                  </a:moveTo>
                  <a:lnTo>
                    <a:pt x="276" y="6"/>
                  </a:lnTo>
                  <a:lnTo>
                    <a:pt x="286" y="6"/>
                  </a:lnTo>
                  <a:lnTo>
                    <a:pt x="286" y="16"/>
                  </a:lnTo>
                  <a:lnTo>
                    <a:pt x="276" y="16"/>
                  </a:lnTo>
                  <a:lnTo>
                    <a:pt x="276" y="16"/>
                  </a:lnTo>
                  <a:close/>
                  <a:moveTo>
                    <a:pt x="316" y="15"/>
                  </a:moveTo>
                  <a:lnTo>
                    <a:pt x="316" y="6"/>
                  </a:lnTo>
                  <a:lnTo>
                    <a:pt x="325" y="4"/>
                  </a:lnTo>
                  <a:lnTo>
                    <a:pt x="325" y="15"/>
                  </a:lnTo>
                  <a:lnTo>
                    <a:pt x="316" y="15"/>
                  </a:lnTo>
                  <a:lnTo>
                    <a:pt x="316" y="15"/>
                  </a:lnTo>
                  <a:close/>
                  <a:moveTo>
                    <a:pt x="355" y="13"/>
                  </a:moveTo>
                  <a:lnTo>
                    <a:pt x="355" y="4"/>
                  </a:lnTo>
                  <a:lnTo>
                    <a:pt x="366" y="4"/>
                  </a:lnTo>
                  <a:lnTo>
                    <a:pt x="366" y="13"/>
                  </a:lnTo>
                  <a:lnTo>
                    <a:pt x="355" y="13"/>
                  </a:lnTo>
                  <a:lnTo>
                    <a:pt x="355" y="13"/>
                  </a:lnTo>
                  <a:close/>
                  <a:moveTo>
                    <a:pt x="396" y="13"/>
                  </a:moveTo>
                  <a:lnTo>
                    <a:pt x="396" y="3"/>
                  </a:lnTo>
                  <a:lnTo>
                    <a:pt x="405" y="3"/>
                  </a:lnTo>
                  <a:lnTo>
                    <a:pt x="405" y="12"/>
                  </a:lnTo>
                  <a:lnTo>
                    <a:pt x="396" y="13"/>
                  </a:lnTo>
                  <a:lnTo>
                    <a:pt x="396" y="13"/>
                  </a:lnTo>
                  <a:close/>
                  <a:moveTo>
                    <a:pt x="435" y="12"/>
                  </a:moveTo>
                  <a:lnTo>
                    <a:pt x="435" y="2"/>
                  </a:lnTo>
                  <a:lnTo>
                    <a:pt x="445" y="2"/>
                  </a:lnTo>
                  <a:lnTo>
                    <a:pt x="445" y="12"/>
                  </a:lnTo>
                  <a:lnTo>
                    <a:pt x="435" y="12"/>
                  </a:lnTo>
                  <a:lnTo>
                    <a:pt x="435" y="12"/>
                  </a:lnTo>
                  <a:close/>
                  <a:moveTo>
                    <a:pt x="476" y="11"/>
                  </a:moveTo>
                  <a:lnTo>
                    <a:pt x="476" y="2"/>
                  </a:lnTo>
                  <a:lnTo>
                    <a:pt x="485" y="0"/>
                  </a:lnTo>
                  <a:lnTo>
                    <a:pt x="485" y="11"/>
                  </a:lnTo>
                  <a:lnTo>
                    <a:pt x="476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4" name="Freeform 278"/>
            <p:cNvSpPr>
              <a:spLocks noEditPoints="1"/>
            </p:cNvSpPr>
            <p:nvPr/>
          </p:nvSpPr>
          <p:spPr bwMode="auto">
            <a:xfrm>
              <a:off x="5476839" y="4003494"/>
              <a:ext cx="469394" cy="916699"/>
            </a:xfrm>
            <a:custGeom>
              <a:avLst/>
              <a:gdLst>
                <a:gd name="T0" fmla="*/ 4 w 170"/>
                <a:gd name="T1" fmla="*/ 319 h 332"/>
                <a:gd name="T2" fmla="*/ 13 w 170"/>
                <a:gd name="T3" fmla="*/ 323 h 332"/>
                <a:gd name="T4" fmla="*/ 9 w 170"/>
                <a:gd name="T5" fmla="*/ 332 h 332"/>
                <a:gd name="T6" fmla="*/ 0 w 170"/>
                <a:gd name="T7" fmla="*/ 328 h 332"/>
                <a:gd name="T8" fmla="*/ 4 w 170"/>
                <a:gd name="T9" fmla="*/ 319 h 332"/>
                <a:gd name="T10" fmla="*/ 4 w 170"/>
                <a:gd name="T11" fmla="*/ 319 h 332"/>
                <a:gd name="T12" fmla="*/ 160 w 170"/>
                <a:gd name="T13" fmla="*/ 0 h 332"/>
                <a:gd name="T14" fmla="*/ 158 w 170"/>
                <a:gd name="T15" fmla="*/ 6 h 332"/>
                <a:gd name="T16" fmla="*/ 167 w 170"/>
                <a:gd name="T17" fmla="*/ 11 h 332"/>
                <a:gd name="T18" fmla="*/ 170 w 170"/>
                <a:gd name="T19" fmla="*/ 4 h 332"/>
                <a:gd name="T20" fmla="*/ 160 w 170"/>
                <a:gd name="T21" fmla="*/ 0 h 332"/>
                <a:gd name="T22" fmla="*/ 160 w 170"/>
                <a:gd name="T23" fmla="*/ 0 h 332"/>
                <a:gd name="T24" fmla="*/ 145 w 170"/>
                <a:gd name="T25" fmla="*/ 33 h 332"/>
                <a:gd name="T26" fmla="*/ 154 w 170"/>
                <a:gd name="T27" fmla="*/ 37 h 332"/>
                <a:gd name="T28" fmla="*/ 149 w 170"/>
                <a:gd name="T29" fmla="*/ 46 h 332"/>
                <a:gd name="T30" fmla="*/ 141 w 170"/>
                <a:gd name="T31" fmla="*/ 42 h 332"/>
                <a:gd name="T32" fmla="*/ 145 w 170"/>
                <a:gd name="T33" fmla="*/ 33 h 332"/>
                <a:gd name="T34" fmla="*/ 145 w 170"/>
                <a:gd name="T35" fmla="*/ 33 h 332"/>
                <a:gd name="T36" fmla="*/ 126 w 170"/>
                <a:gd name="T37" fmla="*/ 68 h 332"/>
                <a:gd name="T38" fmla="*/ 136 w 170"/>
                <a:gd name="T39" fmla="*/ 74 h 332"/>
                <a:gd name="T40" fmla="*/ 132 w 170"/>
                <a:gd name="T41" fmla="*/ 81 h 332"/>
                <a:gd name="T42" fmla="*/ 123 w 170"/>
                <a:gd name="T43" fmla="*/ 77 h 332"/>
                <a:gd name="T44" fmla="*/ 126 w 170"/>
                <a:gd name="T45" fmla="*/ 68 h 332"/>
                <a:gd name="T46" fmla="*/ 126 w 170"/>
                <a:gd name="T47" fmla="*/ 68 h 332"/>
                <a:gd name="T48" fmla="*/ 109 w 170"/>
                <a:gd name="T49" fmla="*/ 105 h 332"/>
                <a:gd name="T50" fmla="*/ 119 w 170"/>
                <a:gd name="T51" fmla="*/ 109 h 332"/>
                <a:gd name="T52" fmla="*/ 115 w 170"/>
                <a:gd name="T53" fmla="*/ 118 h 332"/>
                <a:gd name="T54" fmla="*/ 106 w 170"/>
                <a:gd name="T55" fmla="*/ 114 h 332"/>
                <a:gd name="T56" fmla="*/ 109 w 170"/>
                <a:gd name="T57" fmla="*/ 105 h 332"/>
                <a:gd name="T58" fmla="*/ 109 w 170"/>
                <a:gd name="T59" fmla="*/ 105 h 332"/>
                <a:gd name="T60" fmla="*/ 93 w 170"/>
                <a:gd name="T61" fmla="*/ 140 h 332"/>
                <a:gd name="T62" fmla="*/ 100 w 170"/>
                <a:gd name="T63" fmla="*/ 144 h 332"/>
                <a:gd name="T64" fmla="*/ 96 w 170"/>
                <a:gd name="T65" fmla="*/ 153 h 332"/>
                <a:gd name="T66" fmla="*/ 87 w 170"/>
                <a:gd name="T67" fmla="*/ 149 h 332"/>
                <a:gd name="T68" fmla="*/ 93 w 170"/>
                <a:gd name="T69" fmla="*/ 140 h 332"/>
                <a:gd name="T70" fmla="*/ 93 w 170"/>
                <a:gd name="T71" fmla="*/ 140 h 332"/>
                <a:gd name="T72" fmla="*/ 74 w 170"/>
                <a:gd name="T73" fmla="*/ 175 h 332"/>
                <a:gd name="T74" fmla="*/ 83 w 170"/>
                <a:gd name="T75" fmla="*/ 181 h 332"/>
                <a:gd name="T76" fmla="*/ 79 w 170"/>
                <a:gd name="T77" fmla="*/ 190 h 332"/>
                <a:gd name="T78" fmla="*/ 70 w 170"/>
                <a:gd name="T79" fmla="*/ 185 h 332"/>
                <a:gd name="T80" fmla="*/ 74 w 170"/>
                <a:gd name="T81" fmla="*/ 175 h 332"/>
                <a:gd name="T82" fmla="*/ 74 w 170"/>
                <a:gd name="T83" fmla="*/ 175 h 332"/>
                <a:gd name="T84" fmla="*/ 57 w 170"/>
                <a:gd name="T85" fmla="*/ 212 h 332"/>
                <a:gd name="T86" fmla="*/ 66 w 170"/>
                <a:gd name="T87" fmla="*/ 216 h 332"/>
                <a:gd name="T88" fmla="*/ 61 w 170"/>
                <a:gd name="T89" fmla="*/ 225 h 332"/>
                <a:gd name="T90" fmla="*/ 52 w 170"/>
                <a:gd name="T91" fmla="*/ 221 h 332"/>
                <a:gd name="T92" fmla="*/ 57 w 170"/>
                <a:gd name="T93" fmla="*/ 212 h 332"/>
                <a:gd name="T94" fmla="*/ 57 w 170"/>
                <a:gd name="T95" fmla="*/ 212 h 332"/>
                <a:gd name="T96" fmla="*/ 39 w 170"/>
                <a:gd name="T97" fmla="*/ 247 h 332"/>
                <a:gd name="T98" fmla="*/ 48 w 170"/>
                <a:gd name="T99" fmla="*/ 251 h 332"/>
                <a:gd name="T100" fmla="*/ 44 w 170"/>
                <a:gd name="T101" fmla="*/ 260 h 332"/>
                <a:gd name="T102" fmla="*/ 35 w 170"/>
                <a:gd name="T103" fmla="*/ 257 h 332"/>
                <a:gd name="T104" fmla="*/ 39 w 170"/>
                <a:gd name="T105" fmla="*/ 247 h 332"/>
                <a:gd name="T106" fmla="*/ 39 w 170"/>
                <a:gd name="T107" fmla="*/ 247 h 332"/>
                <a:gd name="T108" fmla="*/ 22 w 170"/>
                <a:gd name="T109" fmla="*/ 283 h 332"/>
                <a:gd name="T110" fmla="*/ 31 w 170"/>
                <a:gd name="T111" fmla="*/ 288 h 332"/>
                <a:gd name="T112" fmla="*/ 26 w 170"/>
                <a:gd name="T113" fmla="*/ 297 h 332"/>
                <a:gd name="T114" fmla="*/ 18 w 170"/>
                <a:gd name="T115" fmla="*/ 292 h 332"/>
                <a:gd name="T116" fmla="*/ 22 w 170"/>
                <a:gd name="T117" fmla="*/ 28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" h="332">
                  <a:moveTo>
                    <a:pt x="4" y="319"/>
                  </a:moveTo>
                  <a:lnTo>
                    <a:pt x="13" y="323"/>
                  </a:lnTo>
                  <a:lnTo>
                    <a:pt x="9" y="332"/>
                  </a:lnTo>
                  <a:lnTo>
                    <a:pt x="0" y="328"/>
                  </a:lnTo>
                  <a:lnTo>
                    <a:pt x="4" y="319"/>
                  </a:lnTo>
                  <a:lnTo>
                    <a:pt x="4" y="319"/>
                  </a:lnTo>
                  <a:close/>
                  <a:moveTo>
                    <a:pt x="160" y="0"/>
                  </a:moveTo>
                  <a:lnTo>
                    <a:pt x="158" y="6"/>
                  </a:lnTo>
                  <a:lnTo>
                    <a:pt x="167" y="11"/>
                  </a:lnTo>
                  <a:lnTo>
                    <a:pt x="170" y="4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145" y="33"/>
                  </a:moveTo>
                  <a:lnTo>
                    <a:pt x="154" y="37"/>
                  </a:lnTo>
                  <a:lnTo>
                    <a:pt x="149" y="46"/>
                  </a:lnTo>
                  <a:lnTo>
                    <a:pt x="141" y="42"/>
                  </a:lnTo>
                  <a:lnTo>
                    <a:pt x="145" y="33"/>
                  </a:lnTo>
                  <a:lnTo>
                    <a:pt x="145" y="33"/>
                  </a:lnTo>
                  <a:close/>
                  <a:moveTo>
                    <a:pt x="126" y="68"/>
                  </a:moveTo>
                  <a:lnTo>
                    <a:pt x="136" y="74"/>
                  </a:lnTo>
                  <a:lnTo>
                    <a:pt x="132" y="81"/>
                  </a:lnTo>
                  <a:lnTo>
                    <a:pt x="123" y="77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09" y="105"/>
                  </a:moveTo>
                  <a:lnTo>
                    <a:pt x="119" y="109"/>
                  </a:lnTo>
                  <a:lnTo>
                    <a:pt x="115" y="118"/>
                  </a:lnTo>
                  <a:lnTo>
                    <a:pt x="106" y="114"/>
                  </a:lnTo>
                  <a:lnTo>
                    <a:pt x="109" y="105"/>
                  </a:lnTo>
                  <a:lnTo>
                    <a:pt x="109" y="105"/>
                  </a:lnTo>
                  <a:close/>
                  <a:moveTo>
                    <a:pt x="93" y="140"/>
                  </a:moveTo>
                  <a:lnTo>
                    <a:pt x="100" y="144"/>
                  </a:lnTo>
                  <a:lnTo>
                    <a:pt x="96" y="153"/>
                  </a:lnTo>
                  <a:lnTo>
                    <a:pt x="87" y="149"/>
                  </a:lnTo>
                  <a:lnTo>
                    <a:pt x="93" y="140"/>
                  </a:lnTo>
                  <a:lnTo>
                    <a:pt x="93" y="140"/>
                  </a:lnTo>
                  <a:close/>
                  <a:moveTo>
                    <a:pt x="74" y="175"/>
                  </a:moveTo>
                  <a:lnTo>
                    <a:pt x="83" y="181"/>
                  </a:lnTo>
                  <a:lnTo>
                    <a:pt x="79" y="190"/>
                  </a:lnTo>
                  <a:lnTo>
                    <a:pt x="70" y="185"/>
                  </a:lnTo>
                  <a:lnTo>
                    <a:pt x="74" y="175"/>
                  </a:lnTo>
                  <a:lnTo>
                    <a:pt x="74" y="175"/>
                  </a:lnTo>
                  <a:close/>
                  <a:moveTo>
                    <a:pt x="57" y="212"/>
                  </a:moveTo>
                  <a:lnTo>
                    <a:pt x="66" y="216"/>
                  </a:lnTo>
                  <a:lnTo>
                    <a:pt x="61" y="225"/>
                  </a:lnTo>
                  <a:lnTo>
                    <a:pt x="52" y="221"/>
                  </a:lnTo>
                  <a:lnTo>
                    <a:pt x="57" y="212"/>
                  </a:lnTo>
                  <a:lnTo>
                    <a:pt x="57" y="212"/>
                  </a:lnTo>
                  <a:close/>
                  <a:moveTo>
                    <a:pt x="39" y="247"/>
                  </a:moveTo>
                  <a:lnTo>
                    <a:pt x="48" y="251"/>
                  </a:lnTo>
                  <a:lnTo>
                    <a:pt x="44" y="260"/>
                  </a:lnTo>
                  <a:lnTo>
                    <a:pt x="35" y="257"/>
                  </a:lnTo>
                  <a:lnTo>
                    <a:pt x="39" y="247"/>
                  </a:lnTo>
                  <a:lnTo>
                    <a:pt x="39" y="247"/>
                  </a:lnTo>
                  <a:close/>
                  <a:moveTo>
                    <a:pt x="22" y="283"/>
                  </a:moveTo>
                  <a:lnTo>
                    <a:pt x="31" y="288"/>
                  </a:lnTo>
                  <a:lnTo>
                    <a:pt x="26" y="297"/>
                  </a:lnTo>
                  <a:lnTo>
                    <a:pt x="18" y="292"/>
                  </a:lnTo>
                  <a:lnTo>
                    <a:pt x="22" y="28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5" name="Freeform 279"/>
            <p:cNvSpPr>
              <a:spLocks noEditPoints="1"/>
            </p:cNvSpPr>
            <p:nvPr/>
          </p:nvSpPr>
          <p:spPr bwMode="auto">
            <a:xfrm>
              <a:off x="3894705" y="4362442"/>
              <a:ext cx="1598701" cy="566035"/>
            </a:xfrm>
            <a:custGeom>
              <a:avLst/>
              <a:gdLst>
                <a:gd name="T0" fmla="*/ 570 w 579"/>
                <a:gd name="T1" fmla="*/ 192 h 205"/>
                <a:gd name="T2" fmla="*/ 575 w 579"/>
                <a:gd name="T3" fmla="*/ 205 h 205"/>
                <a:gd name="T4" fmla="*/ 566 w 579"/>
                <a:gd name="T5" fmla="*/ 202 h 205"/>
                <a:gd name="T6" fmla="*/ 4 w 579"/>
                <a:gd name="T7" fmla="*/ 0 h 205"/>
                <a:gd name="T8" fmla="*/ 10 w 579"/>
                <a:gd name="T9" fmla="*/ 13 h 205"/>
                <a:gd name="T10" fmla="*/ 0 w 579"/>
                <a:gd name="T11" fmla="*/ 10 h 205"/>
                <a:gd name="T12" fmla="*/ 42 w 579"/>
                <a:gd name="T13" fmla="*/ 13 h 205"/>
                <a:gd name="T14" fmla="*/ 47 w 579"/>
                <a:gd name="T15" fmla="*/ 26 h 205"/>
                <a:gd name="T16" fmla="*/ 38 w 579"/>
                <a:gd name="T17" fmla="*/ 22 h 205"/>
                <a:gd name="T18" fmla="*/ 79 w 579"/>
                <a:gd name="T19" fmla="*/ 26 h 205"/>
                <a:gd name="T20" fmla="*/ 85 w 579"/>
                <a:gd name="T21" fmla="*/ 39 h 205"/>
                <a:gd name="T22" fmla="*/ 76 w 579"/>
                <a:gd name="T23" fmla="*/ 35 h 205"/>
                <a:gd name="T24" fmla="*/ 117 w 579"/>
                <a:gd name="T25" fmla="*/ 39 h 205"/>
                <a:gd name="T26" fmla="*/ 123 w 579"/>
                <a:gd name="T27" fmla="*/ 51 h 205"/>
                <a:gd name="T28" fmla="*/ 114 w 579"/>
                <a:gd name="T29" fmla="*/ 48 h 205"/>
                <a:gd name="T30" fmla="*/ 155 w 579"/>
                <a:gd name="T31" fmla="*/ 52 h 205"/>
                <a:gd name="T32" fmla="*/ 161 w 579"/>
                <a:gd name="T33" fmla="*/ 64 h 205"/>
                <a:gd name="T34" fmla="*/ 152 w 579"/>
                <a:gd name="T35" fmla="*/ 61 h 205"/>
                <a:gd name="T36" fmla="*/ 192 w 579"/>
                <a:gd name="T37" fmla="*/ 64 h 205"/>
                <a:gd name="T38" fmla="*/ 199 w 579"/>
                <a:gd name="T39" fmla="*/ 77 h 205"/>
                <a:gd name="T40" fmla="*/ 190 w 579"/>
                <a:gd name="T41" fmla="*/ 74 h 205"/>
                <a:gd name="T42" fmla="*/ 230 w 579"/>
                <a:gd name="T43" fmla="*/ 77 h 205"/>
                <a:gd name="T44" fmla="*/ 237 w 579"/>
                <a:gd name="T45" fmla="*/ 90 h 205"/>
                <a:gd name="T46" fmla="*/ 226 w 579"/>
                <a:gd name="T47" fmla="*/ 86 h 205"/>
                <a:gd name="T48" fmla="*/ 268 w 579"/>
                <a:gd name="T49" fmla="*/ 90 h 205"/>
                <a:gd name="T50" fmla="*/ 273 w 579"/>
                <a:gd name="T51" fmla="*/ 103 h 205"/>
                <a:gd name="T52" fmla="*/ 264 w 579"/>
                <a:gd name="T53" fmla="*/ 99 h 205"/>
                <a:gd name="T54" fmla="*/ 306 w 579"/>
                <a:gd name="T55" fmla="*/ 103 h 205"/>
                <a:gd name="T56" fmla="*/ 311 w 579"/>
                <a:gd name="T57" fmla="*/ 115 h 205"/>
                <a:gd name="T58" fmla="*/ 302 w 579"/>
                <a:gd name="T59" fmla="*/ 112 h 205"/>
                <a:gd name="T60" fmla="*/ 343 w 579"/>
                <a:gd name="T61" fmla="*/ 116 h 205"/>
                <a:gd name="T62" fmla="*/ 349 w 579"/>
                <a:gd name="T63" fmla="*/ 128 h 205"/>
                <a:gd name="T64" fmla="*/ 340 w 579"/>
                <a:gd name="T65" fmla="*/ 125 h 205"/>
                <a:gd name="T66" fmla="*/ 381 w 579"/>
                <a:gd name="T67" fmla="*/ 128 h 205"/>
                <a:gd name="T68" fmla="*/ 387 w 579"/>
                <a:gd name="T69" fmla="*/ 141 h 205"/>
                <a:gd name="T70" fmla="*/ 378 w 579"/>
                <a:gd name="T71" fmla="*/ 138 h 205"/>
                <a:gd name="T72" fmla="*/ 419 w 579"/>
                <a:gd name="T73" fmla="*/ 141 h 205"/>
                <a:gd name="T74" fmla="*/ 425 w 579"/>
                <a:gd name="T75" fmla="*/ 154 h 205"/>
                <a:gd name="T76" fmla="*/ 416 w 579"/>
                <a:gd name="T77" fmla="*/ 150 h 205"/>
                <a:gd name="T78" fmla="*/ 456 w 579"/>
                <a:gd name="T79" fmla="*/ 154 h 205"/>
                <a:gd name="T80" fmla="*/ 463 w 579"/>
                <a:gd name="T81" fmla="*/ 167 h 205"/>
                <a:gd name="T82" fmla="*/ 454 w 579"/>
                <a:gd name="T83" fmla="*/ 163 h 205"/>
                <a:gd name="T84" fmla="*/ 494 w 579"/>
                <a:gd name="T85" fmla="*/ 167 h 205"/>
                <a:gd name="T86" fmla="*/ 501 w 579"/>
                <a:gd name="T87" fmla="*/ 179 h 205"/>
                <a:gd name="T88" fmla="*/ 490 w 579"/>
                <a:gd name="T89" fmla="*/ 176 h 205"/>
                <a:gd name="T90" fmla="*/ 532 w 579"/>
                <a:gd name="T91" fmla="*/ 180 h 205"/>
                <a:gd name="T92" fmla="*/ 537 w 579"/>
                <a:gd name="T93" fmla="*/ 19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9" h="205">
                  <a:moveTo>
                    <a:pt x="566" y="202"/>
                  </a:moveTo>
                  <a:lnTo>
                    <a:pt x="570" y="192"/>
                  </a:lnTo>
                  <a:lnTo>
                    <a:pt x="579" y="196"/>
                  </a:lnTo>
                  <a:lnTo>
                    <a:pt x="575" y="205"/>
                  </a:lnTo>
                  <a:lnTo>
                    <a:pt x="566" y="202"/>
                  </a:lnTo>
                  <a:lnTo>
                    <a:pt x="566" y="202"/>
                  </a:lnTo>
                  <a:close/>
                  <a:moveTo>
                    <a:pt x="0" y="10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10" y="13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8" y="22"/>
                  </a:moveTo>
                  <a:lnTo>
                    <a:pt x="42" y="13"/>
                  </a:lnTo>
                  <a:lnTo>
                    <a:pt x="51" y="17"/>
                  </a:lnTo>
                  <a:lnTo>
                    <a:pt x="47" y="26"/>
                  </a:lnTo>
                  <a:lnTo>
                    <a:pt x="38" y="22"/>
                  </a:lnTo>
                  <a:lnTo>
                    <a:pt x="38" y="22"/>
                  </a:lnTo>
                  <a:close/>
                  <a:moveTo>
                    <a:pt x="76" y="35"/>
                  </a:moveTo>
                  <a:lnTo>
                    <a:pt x="79" y="26"/>
                  </a:lnTo>
                  <a:lnTo>
                    <a:pt x="89" y="28"/>
                  </a:lnTo>
                  <a:lnTo>
                    <a:pt x="85" y="39"/>
                  </a:lnTo>
                  <a:lnTo>
                    <a:pt x="76" y="35"/>
                  </a:lnTo>
                  <a:lnTo>
                    <a:pt x="76" y="35"/>
                  </a:lnTo>
                  <a:close/>
                  <a:moveTo>
                    <a:pt x="114" y="48"/>
                  </a:moveTo>
                  <a:lnTo>
                    <a:pt x="117" y="39"/>
                  </a:lnTo>
                  <a:lnTo>
                    <a:pt x="126" y="42"/>
                  </a:lnTo>
                  <a:lnTo>
                    <a:pt x="123" y="51"/>
                  </a:lnTo>
                  <a:lnTo>
                    <a:pt x="114" y="48"/>
                  </a:lnTo>
                  <a:lnTo>
                    <a:pt x="114" y="48"/>
                  </a:lnTo>
                  <a:close/>
                  <a:moveTo>
                    <a:pt x="152" y="61"/>
                  </a:moveTo>
                  <a:lnTo>
                    <a:pt x="155" y="52"/>
                  </a:lnTo>
                  <a:lnTo>
                    <a:pt x="164" y="55"/>
                  </a:lnTo>
                  <a:lnTo>
                    <a:pt x="161" y="64"/>
                  </a:lnTo>
                  <a:lnTo>
                    <a:pt x="152" y="61"/>
                  </a:lnTo>
                  <a:lnTo>
                    <a:pt x="152" y="61"/>
                  </a:lnTo>
                  <a:close/>
                  <a:moveTo>
                    <a:pt x="190" y="74"/>
                  </a:moveTo>
                  <a:lnTo>
                    <a:pt x="192" y="64"/>
                  </a:lnTo>
                  <a:lnTo>
                    <a:pt x="202" y="68"/>
                  </a:lnTo>
                  <a:lnTo>
                    <a:pt x="199" y="77"/>
                  </a:lnTo>
                  <a:lnTo>
                    <a:pt x="190" y="74"/>
                  </a:lnTo>
                  <a:lnTo>
                    <a:pt x="190" y="74"/>
                  </a:lnTo>
                  <a:close/>
                  <a:moveTo>
                    <a:pt x="226" y="86"/>
                  </a:moveTo>
                  <a:lnTo>
                    <a:pt x="230" y="77"/>
                  </a:lnTo>
                  <a:lnTo>
                    <a:pt x="239" y="81"/>
                  </a:lnTo>
                  <a:lnTo>
                    <a:pt x="237" y="90"/>
                  </a:lnTo>
                  <a:lnTo>
                    <a:pt x="226" y="86"/>
                  </a:lnTo>
                  <a:lnTo>
                    <a:pt x="226" y="86"/>
                  </a:lnTo>
                  <a:close/>
                  <a:moveTo>
                    <a:pt x="264" y="99"/>
                  </a:moveTo>
                  <a:lnTo>
                    <a:pt x="268" y="90"/>
                  </a:lnTo>
                  <a:lnTo>
                    <a:pt x="277" y="93"/>
                  </a:lnTo>
                  <a:lnTo>
                    <a:pt x="273" y="103"/>
                  </a:lnTo>
                  <a:lnTo>
                    <a:pt x="264" y="99"/>
                  </a:lnTo>
                  <a:lnTo>
                    <a:pt x="264" y="99"/>
                  </a:lnTo>
                  <a:close/>
                  <a:moveTo>
                    <a:pt x="302" y="112"/>
                  </a:moveTo>
                  <a:lnTo>
                    <a:pt x="306" y="103"/>
                  </a:lnTo>
                  <a:lnTo>
                    <a:pt x="315" y="106"/>
                  </a:lnTo>
                  <a:lnTo>
                    <a:pt x="311" y="115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340" y="125"/>
                  </a:moveTo>
                  <a:lnTo>
                    <a:pt x="343" y="116"/>
                  </a:lnTo>
                  <a:lnTo>
                    <a:pt x="353" y="119"/>
                  </a:lnTo>
                  <a:lnTo>
                    <a:pt x="349" y="128"/>
                  </a:lnTo>
                  <a:lnTo>
                    <a:pt x="340" y="125"/>
                  </a:lnTo>
                  <a:lnTo>
                    <a:pt x="340" y="125"/>
                  </a:lnTo>
                  <a:close/>
                  <a:moveTo>
                    <a:pt x="378" y="138"/>
                  </a:moveTo>
                  <a:lnTo>
                    <a:pt x="381" y="128"/>
                  </a:lnTo>
                  <a:lnTo>
                    <a:pt x="390" y="132"/>
                  </a:lnTo>
                  <a:lnTo>
                    <a:pt x="387" y="141"/>
                  </a:lnTo>
                  <a:lnTo>
                    <a:pt x="378" y="138"/>
                  </a:lnTo>
                  <a:lnTo>
                    <a:pt x="378" y="138"/>
                  </a:lnTo>
                  <a:close/>
                  <a:moveTo>
                    <a:pt x="416" y="150"/>
                  </a:moveTo>
                  <a:lnTo>
                    <a:pt x="419" y="141"/>
                  </a:lnTo>
                  <a:lnTo>
                    <a:pt x="428" y="145"/>
                  </a:lnTo>
                  <a:lnTo>
                    <a:pt x="425" y="154"/>
                  </a:lnTo>
                  <a:lnTo>
                    <a:pt x="416" y="150"/>
                  </a:lnTo>
                  <a:lnTo>
                    <a:pt x="416" y="150"/>
                  </a:lnTo>
                  <a:close/>
                  <a:moveTo>
                    <a:pt x="454" y="163"/>
                  </a:moveTo>
                  <a:lnTo>
                    <a:pt x="456" y="154"/>
                  </a:lnTo>
                  <a:lnTo>
                    <a:pt x="466" y="157"/>
                  </a:lnTo>
                  <a:lnTo>
                    <a:pt x="463" y="167"/>
                  </a:lnTo>
                  <a:lnTo>
                    <a:pt x="454" y="163"/>
                  </a:lnTo>
                  <a:lnTo>
                    <a:pt x="454" y="163"/>
                  </a:lnTo>
                  <a:close/>
                  <a:moveTo>
                    <a:pt x="490" y="176"/>
                  </a:moveTo>
                  <a:lnTo>
                    <a:pt x="494" y="167"/>
                  </a:lnTo>
                  <a:lnTo>
                    <a:pt x="503" y="170"/>
                  </a:lnTo>
                  <a:lnTo>
                    <a:pt x="501" y="179"/>
                  </a:lnTo>
                  <a:lnTo>
                    <a:pt x="490" y="176"/>
                  </a:lnTo>
                  <a:lnTo>
                    <a:pt x="490" y="176"/>
                  </a:lnTo>
                  <a:close/>
                  <a:moveTo>
                    <a:pt x="528" y="189"/>
                  </a:moveTo>
                  <a:lnTo>
                    <a:pt x="532" y="180"/>
                  </a:lnTo>
                  <a:lnTo>
                    <a:pt x="541" y="183"/>
                  </a:lnTo>
                  <a:lnTo>
                    <a:pt x="537" y="192"/>
                  </a:lnTo>
                  <a:lnTo>
                    <a:pt x="528" y="1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6" name="Freeform 280"/>
            <p:cNvSpPr>
              <a:spLocks noEditPoints="1"/>
            </p:cNvSpPr>
            <p:nvPr/>
          </p:nvSpPr>
          <p:spPr bwMode="auto">
            <a:xfrm>
              <a:off x="4593274" y="5356452"/>
              <a:ext cx="77312" cy="466634"/>
            </a:xfrm>
            <a:custGeom>
              <a:avLst/>
              <a:gdLst>
                <a:gd name="T0" fmla="*/ 27 w 28"/>
                <a:gd name="T1" fmla="*/ 11 h 169"/>
                <a:gd name="T2" fmla="*/ 18 w 28"/>
                <a:gd name="T3" fmla="*/ 10 h 169"/>
                <a:gd name="T4" fmla="*/ 19 w 28"/>
                <a:gd name="T5" fmla="*/ 0 h 169"/>
                <a:gd name="T6" fmla="*/ 28 w 28"/>
                <a:gd name="T7" fmla="*/ 2 h 169"/>
                <a:gd name="T8" fmla="*/ 27 w 28"/>
                <a:gd name="T9" fmla="*/ 11 h 169"/>
                <a:gd name="T10" fmla="*/ 27 w 28"/>
                <a:gd name="T11" fmla="*/ 11 h 169"/>
                <a:gd name="T12" fmla="*/ 9 w 28"/>
                <a:gd name="T13" fmla="*/ 169 h 169"/>
                <a:gd name="T14" fmla="*/ 0 w 28"/>
                <a:gd name="T15" fmla="*/ 168 h 169"/>
                <a:gd name="T16" fmla="*/ 0 w 28"/>
                <a:gd name="T17" fmla="*/ 159 h 169"/>
                <a:gd name="T18" fmla="*/ 10 w 28"/>
                <a:gd name="T19" fmla="*/ 160 h 169"/>
                <a:gd name="T20" fmla="*/ 9 w 28"/>
                <a:gd name="T21" fmla="*/ 169 h 169"/>
                <a:gd name="T22" fmla="*/ 9 w 28"/>
                <a:gd name="T23" fmla="*/ 169 h 169"/>
                <a:gd name="T24" fmla="*/ 14 w 28"/>
                <a:gd name="T25" fmla="*/ 130 h 169"/>
                <a:gd name="T26" fmla="*/ 3 w 28"/>
                <a:gd name="T27" fmla="*/ 129 h 169"/>
                <a:gd name="T28" fmla="*/ 5 w 28"/>
                <a:gd name="T29" fmla="*/ 118 h 169"/>
                <a:gd name="T30" fmla="*/ 15 w 28"/>
                <a:gd name="T31" fmla="*/ 119 h 169"/>
                <a:gd name="T32" fmla="*/ 14 w 28"/>
                <a:gd name="T33" fmla="*/ 130 h 169"/>
                <a:gd name="T34" fmla="*/ 14 w 28"/>
                <a:gd name="T35" fmla="*/ 130 h 169"/>
                <a:gd name="T36" fmla="*/ 18 w 28"/>
                <a:gd name="T37" fmla="*/ 91 h 169"/>
                <a:gd name="T38" fmla="*/ 9 w 28"/>
                <a:gd name="T39" fmla="*/ 89 h 169"/>
                <a:gd name="T40" fmla="*/ 10 w 28"/>
                <a:gd name="T41" fmla="*/ 79 h 169"/>
                <a:gd name="T42" fmla="*/ 19 w 28"/>
                <a:gd name="T43" fmla="*/ 80 h 169"/>
                <a:gd name="T44" fmla="*/ 18 w 28"/>
                <a:gd name="T45" fmla="*/ 91 h 169"/>
                <a:gd name="T46" fmla="*/ 18 w 28"/>
                <a:gd name="T47" fmla="*/ 91 h 169"/>
                <a:gd name="T48" fmla="*/ 23 w 28"/>
                <a:gd name="T49" fmla="*/ 50 h 169"/>
                <a:gd name="T50" fmla="*/ 13 w 28"/>
                <a:gd name="T51" fmla="*/ 49 h 169"/>
                <a:gd name="T52" fmla="*/ 14 w 28"/>
                <a:gd name="T53" fmla="*/ 40 h 169"/>
                <a:gd name="T54" fmla="*/ 24 w 28"/>
                <a:gd name="T55" fmla="*/ 41 h 169"/>
                <a:gd name="T56" fmla="*/ 23 w 28"/>
                <a:gd name="T57" fmla="*/ 5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169">
                  <a:moveTo>
                    <a:pt x="27" y="11"/>
                  </a:moveTo>
                  <a:lnTo>
                    <a:pt x="18" y="10"/>
                  </a:lnTo>
                  <a:lnTo>
                    <a:pt x="19" y="0"/>
                  </a:lnTo>
                  <a:lnTo>
                    <a:pt x="28" y="2"/>
                  </a:lnTo>
                  <a:lnTo>
                    <a:pt x="27" y="11"/>
                  </a:lnTo>
                  <a:lnTo>
                    <a:pt x="27" y="11"/>
                  </a:lnTo>
                  <a:close/>
                  <a:moveTo>
                    <a:pt x="9" y="169"/>
                  </a:moveTo>
                  <a:lnTo>
                    <a:pt x="0" y="168"/>
                  </a:lnTo>
                  <a:lnTo>
                    <a:pt x="0" y="159"/>
                  </a:lnTo>
                  <a:lnTo>
                    <a:pt x="10" y="160"/>
                  </a:lnTo>
                  <a:lnTo>
                    <a:pt x="9" y="169"/>
                  </a:lnTo>
                  <a:lnTo>
                    <a:pt x="9" y="169"/>
                  </a:lnTo>
                  <a:close/>
                  <a:moveTo>
                    <a:pt x="14" y="130"/>
                  </a:moveTo>
                  <a:lnTo>
                    <a:pt x="3" y="129"/>
                  </a:lnTo>
                  <a:lnTo>
                    <a:pt x="5" y="118"/>
                  </a:lnTo>
                  <a:lnTo>
                    <a:pt x="15" y="119"/>
                  </a:lnTo>
                  <a:lnTo>
                    <a:pt x="14" y="130"/>
                  </a:lnTo>
                  <a:lnTo>
                    <a:pt x="14" y="130"/>
                  </a:lnTo>
                  <a:close/>
                  <a:moveTo>
                    <a:pt x="18" y="91"/>
                  </a:moveTo>
                  <a:lnTo>
                    <a:pt x="9" y="89"/>
                  </a:lnTo>
                  <a:lnTo>
                    <a:pt x="10" y="79"/>
                  </a:lnTo>
                  <a:lnTo>
                    <a:pt x="19" y="80"/>
                  </a:lnTo>
                  <a:lnTo>
                    <a:pt x="18" y="91"/>
                  </a:lnTo>
                  <a:lnTo>
                    <a:pt x="18" y="91"/>
                  </a:lnTo>
                  <a:close/>
                  <a:moveTo>
                    <a:pt x="23" y="50"/>
                  </a:moveTo>
                  <a:lnTo>
                    <a:pt x="13" y="49"/>
                  </a:lnTo>
                  <a:lnTo>
                    <a:pt x="14" y="40"/>
                  </a:lnTo>
                  <a:lnTo>
                    <a:pt x="24" y="41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7" name="Freeform 281"/>
            <p:cNvSpPr>
              <a:spLocks noEditPoints="1"/>
            </p:cNvSpPr>
            <p:nvPr/>
          </p:nvSpPr>
          <p:spPr bwMode="auto">
            <a:xfrm>
              <a:off x="3334194" y="5102427"/>
              <a:ext cx="1325347" cy="270592"/>
            </a:xfrm>
            <a:custGeom>
              <a:avLst/>
              <a:gdLst>
                <a:gd name="T0" fmla="*/ 471 w 480"/>
                <a:gd name="T1" fmla="*/ 86 h 98"/>
                <a:gd name="T2" fmla="*/ 479 w 480"/>
                <a:gd name="T3" fmla="*/ 98 h 98"/>
                <a:gd name="T4" fmla="*/ 469 w 480"/>
                <a:gd name="T5" fmla="*/ 95 h 98"/>
                <a:gd name="T6" fmla="*/ 1 w 480"/>
                <a:gd name="T7" fmla="*/ 0 h 98"/>
                <a:gd name="T8" fmla="*/ 9 w 480"/>
                <a:gd name="T9" fmla="*/ 11 h 98"/>
                <a:gd name="T10" fmla="*/ 0 w 480"/>
                <a:gd name="T11" fmla="*/ 10 h 98"/>
                <a:gd name="T12" fmla="*/ 40 w 480"/>
                <a:gd name="T13" fmla="*/ 8 h 98"/>
                <a:gd name="T14" fmla="*/ 48 w 480"/>
                <a:gd name="T15" fmla="*/ 19 h 98"/>
                <a:gd name="T16" fmla="*/ 39 w 480"/>
                <a:gd name="T17" fmla="*/ 17 h 98"/>
                <a:gd name="T18" fmla="*/ 79 w 480"/>
                <a:gd name="T19" fmla="*/ 14 h 98"/>
                <a:gd name="T20" fmla="*/ 87 w 480"/>
                <a:gd name="T21" fmla="*/ 26 h 98"/>
                <a:gd name="T22" fmla="*/ 78 w 480"/>
                <a:gd name="T23" fmla="*/ 25 h 98"/>
                <a:gd name="T24" fmla="*/ 118 w 480"/>
                <a:gd name="T25" fmla="*/ 22 h 98"/>
                <a:gd name="T26" fmla="*/ 126 w 480"/>
                <a:gd name="T27" fmla="*/ 34 h 98"/>
                <a:gd name="T28" fmla="*/ 117 w 480"/>
                <a:gd name="T29" fmla="*/ 31 h 98"/>
                <a:gd name="T30" fmla="*/ 158 w 480"/>
                <a:gd name="T31" fmla="*/ 28 h 98"/>
                <a:gd name="T32" fmla="*/ 165 w 480"/>
                <a:gd name="T33" fmla="*/ 40 h 98"/>
                <a:gd name="T34" fmla="*/ 156 w 480"/>
                <a:gd name="T35" fmla="*/ 39 h 98"/>
                <a:gd name="T36" fmla="*/ 197 w 480"/>
                <a:gd name="T37" fmla="*/ 36 h 98"/>
                <a:gd name="T38" fmla="*/ 205 w 480"/>
                <a:gd name="T39" fmla="*/ 48 h 98"/>
                <a:gd name="T40" fmla="*/ 194 w 480"/>
                <a:gd name="T41" fmla="*/ 45 h 98"/>
                <a:gd name="T42" fmla="*/ 236 w 480"/>
                <a:gd name="T43" fmla="*/ 43 h 98"/>
                <a:gd name="T44" fmla="*/ 244 w 480"/>
                <a:gd name="T45" fmla="*/ 55 h 98"/>
                <a:gd name="T46" fmla="*/ 233 w 480"/>
                <a:gd name="T47" fmla="*/ 53 h 98"/>
                <a:gd name="T48" fmla="*/ 275 w 480"/>
                <a:gd name="T49" fmla="*/ 51 h 98"/>
                <a:gd name="T50" fmla="*/ 283 w 480"/>
                <a:gd name="T51" fmla="*/ 62 h 98"/>
                <a:gd name="T52" fmla="*/ 273 w 480"/>
                <a:gd name="T53" fmla="*/ 60 h 98"/>
                <a:gd name="T54" fmla="*/ 314 w 480"/>
                <a:gd name="T55" fmla="*/ 57 h 98"/>
                <a:gd name="T56" fmla="*/ 322 w 480"/>
                <a:gd name="T57" fmla="*/ 69 h 98"/>
                <a:gd name="T58" fmla="*/ 312 w 480"/>
                <a:gd name="T59" fmla="*/ 68 h 98"/>
                <a:gd name="T60" fmla="*/ 354 w 480"/>
                <a:gd name="T61" fmla="*/ 65 h 98"/>
                <a:gd name="T62" fmla="*/ 361 w 480"/>
                <a:gd name="T63" fmla="*/ 75 h 98"/>
                <a:gd name="T64" fmla="*/ 351 w 480"/>
                <a:gd name="T65" fmla="*/ 74 h 98"/>
                <a:gd name="T66" fmla="*/ 393 w 480"/>
                <a:gd name="T67" fmla="*/ 72 h 98"/>
                <a:gd name="T68" fmla="*/ 401 w 480"/>
                <a:gd name="T69" fmla="*/ 83 h 98"/>
                <a:gd name="T70" fmla="*/ 390 w 480"/>
                <a:gd name="T71" fmla="*/ 82 h 98"/>
                <a:gd name="T72" fmla="*/ 432 w 480"/>
                <a:gd name="T73" fmla="*/ 79 h 98"/>
                <a:gd name="T74" fmla="*/ 440 w 480"/>
                <a:gd name="T7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0" h="98">
                  <a:moveTo>
                    <a:pt x="469" y="95"/>
                  </a:moveTo>
                  <a:lnTo>
                    <a:pt x="471" y="86"/>
                  </a:lnTo>
                  <a:lnTo>
                    <a:pt x="480" y="87"/>
                  </a:lnTo>
                  <a:lnTo>
                    <a:pt x="479" y="98"/>
                  </a:lnTo>
                  <a:lnTo>
                    <a:pt x="469" y="95"/>
                  </a:lnTo>
                  <a:lnTo>
                    <a:pt x="469" y="95"/>
                  </a:lnTo>
                  <a:close/>
                  <a:moveTo>
                    <a:pt x="0" y="10"/>
                  </a:moveTo>
                  <a:lnTo>
                    <a:pt x="1" y="0"/>
                  </a:lnTo>
                  <a:lnTo>
                    <a:pt x="10" y="2"/>
                  </a:lnTo>
                  <a:lnTo>
                    <a:pt x="9" y="11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9" y="17"/>
                  </a:moveTo>
                  <a:lnTo>
                    <a:pt x="40" y="8"/>
                  </a:lnTo>
                  <a:lnTo>
                    <a:pt x="49" y="9"/>
                  </a:lnTo>
                  <a:lnTo>
                    <a:pt x="48" y="19"/>
                  </a:lnTo>
                  <a:lnTo>
                    <a:pt x="39" y="17"/>
                  </a:lnTo>
                  <a:lnTo>
                    <a:pt x="39" y="17"/>
                  </a:lnTo>
                  <a:close/>
                  <a:moveTo>
                    <a:pt x="78" y="25"/>
                  </a:moveTo>
                  <a:lnTo>
                    <a:pt x="79" y="14"/>
                  </a:lnTo>
                  <a:lnTo>
                    <a:pt x="88" y="17"/>
                  </a:lnTo>
                  <a:lnTo>
                    <a:pt x="87" y="26"/>
                  </a:lnTo>
                  <a:lnTo>
                    <a:pt x="78" y="25"/>
                  </a:lnTo>
                  <a:lnTo>
                    <a:pt x="78" y="25"/>
                  </a:lnTo>
                  <a:close/>
                  <a:moveTo>
                    <a:pt x="117" y="31"/>
                  </a:moveTo>
                  <a:lnTo>
                    <a:pt x="118" y="22"/>
                  </a:lnTo>
                  <a:lnTo>
                    <a:pt x="128" y="23"/>
                  </a:lnTo>
                  <a:lnTo>
                    <a:pt x="126" y="34"/>
                  </a:lnTo>
                  <a:lnTo>
                    <a:pt x="117" y="31"/>
                  </a:lnTo>
                  <a:lnTo>
                    <a:pt x="117" y="31"/>
                  </a:lnTo>
                  <a:close/>
                  <a:moveTo>
                    <a:pt x="156" y="39"/>
                  </a:moveTo>
                  <a:lnTo>
                    <a:pt x="158" y="28"/>
                  </a:lnTo>
                  <a:lnTo>
                    <a:pt x="167" y="31"/>
                  </a:lnTo>
                  <a:lnTo>
                    <a:pt x="165" y="40"/>
                  </a:lnTo>
                  <a:lnTo>
                    <a:pt x="156" y="39"/>
                  </a:lnTo>
                  <a:lnTo>
                    <a:pt x="156" y="39"/>
                  </a:lnTo>
                  <a:close/>
                  <a:moveTo>
                    <a:pt x="194" y="45"/>
                  </a:moveTo>
                  <a:lnTo>
                    <a:pt x="197" y="36"/>
                  </a:lnTo>
                  <a:lnTo>
                    <a:pt x="206" y="38"/>
                  </a:lnTo>
                  <a:lnTo>
                    <a:pt x="205" y="48"/>
                  </a:lnTo>
                  <a:lnTo>
                    <a:pt x="194" y="45"/>
                  </a:lnTo>
                  <a:lnTo>
                    <a:pt x="194" y="45"/>
                  </a:lnTo>
                  <a:close/>
                  <a:moveTo>
                    <a:pt x="233" y="53"/>
                  </a:moveTo>
                  <a:lnTo>
                    <a:pt x="236" y="43"/>
                  </a:lnTo>
                  <a:lnTo>
                    <a:pt x="245" y="45"/>
                  </a:lnTo>
                  <a:lnTo>
                    <a:pt x="244" y="55"/>
                  </a:lnTo>
                  <a:lnTo>
                    <a:pt x="233" y="53"/>
                  </a:lnTo>
                  <a:lnTo>
                    <a:pt x="233" y="53"/>
                  </a:lnTo>
                  <a:close/>
                  <a:moveTo>
                    <a:pt x="273" y="60"/>
                  </a:moveTo>
                  <a:lnTo>
                    <a:pt x="275" y="51"/>
                  </a:lnTo>
                  <a:lnTo>
                    <a:pt x="284" y="52"/>
                  </a:lnTo>
                  <a:lnTo>
                    <a:pt x="283" y="62"/>
                  </a:lnTo>
                  <a:lnTo>
                    <a:pt x="273" y="60"/>
                  </a:lnTo>
                  <a:lnTo>
                    <a:pt x="273" y="60"/>
                  </a:lnTo>
                  <a:close/>
                  <a:moveTo>
                    <a:pt x="312" y="68"/>
                  </a:moveTo>
                  <a:lnTo>
                    <a:pt x="314" y="57"/>
                  </a:lnTo>
                  <a:lnTo>
                    <a:pt x="324" y="59"/>
                  </a:lnTo>
                  <a:lnTo>
                    <a:pt x="322" y="69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351" y="74"/>
                  </a:moveTo>
                  <a:lnTo>
                    <a:pt x="354" y="65"/>
                  </a:lnTo>
                  <a:lnTo>
                    <a:pt x="363" y="66"/>
                  </a:lnTo>
                  <a:lnTo>
                    <a:pt x="361" y="75"/>
                  </a:lnTo>
                  <a:lnTo>
                    <a:pt x="351" y="74"/>
                  </a:lnTo>
                  <a:lnTo>
                    <a:pt x="351" y="74"/>
                  </a:lnTo>
                  <a:close/>
                  <a:moveTo>
                    <a:pt x="390" y="82"/>
                  </a:moveTo>
                  <a:lnTo>
                    <a:pt x="393" y="72"/>
                  </a:lnTo>
                  <a:lnTo>
                    <a:pt x="402" y="73"/>
                  </a:lnTo>
                  <a:lnTo>
                    <a:pt x="401" y="83"/>
                  </a:lnTo>
                  <a:lnTo>
                    <a:pt x="390" y="82"/>
                  </a:lnTo>
                  <a:lnTo>
                    <a:pt x="390" y="82"/>
                  </a:lnTo>
                  <a:close/>
                  <a:moveTo>
                    <a:pt x="429" y="89"/>
                  </a:moveTo>
                  <a:lnTo>
                    <a:pt x="432" y="79"/>
                  </a:lnTo>
                  <a:lnTo>
                    <a:pt x="441" y="81"/>
                  </a:lnTo>
                  <a:lnTo>
                    <a:pt x="440" y="90"/>
                  </a:lnTo>
                  <a:lnTo>
                    <a:pt x="429" y="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8" name="Freeform 282"/>
            <p:cNvSpPr>
              <a:spLocks noEditPoints="1"/>
            </p:cNvSpPr>
            <p:nvPr/>
          </p:nvSpPr>
          <p:spPr bwMode="auto">
            <a:xfrm>
              <a:off x="3869856" y="4387293"/>
              <a:ext cx="800731" cy="977444"/>
            </a:xfrm>
            <a:custGeom>
              <a:avLst/>
              <a:gdLst>
                <a:gd name="T0" fmla="*/ 284 w 290"/>
                <a:gd name="T1" fmla="*/ 341 h 354"/>
                <a:gd name="T2" fmla="*/ 282 w 290"/>
                <a:gd name="T3" fmla="*/ 354 h 354"/>
                <a:gd name="T4" fmla="*/ 276 w 290"/>
                <a:gd name="T5" fmla="*/ 348 h 354"/>
                <a:gd name="T6" fmla="*/ 8 w 290"/>
                <a:gd name="T7" fmla="*/ 0 h 354"/>
                <a:gd name="T8" fmla="*/ 7 w 290"/>
                <a:gd name="T9" fmla="*/ 14 h 354"/>
                <a:gd name="T10" fmla="*/ 0 w 290"/>
                <a:gd name="T11" fmla="*/ 6 h 354"/>
                <a:gd name="T12" fmla="*/ 33 w 290"/>
                <a:gd name="T13" fmla="*/ 31 h 354"/>
                <a:gd name="T14" fmla="*/ 32 w 290"/>
                <a:gd name="T15" fmla="*/ 46 h 354"/>
                <a:gd name="T16" fmla="*/ 25 w 290"/>
                <a:gd name="T17" fmla="*/ 38 h 354"/>
                <a:gd name="T18" fmla="*/ 58 w 290"/>
                <a:gd name="T19" fmla="*/ 63 h 354"/>
                <a:gd name="T20" fmla="*/ 56 w 290"/>
                <a:gd name="T21" fmla="*/ 76 h 354"/>
                <a:gd name="T22" fmla="*/ 50 w 290"/>
                <a:gd name="T23" fmla="*/ 68 h 354"/>
                <a:gd name="T24" fmla="*/ 83 w 290"/>
                <a:gd name="T25" fmla="*/ 93 h 354"/>
                <a:gd name="T26" fmla="*/ 81 w 290"/>
                <a:gd name="T27" fmla="*/ 107 h 354"/>
                <a:gd name="T28" fmla="*/ 75 w 290"/>
                <a:gd name="T29" fmla="*/ 99 h 354"/>
                <a:gd name="T30" fmla="*/ 107 w 290"/>
                <a:gd name="T31" fmla="*/ 124 h 354"/>
                <a:gd name="T32" fmla="*/ 106 w 290"/>
                <a:gd name="T33" fmla="*/ 138 h 354"/>
                <a:gd name="T34" fmla="*/ 101 w 290"/>
                <a:gd name="T35" fmla="*/ 131 h 354"/>
                <a:gd name="T36" fmla="*/ 134 w 290"/>
                <a:gd name="T37" fmla="*/ 155 h 354"/>
                <a:gd name="T38" fmla="*/ 131 w 290"/>
                <a:gd name="T39" fmla="*/ 168 h 354"/>
                <a:gd name="T40" fmla="*/ 126 w 290"/>
                <a:gd name="T41" fmla="*/ 161 h 354"/>
                <a:gd name="T42" fmla="*/ 158 w 290"/>
                <a:gd name="T43" fmla="*/ 185 h 354"/>
                <a:gd name="T44" fmla="*/ 157 w 290"/>
                <a:gd name="T45" fmla="*/ 200 h 354"/>
                <a:gd name="T46" fmla="*/ 150 w 290"/>
                <a:gd name="T47" fmla="*/ 192 h 354"/>
                <a:gd name="T48" fmla="*/ 183 w 290"/>
                <a:gd name="T49" fmla="*/ 217 h 354"/>
                <a:gd name="T50" fmla="*/ 182 w 290"/>
                <a:gd name="T51" fmla="*/ 231 h 354"/>
                <a:gd name="T52" fmla="*/ 175 w 290"/>
                <a:gd name="T53" fmla="*/ 223 h 354"/>
                <a:gd name="T54" fmla="*/ 208 w 290"/>
                <a:gd name="T55" fmla="*/ 248 h 354"/>
                <a:gd name="T56" fmla="*/ 207 w 290"/>
                <a:gd name="T57" fmla="*/ 261 h 354"/>
                <a:gd name="T58" fmla="*/ 200 w 290"/>
                <a:gd name="T59" fmla="*/ 255 h 354"/>
                <a:gd name="T60" fmla="*/ 233 w 290"/>
                <a:gd name="T61" fmla="*/ 278 h 354"/>
                <a:gd name="T62" fmla="*/ 232 w 290"/>
                <a:gd name="T63" fmla="*/ 293 h 354"/>
                <a:gd name="T64" fmla="*/ 225 w 290"/>
                <a:gd name="T65" fmla="*/ 285 h 354"/>
                <a:gd name="T66" fmla="*/ 259 w 290"/>
                <a:gd name="T67" fmla="*/ 310 h 354"/>
                <a:gd name="T68" fmla="*/ 256 w 290"/>
                <a:gd name="T69" fmla="*/ 32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354">
                  <a:moveTo>
                    <a:pt x="276" y="348"/>
                  </a:moveTo>
                  <a:lnTo>
                    <a:pt x="284" y="341"/>
                  </a:lnTo>
                  <a:lnTo>
                    <a:pt x="290" y="349"/>
                  </a:lnTo>
                  <a:lnTo>
                    <a:pt x="282" y="354"/>
                  </a:lnTo>
                  <a:lnTo>
                    <a:pt x="276" y="348"/>
                  </a:lnTo>
                  <a:lnTo>
                    <a:pt x="276" y="348"/>
                  </a:lnTo>
                  <a:close/>
                  <a:moveTo>
                    <a:pt x="0" y="6"/>
                  </a:moveTo>
                  <a:lnTo>
                    <a:pt x="8" y="0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5" y="38"/>
                  </a:moveTo>
                  <a:lnTo>
                    <a:pt x="33" y="31"/>
                  </a:lnTo>
                  <a:lnTo>
                    <a:pt x="39" y="39"/>
                  </a:lnTo>
                  <a:lnTo>
                    <a:pt x="32" y="46"/>
                  </a:lnTo>
                  <a:lnTo>
                    <a:pt x="25" y="38"/>
                  </a:lnTo>
                  <a:lnTo>
                    <a:pt x="25" y="38"/>
                  </a:lnTo>
                  <a:close/>
                  <a:moveTo>
                    <a:pt x="50" y="68"/>
                  </a:moveTo>
                  <a:lnTo>
                    <a:pt x="58" y="63"/>
                  </a:lnTo>
                  <a:lnTo>
                    <a:pt x="64" y="70"/>
                  </a:lnTo>
                  <a:lnTo>
                    <a:pt x="56" y="76"/>
                  </a:ln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75" y="99"/>
                  </a:moveTo>
                  <a:lnTo>
                    <a:pt x="83" y="93"/>
                  </a:lnTo>
                  <a:lnTo>
                    <a:pt x="89" y="101"/>
                  </a:lnTo>
                  <a:lnTo>
                    <a:pt x="81" y="107"/>
                  </a:lnTo>
                  <a:lnTo>
                    <a:pt x="75" y="99"/>
                  </a:lnTo>
                  <a:lnTo>
                    <a:pt x="75" y="99"/>
                  </a:lnTo>
                  <a:close/>
                  <a:moveTo>
                    <a:pt x="101" y="131"/>
                  </a:moveTo>
                  <a:lnTo>
                    <a:pt x="107" y="124"/>
                  </a:lnTo>
                  <a:lnTo>
                    <a:pt x="114" y="132"/>
                  </a:lnTo>
                  <a:lnTo>
                    <a:pt x="106" y="138"/>
                  </a:lnTo>
                  <a:lnTo>
                    <a:pt x="101" y="131"/>
                  </a:lnTo>
                  <a:lnTo>
                    <a:pt x="101" y="131"/>
                  </a:lnTo>
                  <a:close/>
                  <a:moveTo>
                    <a:pt x="126" y="161"/>
                  </a:moveTo>
                  <a:lnTo>
                    <a:pt x="134" y="155"/>
                  </a:lnTo>
                  <a:lnTo>
                    <a:pt x="139" y="163"/>
                  </a:lnTo>
                  <a:lnTo>
                    <a:pt x="131" y="168"/>
                  </a:lnTo>
                  <a:lnTo>
                    <a:pt x="126" y="161"/>
                  </a:lnTo>
                  <a:lnTo>
                    <a:pt x="126" y="161"/>
                  </a:lnTo>
                  <a:close/>
                  <a:moveTo>
                    <a:pt x="150" y="192"/>
                  </a:moveTo>
                  <a:lnTo>
                    <a:pt x="158" y="185"/>
                  </a:lnTo>
                  <a:lnTo>
                    <a:pt x="165" y="193"/>
                  </a:lnTo>
                  <a:lnTo>
                    <a:pt x="157" y="200"/>
                  </a:lnTo>
                  <a:lnTo>
                    <a:pt x="150" y="192"/>
                  </a:lnTo>
                  <a:lnTo>
                    <a:pt x="150" y="192"/>
                  </a:lnTo>
                  <a:close/>
                  <a:moveTo>
                    <a:pt x="175" y="223"/>
                  </a:moveTo>
                  <a:lnTo>
                    <a:pt x="183" y="217"/>
                  </a:lnTo>
                  <a:lnTo>
                    <a:pt x="190" y="225"/>
                  </a:lnTo>
                  <a:lnTo>
                    <a:pt x="182" y="231"/>
                  </a:lnTo>
                  <a:lnTo>
                    <a:pt x="175" y="223"/>
                  </a:lnTo>
                  <a:lnTo>
                    <a:pt x="175" y="223"/>
                  </a:lnTo>
                  <a:close/>
                  <a:moveTo>
                    <a:pt x="200" y="255"/>
                  </a:moveTo>
                  <a:lnTo>
                    <a:pt x="208" y="248"/>
                  </a:lnTo>
                  <a:lnTo>
                    <a:pt x="215" y="256"/>
                  </a:lnTo>
                  <a:lnTo>
                    <a:pt x="207" y="261"/>
                  </a:lnTo>
                  <a:lnTo>
                    <a:pt x="200" y="255"/>
                  </a:lnTo>
                  <a:lnTo>
                    <a:pt x="200" y="255"/>
                  </a:lnTo>
                  <a:close/>
                  <a:moveTo>
                    <a:pt x="225" y="285"/>
                  </a:moveTo>
                  <a:lnTo>
                    <a:pt x="233" y="278"/>
                  </a:lnTo>
                  <a:lnTo>
                    <a:pt x="239" y="286"/>
                  </a:lnTo>
                  <a:lnTo>
                    <a:pt x="232" y="293"/>
                  </a:lnTo>
                  <a:lnTo>
                    <a:pt x="225" y="285"/>
                  </a:lnTo>
                  <a:lnTo>
                    <a:pt x="225" y="285"/>
                  </a:lnTo>
                  <a:close/>
                  <a:moveTo>
                    <a:pt x="251" y="316"/>
                  </a:moveTo>
                  <a:lnTo>
                    <a:pt x="259" y="310"/>
                  </a:lnTo>
                  <a:lnTo>
                    <a:pt x="264" y="318"/>
                  </a:lnTo>
                  <a:lnTo>
                    <a:pt x="256" y="324"/>
                  </a:lnTo>
                  <a:lnTo>
                    <a:pt x="251" y="31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9" name="Freeform 283"/>
            <p:cNvSpPr>
              <a:spLocks noEditPoints="1"/>
            </p:cNvSpPr>
            <p:nvPr/>
          </p:nvSpPr>
          <p:spPr bwMode="auto">
            <a:xfrm>
              <a:off x="4654020" y="4920192"/>
              <a:ext cx="814537" cy="447305"/>
            </a:xfrm>
            <a:custGeom>
              <a:avLst/>
              <a:gdLst>
                <a:gd name="T0" fmla="*/ 9 w 295"/>
                <a:gd name="T1" fmla="*/ 149 h 162"/>
                <a:gd name="T2" fmla="*/ 13 w 295"/>
                <a:gd name="T3" fmla="*/ 158 h 162"/>
                <a:gd name="T4" fmla="*/ 4 w 295"/>
                <a:gd name="T5" fmla="*/ 162 h 162"/>
                <a:gd name="T6" fmla="*/ 0 w 295"/>
                <a:gd name="T7" fmla="*/ 155 h 162"/>
                <a:gd name="T8" fmla="*/ 9 w 295"/>
                <a:gd name="T9" fmla="*/ 149 h 162"/>
                <a:gd name="T10" fmla="*/ 9 w 295"/>
                <a:gd name="T11" fmla="*/ 149 h 162"/>
                <a:gd name="T12" fmla="*/ 290 w 295"/>
                <a:gd name="T13" fmla="*/ 0 h 162"/>
                <a:gd name="T14" fmla="*/ 295 w 295"/>
                <a:gd name="T15" fmla="*/ 9 h 162"/>
                <a:gd name="T16" fmla="*/ 286 w 295"/>
                <a:gd name="T17" fmla="*/ 15 h 162"/>
                <a:gd name="T18" fmla="*/ 281 w 295"/>
                <a:gd name="T19" fmla="*/ 6 h 162"/>
                <a:gd name="T20" fmla="*/ 290 w 295"/>
                <a:gd name="T21" fmla="*/ 0 h 162"/>
                <a:gd name="T22" fmla="*/ 290 w 295"/>
                <a:gd name="T23" fmla="*/ 0 h 162"/>
                <a:gd name="T24" fmla="*/ 255 w 295"/>
                <a:gd name="T25" fmla="*/ 20 h 162"/>
                <a:gd name="T26" fmla="*/ 260 w 295"/>
                <a:gd name="T27" fmla="*/ 28 h 162"/>
                <a:gd name="T28" fmla="*/ 251 w 295"/>
                <a:gd name="T29" fmla="*/ 33 h 162"/>
                <a:gd name="T30" fmla="*/ 245 w 295"/>
                <a:gd name="T31" fmla="*/ 24 h 162"/>
                <a:gd name="T32" fmla="*/ 255 w 295"/>
                <a:gd name="T33" fmla="*/ 20 h 162"/>
                <a:gd name="T34" fmla="*/ 255 w 295"/>
                <a:gd name="T35" fmla="*/ 20 h 162"/>
                <a:gd name="T36" fmla="*/ 219 w 295"/>
                <a:gd name="T37" fmla="*/ 38 h 162"/>
                <a:gd name="T38" fmla="*/ 225 w 295"/>
                <a:gd name="T39" fmla="*/ 47 h 162"/>
                <a:gd name="T40" fmla="*/ 215 w 295"/>
                <a:gd name="T41" fmla="*/ 51 h 162"/>
                <a:gd name="T42" fmla="*/ 211 w 295"/>
                <a:gd name="T43" fmla="*/ 42 h 162"/>
                <a:gd name="T44" fmla="*/ 219 w 295"/>
                <a:gd name="T45" fmla="*/ 38 h 162"/>
                <a:gd name="T46" fmla="*/ 219 w 295"/>
                <a:gd name="T47" fmla="*/ 38 h 162"/>
                <a:gd name="T48" fmla="*/ 184 w 295"/>
                <a:gd name="T49" fmla="*/ 57 h 162"/>
                <a:gd name="T50" fmla="*/ 189 w 295"/>
                <a:gd name="T51" fmla="*/ 66 h 162"/>
                <a:gd name="T52" fmla="*/ 180 w 295"/>
                <a:gd name="T53" fmla="*/ 70 h 162"/>
                <a:gd name="T54" fmla="*/ 176 w 295"/>
                <a:gd name="T55" fmla="*/ 62 h 162"/>
                <a:gd name="T56" fmla="*/ 184 w 295"/>
                <a:gd name="T57" fmla="*/ 57 h 162"/>
                <a:gd name="T58" fmla="*/ 184 w 295"/>
                <a:gd name="T59" fmla="*/ 57 h 162"/>
                <a:gd name="T60" fmla="*/ 149 w 295"/>
                <a:gd name="T61" fmla="*/ 75 h 162"/>
                <a:gd name="T62" fmla="*/ 154 w 295"/>
                <a:gd name="T63" fmla="*/ 84 h 162"/>
                <a:gd name="T64" fmla="*/ 145 w 295"/>
                <a:gd name="T65" fmla="*/ 89 h 162"/>
                <a:gd name="T66" fmla="*/ 141 w 295"/>
                <a:gd name="T67" fmla="*/ 80 h 162"/>
                <a:gd name="T68" fmla="*/ 149 w 295"/>
                <a:gd name="T69" fmla="*/ 75 h 162"/>
                <a:gd name="T70" fmla="*/ 149 w 295"/>
                <a:gd name="T71" fmla="*/ 75 h 162"/>
                <a:gd name="T72" fmla="*/ 113 w 295"/>
                <a:gd name="T73" fmla="*/ 94 h 162"/>
                <a:gd name="T74" fmla="*/ 119 w 295"/>
                <a:gd name="T75" fmla="*/ 102 h 162"/>
                <a:gd name="T76" fmla="*/ 110 w 295"/>
                <a:gd name="T77" fmla="*/ 108 h 162"/>
                <a:gd name="T78" fmla="*/ 106 w 295"/>
                <a:gd name="T79" fmla="*/ 98 h 162"/>
                <a:gd name="T80" fmla="*/ 113 w 295"/>
                <a:gd name="T81" fmla="*/ 94 h 162"/>
                <a:gd name="T82" fmla="*/ 113 w 295"/>
                <a:gd name="T83" fmla="*/ 94 h 162"/>
                <a:gd name="T84" fmla="*/ 78 w 295"/>
                <a:gd name="T85" fmla="*/ 113 h 162"/>
                <a:gd name="T86" fmla="*/ 83 w 295"/>
                <a:gd name="T87" fmla="*/ 121 h 162"/>
                <a:gd name="T88" fmla="*/ 74 w 295"/>
                <a:gd name="T89" fmla="*/ 126 h 162"/>
                <a:gd name="T90" fmla="*/ 70 w 295"/>
                <a:gd name="T91" fmla="*/ 117 h 162"/>
                <a:gd name="T92" fmla="*/ 78 w 295"/>
                <a:gd name="T93" fmla="*/ 113 h 162"/>
                <a:gd name="T94" fmla="*/ 78 w 295"/>
                <a:gd name="T95" fmla="*/ 113 h 162"/>
                <a:gd name="T96" fmla="*/ 43 w 295"/>
                <a:gd name="T97" fmla="*/ 131 h 162"/>
                <a:gd name="T98" fmla="*/ 48 w 295"/>
                <a:gd name="T99" fmla="*/ 140 h 162"/>
                <a:gd name="T100" fmla="*/ 39 w 295"/>
                <a:gd name="T101" fmla="*/ 144 h 162"/>
                <a:gd name="T102" fmla="*/ 35 w 295"/>
                <a:gd name="T103" fmla="*/ 136 h 162"/>
                <a:gd name="T104" fmla="*/ 43 w 295"/>
                <a:gd name="T105" fmla="*/ 13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5" h="162">
                  <a:moveTo>
                    <a:pt x="9" y="149"/>
                  </a:moveTo>
                  <a:lnTo>
                    <a:pt x="13" y="158"/>
                  </a:lnTo>
                  <a:lnTo>
                    <a:pt x="4" y="162"/>
                  </a:lnTo>
                  <a:lnTo>
                    <a:pt x="0" y="155"/>
                  </a:lnTo>
                  <a:lnTo>
                    <a:pt x="9" y="149"/>
                  </a:lnTo>
                  <a:lnTo>
                    <a:pt x="9" y="149"/>
                  </a:lnTo>
                  <a:close/>
                  <a:moveTo>
                    <a:pt x="290" y="0"/>
                  </a:moveTo>
                  <a:lnTo>
                    <a:pt x="295" y="9"/>
                  </a:lnTo>
                  <a:lnTo>
                    <a:pt x="286" y="15"/>
                  </a:lnTo>
                  <a:lnTo>
                    <a:pt x="281" y="6"/>
                  </a:lnTo>
                  <a:lnTo>
                    <a:pt x="290" y="0"/>
                  </a:lnTo>
                  <a:lnTo>
                    <a:pt x="290" y="0"/>
                  </a:lnTo>
                  <a:close/>
                  <a:moveTo>
                    <a:pt x="255" y="20"/>
                  </a:moveTo>
                  <a:lnTo>
                    <a:pt x="260" y="28"/>
                  </a:lnTo>
                  <a:lnTo>
                    <a:pt x="251" y="33"/>
                  </a:lnTo>
                  <a:lnTo>
                    <a:pt x="245" y="24"/>
                  </a:lnTo>
                  <a:lnTo>
                    <a:pt x="255" y="20"/>
                  </a:lnTo>
                  <a:lnTo>
                    <a:pt x="255" y="20"/>
                  </a:lnTo>
                  <a:close/>
                  <a:moveTo>
                    <a:pt x="219" y="38"/>
                  </a:moveTo>
                  <a:lnTo>
                    <a:pt x="225" y="47"/>
                  </a:lnTo>
                  <a:lnTo>
                    <a:pt x="215" y="51"/>
                  </a:lnTo>
                  <a:lnTo>
                    <a:pt x="211" y="42"/>
                  </a:lnTo>
                  <a:lnTo>
                    <a:pt x="219" y="38"/>
                  </a:lnTo>
                  <a:lnTo>
                    <a:pt x="219" y="38"/>
                  </a:lnTo>
                  <a:close/>
                  <a:moveTo>
                    <a:pt x="184" y="57"/>
                  </a:moveTo>
                  <a:lnTo>
                    <a:pt x="189" y="66"/>
                  </a:lnTo>
                  <a:lnTo>
                    <a:pt x="180" y="70"/>
                  </a:lnTo>
                  <a:lnTo>
                    <a:pt x="176" y="62"/>
                  </a:lnTo>
                  <a:lnTo>
                    <a:pt x="184" y="57"/>
                  </a:lnTo>
                  <a:lnTo>
                    <a:pt x="184" y="57"/>
                  </a:lnTo>
                  <a:close/>
                  <a:moveTo>
                    <a:pt x="149" y="75"/>
                  </a:moveTo>
                  <a:lnTo>
                    <a:pt x="154" y="84"/>
                  </a:lnTo>
                  <a:lnTo>
                    <a:pt x="145" y="89"/>
                  </a:lnTo>
                  <a:lnTo>
                    <a:pt x="141" y="80"/>
                  </a:lnTo>
                  <a:lnTo>
                    <a:pt x="149" y="75"/>
                  </a:lnTo>
                  <a:lnTo>
                    <a:pt x="149" y="75"/>
                  </a:lnTo>
                  <a:close/>
                  <a:moveTo>
                    <a:pt x="113" y="94"/>
                  </a:moveTo>
                  <a:lnTo>
                    <a:pt x="119" y="102"/>
                  </a:lnTo>
                  <a:lnTo>
                    <a:pt x="110" y="108"/>
                  </a:lnTo>
                  <a:lnTo>
                    <a:pt x="106" y="98"/>
                  </a:lnTo>
                  <a:lnTo>
                    <a:pt x="113" y="94"/>
                  </a:lnTo>
                  <a:lnTo>
                    <a:pt x="113" y="94"/>
                  </a:lnTo>
                  <a:close/>
                  <a:moveTo>
                    <a:pt x="78" y="113"/>
                  </a:moveTo>
                  <a:lnTo>
                    <a:pt x="83" y="121"/>
                  </a:lnTo>
                  <a:lnTo>
                    <a:pt x="74" y="126"/>
                  </a:lnTo>
                  <a:lnTo>
                    <a:pt x="70" y="117"/>
                  </a:lnTo>
                  <a:lnTo>
                    <a:pt x="78" y="113"/>
                  </a:lnTo>
                  <a:lnTo>
                    <a:pt x="78" y="113"/>
                  </a:lnTo>
                  <a:close/>
                  <a:moveTo>
                    <a:pt x="43" y="131"/>
                  </a:moveTo>
                  <a:lnTo>
                    <a:pt x="48" y="140"/>
                  </a:lnTo>
                  <a:lnTo>
                    <a:pt x="39" y="144"/>
                  </a:lnTo>
                  <a:lnTo>
                    <a:pt x="35" y="136"/>
                  </a:lnTo>
                  <a:lnTo>
                    <a:pt x="43" y="13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0" name="Freeform 284"/>
            <p:cNvSpPr>
              <a:spLocks noEditPoints="1"/>
            </p:cNvSpPr>
            <p:nvPr/>
          </p:nvSpPr>
          <p:spPr bwMode="auto">
            <a:xfrm>
              <a:off x="3243076" y="4384531"/>
              <a:ext cx="588124" cy="728941"/>
            </a:xfrm>
            <a:custGeom>
              <a:avLst/>
              <a:gdLst>
                <a:gd name="T0" fmla="*/ 6 w 213"/>
                <a:gd name="T1" fmla="*/ 249 h 264"/>
                <a:gd name="T2" fmla="*/ 14 w 213"/>
                <a:gd name="T3" fmla="*/ 256 h 264"/>
                <a:gd name="T4" fmla="*/ 8 w 213"/>
                <a:gd name="T5" fmla="*/ 264 h 264"/>
                <a:gd name="T6" fmla="*/ 0 w 213"/>
                <a:gd name="T7" fmla="*/ 257 h 264"/>
                <a:gd name="T8" fmla="*/ 6 w 213"/>
                <a:gd name="T9" fmla="*/ 249 h 264"/>
                <a:gd name="T10" fmla="*/ 6 w 213"/>
                <a:gd name="T11" fmla="*/ 249 h 264"/>
                <a:gd name="T12" fmla="*/ 206 w 213"/>
                <a:gd name="T13" fmla="*/ 0 h 264"/>
                <a:gd name="T14" fmla="*/ 213 w 213"/>
                <a:gd name="T15" fmla="*/ 6 h 264"/>
                <a:gd name="T16" fmla="*/ 208 w 213"/>
                <a:gd name="T17" fmla="*/ 14 h 264"/>
                <a:gd name="T18" fmla="*/ 200 w 213"/>
                <a:gd name="T19" fmla="*/ 7 h 264"/>
                <a:gd name="T20" fmla="*/ 206 w 213"/>
                <a:gd name="T21" fmla="*/ 0 h 264"/>
                <a:gd name="T22" fmla="*/ 206 w 213"/>
                <a:gd name="T23" fmla="*/ 0 h 264"/>
                <a:gd name="T24" fmla="*/ 180 w 213"/>
                <a:gd name="T25" fmla="*/ 31 h 264"/>
                <a:gd name="T26" fmla="*/ 188 w 213"/>
                <a:gd name="T27" fmla="*/ 37 h 264"/>
                <a:gd name="T28" fmla="*/ 183 w 213"/>
                <a:gd name="T29" fmla="*/ 45 h 264"/>
                <a:gd name="T30" fmla="*/ 175 w 213"/>
                <a:gd name="T31" fmla="*/ 39 h 264"/>
                <a:gd name="T32" fmla="*/ 180 w 213"/>
                <a:gd name="T33" fmla="*/ 31 h 264"/>
                <a:gd name="T34" fmla="*/ 180 w 213"/>
                <a:gd name="T35" fmla="*/ 31 h 264"/>
                <a:gd name="T36" fmla="*/ 155 w 213"/>
                <a:gd name="T37" fmla="*/ 62 h 264"/>
                <a:gd name="T38" fmla="*/ 163 w 213"/>
                <a:gd name="T39" fmla="*/ 69 h 264"/>
                <a:gd name="T40" fmla="*/ 158 w 213"/>
                <a:gd name="T41" fmla="*/ 77 h 264"/>
                <a:gd name="T42" fmla="*/ 150 w 213"/>
                <a:gd name="T43" fmla="*/ 70 h 264"/>
                <a:gd name="T44" fmla="*/ 155 w 213"/>
                <a:gd name="T45" fmla="*/ 62 h 264"/>
                <a:gd name="T46" fmla="*/ 155 w 213"/>
                <a:gd name="T47" fmla="*/ 62 h 264"/>
                <a:gd name="T48" fmla="*/ 131 w 213"/>
                <a:gd name="T49" fmla="*/ 94 h 264"/>
                <a:gd name="T50" fmla="*/ 138 w 213"/>
                <a:gd name="T51" fmla="*/ 100 h 264"/>
                <a:gd name="T52" fmla="*/ 133 w 213"/>
                <a:gd name="T53" fmla="*/ 108 h 264"/>
                <a:gd name="T54" fmla="*/ 125 w 213"/>
                <a:gd name="T55" fmla="*/ 102 h 264"/>
                <a:gd name="T56" fmla="*/ 131 w 213"/>
                <a:gd name="T57" fmla="*/ 94 h 264"/>
                <a:gd name="T58" fmla="*/ 131 w 213"/>
                <a:gd name="T59" fmla="*/ 94 h 264"/>
                <a:gd name="T60" fmla="*/ 106 w 213"/>
                <a:gd name="T61" fmla="*/ 125 h 264"/>
                <a:gd name="T62" fmla="*/ 114 w 213"/>
                <a:gd name="T63" fmla="*/ 130 h 264"/>
                <a:gd name="T64" fmla="*/ 108 w 213"/>
                <a:gd name="T65" fmla="*/ 138 h 264"/>
                <a:gd name="T66" fmla="*/ 100 w 213"/>
                <a:gd name="T67" fmla="*/ 133 h 264"/>
                <a:gd name="T68" fmla="*/ 106 w 213"/>
                <a:gd name="T69" fmla="*/ 125 h 264"/>
                <a:gd name="T70" fmla="*/ 106 w 213"/>
                <a:gd name="T71" fmla="*/ 125 h 264"/>
                <a:gd name="T72" fmla="*/ 81 w 213"/>
                <a:gd name="T73" fmla="*/ 155 h 264"/>
                <a:gd name="T74" fmla="*/ 89 w 213"/>
                <a:gd name="T75" fmla="*/ 162 h 264"/>
                <a:gd name="T76" fmla="*/ 82 w 213"/>
                <a:gd name="T77" fmla="*/ 169 h 264"/>
                <a:gd name="T78" fmla="*/ 76 w 213"/>
                <a:gd name="T79" fmla="*/ 163 h 264"/>
                <a:gd name="T80" fmla="*/ 81 w 213"/>
                <a:gd name="T81" fmla="*/ 155 h 264"/>
                <a:gd name="T82" fmla="*/ 81 w 213"/>
                <a:gd name="T83" fmla="*/ 155 h 264"/>
                <a:gd name="T84" fmla="*/ 56 w 213"/>
                <a:gd name="T85" fmla="*/ 186 h 264"/>
                <a:gd name="T86" fmla="*/ 64 w 213"/>
                <a:gd name="T87" fmla="*/ 193 h 264"/>
                <a:gd name="T88" fmla="*/ 57 w 213"/>
                <a:gd name="T89" fmla="*/ 201 h 264"/>
                <a:gd name="T90" fmla="*/ 49 w 213"/>
                <a:gd name="T91" fmla="*/ 194 h 264"/>
                <a:gd name="T92" fmla="*/ 56 w 213"/>
                <a:gd name="T93" fmla="*/ 186 h 264"/>
                <a:gd name="T94" fmla="*/ 56 w 213"/>
                <a:gd name="T95" fmla="*/ 186 h 264"/>
                <a:gd name="T96" fmla="*/ 31 w 213"/>
                <a:gd name="T97" fmla="*/ 218 h 264"/>
                <a:gd name="T98" fmla="*/ 39 w 213"/>
                <a:gd name="T99" fmla="*/ 224 h 264"/>
                <a:gd name="T100" fmla="*/ 33 w 213"/>
                <a:gd name="T101" fmla="*/ 232 h 264"/>
                <a:gd name="T102" fmla="*/ 25 w 213"/>
                <a:gd name="T103" fmla="*/ 226 h 264"/>
                <a:gd name="T104" fmla="*/ 31 w 213"/>
                <a:gd name="T105" fmla="*/ 21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3" h="264">
                  <a:moveTo>
                    <a:pt x="6" y="249"/>
                  </a:moveTo>
                  <a:lnTo>
                    <a:pt x="14" y="256"/>
                  </a:lnTo>
                  <a:lnTo>
                    <a:pt x="8" y="264"/>
                  </a:lnTo>
                  <a:lnTo>
                    <a:pt x="0" y="257"/>
                  </a:lnTo>
                  <a:lnTo>
                    <a:pt x="6" y="249"/>
                  </a:lnTo>
                  <a:lnTo>
                    <a:pt x="6" y="249"/>
                  </a:lnTo>
                  <a:close/>
                  <a:moveTo>
                    <a:pt x="206" y="0"/>
                  </a:moveTo>
                  <a:lnTo>
                    <a:pt x="213" y="6"/>
                  </a:lnTo>
                  <a:lnTo>
                    <a:pt x="208" y="14"/>
                  </a:lnTo>
                  <a:lnTo>
                    <a:pt x="200" y="7"/>
                  </a:ln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180" y="31"/>
                  </a:moveTo>
                  <a:lnTo>
                    <a:pt x="188" y="37"/>
                  </a:lnTo>
                  <a:lnTo>
                    <a:pt x="183" y="45"/>
                  </a:lnTo>
                  <a:lnTo>
                    <a:pt x="175" y="39"/>
                  </a:lnTo>
                  <a:lnTo>
                    <a:pt x="180" y="31"/>
                  </a:lnTo>
                  <a:lnTo>
                    <a:pt x="180" y="31"/>
                  </a:lnTo>
                  <a:close/>
                  <a:moveTo>
                    <a:pt x="155" y="62"/>
                  </a:moveTo>
                  <a:lnTo>
                    <a:pt x="163" y="69"/>
                  </a:lnTo>
                  <a:lnTo>
                    <a:pt x="158" y="77"/>
                  </a:lnTo>
                  <a:lnTo>
                    <a:pt x="150" y="70"/>
                  </a:lnTo>
                  <a:lnTo>
                    <a:pt x="155" y="62"/>
                  </a:lnTo>
                  <a:lnTo>
                    <a:pt x="155" y="62"/>
                  </a:lnTo>
                  <a:close/>
                  <a:moveTo>
                    <a:pt x="131" y="94"/>
                  </a:moveTo>
                  <a:lnTo>
                    <a:pt x="138" y="100"/>
                  </a:lnTo>
                  <a:lnTo>
                    <a:pt x="133" y="108"/>
                  </a:lnTo>
                  <a:lnTo>
                    <a:pt x="125" y="102"/>
                  </a:lnTo>
                  <a:lnTo>
                    <a:pt x="131" y="94"/>
                  </a:lnTo>
                  <a:lnTo>
                    <a:pt x="131" y="94"/>
                  </a:lnTo>
                  <a:close/>
                  <a:moveTo>
                    <a:pt x="106" y="125"/>
                  </a:moveTo>
                  <a:lnTo>
                    <a:pt x="114" y="130"/>
                  </a:lnTo>
                  <a:lnTo>
                    <a:pt x="108" y="138"/>
                  </a:lnTo>
                  <a:lnTo>
                    <a:pt x="100" y="133"/>
                  </a:lnTo>
                  <a:lnTo>
                    <a:pt x="106" y="125"/>
                  </a:lnTo>
                  <a:lnTo>
                    <a:pt x="106" y="125"/>
                  </a:lnTo>
                  <a:close/>
                  <a:moveTo>
                    <a:pt x="81" y="155"/>
                  </a:moveTo>
                  <a:lnTo>
                    <a:pt x="89" y="162"/>
                  </a:lnTo>
                  <a:lnTo>
                    <a:pt x="82" y="169"/>
                  </a:lnTo>
                  <a:lnTo>
                    <a:pt x="76" y="163"/>
                  </a:lnTo>
                  <a:lnTo>
                    <a:pt x="81" y="155"/>
                  </a:lnTo>
                  <a:lnTo>
                    <a:pt x="81" y="155"/>
                  </a:lnTo>
                  <a:close/>
                  <a:moveTo>
                    <a:pt x="56" y="186"/>
                  </a:moveTo>
                  <a:lnTo>
                    <a:pt x="64" y="193"/>
                  </a:lnTo>
                  <a:lnTo>
                    <a:pt x="57" y="201"/>
                  </a:lnTo>
                  <a:lnTo>
                    <a:pt x="49" y="194"/>
                  </a:lnTo>
                  <a:lnTo>
                    <a:pt x="56" y="186"/>
                  </a:lnTo>
                  <a:lnTo>
                    <a:pt x="56" y="186"/>
                  </a:lnTo>
                  <a:close/>
                  <a:moveTo>
                    <a:pt x="31" y="218"/>
                  </a:moveTo>
                  <a:lnTo>
                    <a:pt x="39" y="224"/>
                  </a:lnTo>
                  <a:lnTo>
                    <a:pt x="33" y="232"/>
                  </a:lnTo>
                  <a:lnTo>
                    <a:pt x="25" y="226"/>
                  </a:lnTo>
                  <a:lnTo>
                    <a:pt x="31" y="21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1" name="Freeform 285"/>
            <p:cNvSpPr>
              <a:spLocks noEditPoints="1"/>
            </p:cNvSpPr>
            <p:nvPr/>
          </p:nvSpPr>
          <p:spPr bwMode="auto">
            <a:xfrm>
              <a:off x="2605253" y="3710813"/>
              <a:ext cx="1212141" cy="640585"/>
            </a:xfrm>
            <a:custGeom>
              <a:avLst/>
              <a:gdLst>
                <a:gd name="T0" fmla="*/ 9 w 439"/>
                <a:gd name="T1" fmla="*/ 14 h 232"/>
                <a:gd name="T2" fmla="*/ 5 w 439"/>
                <a:gd name="T3" fmla="*/ 0 h 232"/>
                <a:gd name="T4" fmla="*/ 13 w 439"/>
                <a:gd name="T5" fmla="*/ 6 h 232"/>
                <a:gd name="T6" fmla="*/ 433 w 439"/>
                <a:gd name="T7" fmla="*/ 232 h 232"/>
                <a:gd name="T8" fmla="*/ 429 w 439"/>
                <a:gd name="T9" fmla="*/ 219 h 232"/>
                <a:gd name="T10" fmla="*/ 439 w 439"/>
                <a:gd name="T11" fmla="*/ 223 h 232"/>
                <a:gd name="T12" fmla="*/ 398 w 439"/>
                <a:gd name="T13" fmla="*/ 214 h 232"/>
                <a:gd name="T14" fmla="*/ 394 w 439"/>
                <a:gd name="T15" fmla="*/ 200 h 232"/>
                <a:gd name="T16" fmla="*/ 403 w 439"/>
                <a:gd name="T17" fmla="*/ 204 h 232"/>
                <a:gd name="T18" fmla="*/ 363 w 439"/>
                <a:gd name="T19" fmla="*/ 195 h 232"/>
                <a:gd name="T20" fmla="*/ 359 w 439"/>
                <a:gd name="T21" fmla="*/ 182 h 232"/>
                <a:gd name="T22" fmla="*/ 368 w 439"/>
                <a:gd name="T23" fmla="*/ 186 h 232"/>
                <a:gd name="T24" fmla="*/ 328 w 439"/>
                <a:gd name="T25" fmla="*/ 177 h 232"/>
                <a:gd name="T26" fmla="*/ 324 w 439"/>
                <a:gd name="T27" fmla="*/ 164 h 232"/>
                <a:gd name="T28" fmla="*/ 333 w 439"/>
                <a:gd name="T29" fmla="*/ 169 h 232"/>
                <a:gd name="T30" fmla="*/ 292 w 439"/>
                <a:gd name="T31" fmla="*/ 159 h 232"/>
                <a:gd name="T32" fmla="*/ 288 w 439"/>
                <a:gd name="T33" fmla="*/ 146 h 232"/>
                <a:gd name="T34" fmla="*/ 296 w 439"/>
                <a:gd name="T35" fmla="*/ 151 h 232"/>
                <a:gd name="T36" fmla="*/ 257 w 439"/>
                <a:gd name="T37" fmla="*/ 142 h 232"/>
                <a:gd name="T38" fmla="*/ 253 w 439"/>
                <a:gd name="T39" fmla="*/ 127 h 232"/>
                <a:gd name="T40" fmla="*/ 261 w 439"/>
                <a:gd name="T41" fmla="*/ 132 h 232"/>
                <a:gd name="T42" fmla="*/ 222 w 439"/>
                <a:gd name="T43" fmla="*/ 123 h 232"/>
                <a:gd name="T44" fmla="*/ 216 w 439"/>
                <a:gd name="T45" fmla="*/ 109 h 232"/>
                <a:gd name="T46" fmla="*/ 226 w 439"/>
                <a:gd name="T47" fmla="*/ 114 h 232"/>
                <a:gd name="T48" fmla="*/ 186 w 439"/>
                <a:gd name="T49" fmla="*/ 105 h 232"/>
                <a:gd name="T50" fmla="*/ 181 w 439"/>
                <a:gd name="T51" fmla="*/ 91 h 232"/>
                <a:gd name="T52" fmla="*/ 190 w 439"/>
                <a:gd name="T53" fmla="*/ 96 h 232"/>
                <a:gd name="T54" fmla="*/ 150 w 439"/>
                <a:gd name="T55" fmla="*/ 87 h 232"/>
                <a:gd name="T56" fmla="*/ 146 w 439"/>
                <a:gd name="T57" fmla="*/ 74 h 232"/>
                <a:gd name="T58" fmla="*/ 155 w 439"/>
                <a:gd name="T59" fmla="*/ 78 h 232"/>
                <a:gd name="T60" fmla="*/ 115 w 439"/>
                <a:gd name="T61" fmla="*/ 68 h 232"/>
                <a:gd name="T62" fmla="*/ 111 w 439"/>
                <a:gd name="T63" fmla="*/ 55 h 232"/>
                <a:gd name="T64" fmla="*/ 120 w 439"/>
                <a:gd name="T65" fmla="*/ 59 h 232"/>
                <a:gd name="T66" fmla="*/ 79 w 439"/>
                <a:gd name="T67" fmla="*/ 50 h 232"/>
                <a:gd name="T68" fmla="*/ 75 w 439"/>
                <a:gd name="T69" fmla="*/ 37 h 232"/>
                <a:gd name="T70" fmla="*/ 84 w 439"/>
                <a:gd name="T71" fmla="*/ 41 h 232"/>
                <a:gd name="T72" fmla="*/ 44 w 439"/>
                <a:gd name="T73" fmla="*/ 32 h 232"/>
                <a:gd name="T74" fmla="*/ 40 w 439"/>
                <a:gd name="T75" fmla="*/ 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9" h="232">
                  <a:moveTo>
                    <a:pt x="13" y="6"/>
                  </a:moveTo>
                  <a:lnTo>
                    <a:pt x="9" y="14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3" y="6"/>
                  </a:lnTo>
                  <a:lnTo>
                    <a:pt x="13" y="6"/>
                  </a:lnTo>
                  <a:close/>
                  <a:moveTo>
                    <a:pt x="439" y="223"/>
                  </a:moveTo>
                  <a:lnTo>
                    <a:pt x="433" y="232"/>
                  </a:lnTo>
                  <a:lnTo>
                    <a:pt x="426" y="227"/>
                  </a:lnTo>
                  <a:lnTo>
                    <a:pt x="429" y="219"/>
                  </a:lnTo>
                  <a:lnTo>
                    <a:pt x="439" y="223"/>
                  </a:lnTo>
                  <a:lnTo>
                    <a:pt x="439" y="223"/>
                  </a:lnTo>
                  <a:close/>
                  <a:moveTo>
                    <a:pt x="403" y="204"/>
                  </a:moveTo>
                  <a:lnTo>
                    <a:pt x="398" y="214"/>
                  </a:lnTo>
                  <a:lnTo>
                    <a:pt x="390" y="210"/>
                  </a:lnTo>
                  <a:lnTo>
                    <a:pt x="394" y="200"/>
                  </a:lnTo>
                  <a:lnTo>
                    <a:pt x="403" y="204"/>
                  </a:lnTo>
                  <a:lnTo>
                    <a:pt x="403" y="204"/>
                  </a:lnTo>
                  <a:close/>
                  <a:moveTo>
                    <a:pt x="368" y="186"/>
                  </a:moveTo>
                  <a:lnTo>
                    <a:pt x="363" y="195"/>
                  </a:lnTo>
                  <a:lnTo>
                    <a:pt x="354" y="191"/>
                  </a:lnTo>
                  <a:lnTo>
                    <a:pt x="359" y="182"/>
                  </a:lnTo>
                  <a:lnTo>
                    <a:pt x="368" y="186"/>
                  </a:lnTo>
                  <a:lnTo>
                    <a:pt x="368" y="186"/>
                  </a:lnTo>
                  <a:close/>
                  <a:moveTo>
                    <a:pt x="333" y="169"/>
                  </a:moveTo>
                  <a:lnTo>
                    <a:pt x="328" y="177"/>
                  </a:lnTo>
                  <a:lnTo>
                    <a:pt x="318" y="173"/>
                  </a:lnTo>
                  <a:lnTo>
                    <a:pt x="324" y="164"/>
                  </a:lnTo>
                  <a:lnTo>
                    <a:pt x="333" y="169"/>
                  </a:lnTo>
                  <a:lnTo>
                    <a:pt x="333" y="169"/>
                  </a:lnTo>
                  <a:close/>
                  <a:moveTo>
                    <a:pt x="296" y="151"/>
                  </a:moveTo>
                  <a:lnTo>
                    <a:pt x="292" y="159"/>
                  </a:lnTo>
                  <a:lnTo>
                    <a:pt x="283" y="155"/>
                  </a:lnTo>
                  <a:lnTo>
                    <a:pt x="288" y="146"/>
                  </a:lnTo>
                  <a:lnTo>
                    <a:pt x="296" y="151"/>
                  </a:lnTo>
                  <a:lnTo>
                    <a:pt x="296" y="151"/>
                  </a:lnTo>
                  <a:close/>
                  <a:moveTo>
                    <a:pt x="261" y="132"/>
                  </a:moveTo>
                  <a:lnTo>
                    <a:pt x="257" y="142"/>
                  </a:lnTo>
                  <a:lnTo>
                    <a:pt x="248" y="136"/>
                  </a:lnTo>
                  <a:lnTo>
                    <a:pt x="253" y="127"/>
                  </a:lnTo>
                  <a:lnTo>
                    <a:pt x="261" y="132"/>
                  </a:lnTo>
                  <a:lnTo>
                    <a:pt x="261" y="132"/>
                  </a:lnTo>
                  <a:close/>
                  <a:moveTo>
                    <a:pt x="226" y="114"/>
                  </a:moveTo>
                  <a:lnTo>
                    <a:pt x="222" y="123"/>
                  </a:lnTo>
                  <a:lnTo>
                    <a:pt x="213" y="118"/>
                  </a:lnTo>
                  <a:lnTo>
                    <a:pt x="216" y="109"/>
                  </a:lnTo>
                  <a:lnTo>
                    <a:pt x="226" y="114"/>
                  </a:lnTo>
                  <a:lnTo>
                    <a:pt x="226" y="114"/>
                  </a:lnTo>
                  <a:close/>
                  <a:moveTo>
                    <a:pt x="190" y="96"/>
                  </a:moveTo>
                  <a:lnTo>
                    <a:pt x="186" y="105"/>
                  </a:lnTo>
                  <a:lnTo>
                    <a:pt x="177" y="100"/>
                  </a:lnTo>
                  <a:lnTo>
                    <a:pt x="181" y="91"/>
                  </a:lnTo>
                  <a:lnTo>
                    <a:pt x="190" y="96"/>
                  </a:lnTo>
                  <a:lnTo>
                    <a:pt x="190" y="96"/>
                  </a:lnTo>
                  <a:close/>
                  <a:moveTo>
                    <a:pt x="155" y="78"/>
                  </a:moveTo>
                  <a:lnTo>
                    <a:pt x="150" y="87"/>
                  </a:lnTo>
                  <a:lnTo>
                    <a:pt x="142" y="81"/>
                  </a:lnTo>
                  <a:lnTo>
                    <a:pt x="146" y="74"/>
                  </a:lnTo>
                  <a:lnTo>
                    <a:pt x="155" y="78"/>
                  </a:lnTo>
                  <a:lnTo>
                    <a:pt x="155" y="78"/>
                  </a:lnTo>
                  <a:close/>
                  <a:moveTo>
                    <a:pt x="120" y="59"/>
                  </a:moveTo>
                  <a:lnTo>
                    <a:pt x="115" y="68"/>
                  </a:lnTo>
                  <a:lnTo>
                    <a:pt x="107" y="65"/>
                  </a:lnTo>
                  <a:lnTo>
                    <a:pt x="111" y="55"/>
                  </a:lnTo>
                  <a:lnTo>
                    <a:pt x="120" y="59"/>
                  </a:lnTo>
                  <a:lnTo>
                    <a:pt x="120" y="59"/>
                  </a:lnTo>
                  <a:close/>
                  <a:moveTo>
                    <a:pt x="84" y="41"/>
                  </a:moveTo>
                  <a:lnTo>
                    <a:pt x="79" y="50"/>
                  </a:lnTo>
                  <a:lnTo>
                    <a:pt x="70" y="46"/>
                  </a:lnTo>
                  <a:lnTo>
                    <a:pt x="75" y="37"/>
                  </a:lnTo>
                  <a:lnTo>
                    <a:pt x="84" y="41"/>
                  </a:lnTo>
                  <a:lnTo>
                    <a:pt x="84" y="41"/>
                  </a:lnTo>
                  <a:close/>
                  <a:moveTo>
                    <a:pt x="49" y="23"/>
                  </a:moveTo>
                  <a:lnTo>
                    <a:pt x="44" y="32"/>
                  </a:lnTo>
                  <a:lnTo>
                    <a:pt x="35" y="28"/>
                  </a:lnTo>
                  <a:lnTo>
                    <a:pt x="40" y="19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2" name="Freeform 286"/>
            <p:cNvSpPr>
              <a:spLocks noEditPoints="1"/>
            </p:cNvSpPr>
            <p:nvPr/>
          </p:nvSpPr>
          <p:spPr bwMode="auto">
            <a:xfrm>
              <a:off x="3436356" y="3017767"/>
              <a:ext cx="411411" cy="1300498"/>
            </a:xfrm>
            <a:custGeom>
              <a:avLst/>
              <a:gdLst>
                <a:gd name="T0" fmla="*/ 4 w 149"/>
                <a:gd name="T1" fmla="*/ 14 h 471"/>
                <a:gd name="T2" fmla="*/ 11 w 149"/>
                <a:gd name="T3" fmla="*/ 0 h 471"/>
                <a:gd name="T4" fmla="*/ 13 w 149"/>
                <a:gd name="T5" fmla="*/ 11 h 471"/>
                <a:gd name="T6" fmla="*/ 140 w 149"/>
                <a:gd name="T7" fmla="*/ 471 h 471"/>
                <a:gd name="T8" fmla="*/ 147 w 149"/>
                <a:gd name="T9" fmla="*/ 459 h 471"/>
                <a:gd name="T10" fmla="*/ 149 w 149"/>
                <a:gd name="T11" fmla="*/ 468 h 471"/>
                <a:gd name="T12" fmla="*/ 128 w 149"/>
                <a:gd name="T13" fmla="*/ 433 h 471"/>
                <a:gd name="T14" fmla="*/ 135 w 149"/>
                <a:gd name="T15" fmla="*/ 421 h 471"/>
                <a:gd name="T16" fmla="*/ 139 w 149"/>
                <a:gd name="T17" fmla="*/ 431 h 471"/>
                <a:gd name="T18" fmla="*/ 118 w 149"/>
                <a:gd name="T19" fmla="*/ 395 h 471"/>
                <a:gd name="T20" fmla="*/ 125 w 149"/>
                <a:gd name="T21" fmla="*/ 383 h 471"/>
                <a:gd name="T22" fmla="*/ 127 w 149"/>
                <a:gd name="T23" fmla="*/ 393 h 471"/>
                <a:gd name="T24" fmla="*/ 106 w 149"/>
                <a:gd name="T25" fmla="*/ 357 h 471"/>
                <a:gd name="T26" fmla="*/ 113 w 149"/>
                <a:gd name="T27" fmla="*/ 344 h 471"/>
                <a:gd name="T28" fmla="*/ 115 w 149"/>
                <a:gd name="T29" fmla="*/ 355 h 471"/>
                <a:gd name="T30" fmla="*/ 94 w 149"/>
                <a:gd name="T31" fmla="*/ 319 h 471"/>
                <a:gd name="T32" fmla="*/ 101 w 149"/>
                <a:gd name="T33" fmla="*/ 306 h 471"/>
                <a:gd name="T34" fmla="*/ 105 w 149"/>
                <a:gd name="T35" fmla="*/ 316 h 471"/>
                <a:gd name="T36" fmla="*/ 84 w 149"/>
                <a:gd name="T37" fmla="*/ 280 h 471"/>
                <a:gd name="T38" fmla="*/ 91 w 149"/>
                <a:gd name="T39" fmla="*/ 268 h 471"/>
                <a:gd name="T40" fmla="*/ 93 w 149"/>
                <a:gd name="T41" fmla="*/ 278 h 471"/>
                <a:gd name="T42" fmla="*/ 72 w 149"/>
                <a:gd name="T43" fmla="*/ 242 h 471"/>
                <a:gd name="T44" fmla="*/ 79 w 149"/>
                <a:gd name="T45" fmla="*/ 231 h 471"/>
                <a:gd name="T46" fmla="*/ 81 w 149"/>
                <a:gd name="T47" fmla="*/ 240 h 471"/>
                <a:gd name="T48" fmla="*/ 61 w 149"/>
                <a:gd name="T49" fmla="*/ 204 h 471"/>
                <a:gd name="T50" fmla="*/ 67 w 149"/>
                <a:gd name="T51" fmla="*/ 193 h 471"/>
                <a:gd name="T52" fmla="*/ 70 w 149"/>
                <a:gd name="T53" fmla="*/ 202 h 471"/>
                <a:gd name="T54" fmla="*/ 49 w 149"/>
                <a:gd name="T55" fmla="*/ 166 h 471"/>
                <a:gd name="T56" fmla="*/ 57 w 149"/>
                <a:gd name="T57" fmla="*/ 153 h 471"/>
                <a:gd name="T58" fmla="*/ 59 w 149"/>
                <a:gd name="T59" fmla="*/ 164 h 471"/>
                <a:gd name="T60" fmla="*/ 38 w 149"/>
                <a:gd name="T61" fmla="*/ 129 h 471"/>
                <a:gd name="T62" fmla="*/ 45 w 149"/>
                <a:gd name="T63" fmla="*/ 116 h 471"/>
                <a:gd name="T64" fmla="*/ 47 w 149"/>
                <a:gd name="T65" fmla="*/ 125 h 471"/>
                <a:gd name="T66" fmla="*/ 27 w 149"/>
                <a:gd name="T67" fmla="*/ 89 h 471"/>
                <a:gd name="T68" fmla="*/ 33 w 149"/>
                <a:gd name="T69" fmla="*/ 78 h 471"/>
                <a:gd name="T70" fmla="*/ 36 w 149"/>
                <a:gd name="T71" fmla="*/ 87 h 471"/>
                <a:gd name="T72" fmla="*/ 15 w 149"/>
                <a:gd name="T73" fmla="*/ 51 h 471"/>
                <a:gd name="T74" fmla="*/ 21 w 149"/>
                <a:gd name="T75" fmla="*/ 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471">
                  <a:moveTo>
                    <a:pt x="13" y="11"/>
                  </a:moveTo>
                  <a:lnTo>
                    <a:pt x="4" y="14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11"/>
                  </a:lnTo>
                  <a:lnTo>
                    <a:pt x="13" y="11"/>
                  </a:lnTo>
                  <a:close/>
                  <a:moveTo>
                    <a:pt x="149" y="468"/>
                  </a:moveTo>
                  <a:lnTo>
                    <a:pt x="140" y="471"/>
                  </a:lnTo>
                  <a:lnTo>
                    <a:pt x="138" y="462"/>
                  </a:lnTo>
                  <a:lnTo>
                    <a:pt x="147" y="459"/>
                  </a:lnTo>
                  <a:lnTo>
                    <a:pt x="149" y="468"/>
                  </a:lnTo>
                  <a:lnTo>
                    <a:pt x="149" y="468"/>
                  </a:lnTo>
                  <a:close/>
                  <a:moveTo>
                    <a:pt x="139" y="431"/>
                  </a:moveTo>
                  <a:lnTo>
                    <a:pt x="128" y="433"/>
                  </a:lnTo>
                  <a:lnTo>
                    <a:pt x="126" y="424"/>
                  </a:lnTo>
                  <a:lnTo>
                    <a:pt x="135" y="421"/>
                  </a:lnTo>
                  <a:lnTo>
                    <a:pt x="139" y="431"/>
                  </a:lnTo>
                  <a:lnTo>
                    <a:pt x="139" y="431"/>
                  </a:lnTo>
                  <a:close/>
                  <a:moveTo>
                    <a:pt x="127" y="393"/>
                  </a:moveTo>
                  <a:lnTo>
                    <a:pt x="118" y="395"/>
                  </a:lnTo>
                  <a:lnTo>
                    <a:pt x="114" y="386"/>
                  </a:lnTo>
                  <a:lnTo>
                    <a:pt x="125" y="383"/>
                  </a:lnTo>
                  <a:lnTo>
                    <a:pt x="127" y="393"/>
                  </a:lnTo>
                  <a:lnTo>
                    <a:pt x="127" y="393"/>
                  </a:lnTo>
                  <a:close/>
                  <a:moveTo>
                    <a:pt x="115" y="355"/>
                  </a:moveTo>
                  <a:lnTo>
                    <a:pt x="106" y="357"/>
                  </a:lnTo>
                  <a:lnTo>
                    <a:pt x="104" y="348"/>
                  </a:lnTo>
                  <a:lnTo>
                    <a:pt x="113" y="344"/>
                  </a:lnTo>
                  <a:lnTo>
                    <a:pt x="115" y="355"/>
                  </a:lnTo>
                  <a:lnTo>
                    <a:pt x="115" y="355"/>
                  </a:lnTo>
                  <a:close/>
                  <a:moveTo>
                    <a:pt x="105" y="316"/>
                  </a:moveTo>
                  <a:lnTo>
                    <a:pt x="94" y="319"/>
                  </a:lnTo>
                  <a:lnTo>
                    <a:pt x="92" y="309"/>
                  </a:lnTo>
                  <a:lnTo>
                    <a:pt x="101" y="306"/>
                  </a:lnTo>
                  <a:lnTo>
                    <a:pt x="105" y="316"/>
                  </a:lnTo>
                  <a:lnTo>
                    <a:pt x="105" y="316"/>
                  </a:lnTo>
                  <a:close/>
                  <a:moveTo>
                    <a:pt x="93" y="278"/>
                  </a:moveTo>
                  <a:lnTo>
                    <a:pt x="84" y="280"/>
                  </a:lnTo>
                  <a:lnTo>
                    <a:pt x="80" y="271"/>
                  </a:lnTo>
                  <a:lnTo>
                    <a:pt x="91" y="268"/>
                  </a:lnTo>
                  <a:lnTo>
                    <a:pt x="93" y="278"/>
                  </a:lnTo>
                  <a:lnTo>
                    <a:pt x="93" y="278"/>
                  </a:lnTo>
                  <a:close/>
                  <a:moveTo>
                    <a:pt x="81" y="240"/>
                  </a:moveTo>
                  <a:lnTo>
                    <a:pt x="72" y="242"/>
                  </a:lnTo>
                  <a:lnTo>
                    <a:pt x="70" y="233"/>
                  </a:lnTo>
                  <a:lnTo>
                    <a:pt x="79" y="231"/>
                  </a:lnTo>
                  <a:lnTo>
                    <a:pt x="81" y="240"/>
                  </a:lnTo>
                  <a:lnTo>
                    <a:pt x="81" y="240"/>
                  </a:lnTo>
                  <a:close/>
                  <a:moveTo>
                    <a:pt x="70" y="202"/>
                  </a:moveTo>
                  <a:lnTo>
                    <a:pt x="61" y="204"/>
                  </a:lnTo>
                  <a:lnTo>
                    <a:pt x="58" y="195"/>
                  </a:lnTo>
                  <a:lnTo>
                    <a:pt x="67" y="193"/>
                  </a:lnTo>
                  <a:lnTo>
                    <a:pt x="70" y="202"/>
                  </a:lnTo>
                  <a:lnTo>
                    <a:pt x="70" y="202"/>
                  </a:lnTo>
                  <a:close/>
                  <a:moveTo>
                    <a:pt x="59" y="164"/>
                  </a:moveTo>
                  <a:lnTo>
                    <a:pt x="49" y="166"/>
                  </a:lnTo>
                  <a:lnTo>
                    <a:pt x="46" y="156"/>
                  </a:lnTo>
                  <a:lnTo>
                    <a:pt x="57" y="153"/>
                  </a:lnTo>
                  <a:lnTo>
                    <a:pt x="59" y="164"/>
                  </a:lnTo>
                  <a:lnTo>
                    <a:pt x="59" y="164"/>
                  </a:lnTo>
                  <a:close/>
                  <a:moveTo>
                    <a:pt x="47" y="125"/>
                  </a:moveTo>
                  <a:lnTo>
                    <a:pt x="38" y="129"/>
                  </a:lnTo>
                  <a:lnTo>
                    <a:pt x="36" y="118"/>
                  </a:lnTo>
                  <a:lnTo>
                    <a:pt x="45" y="116"/>
                  </a:lnTo>
                  <a:lnTo>
                    <a:pt x="47" y="125"/>
                  </a:lnTo>
                  <a:lnTo>
                    <a:pt x="47" y="125"/>
                  </a:lnTo>
                  <a:close/>
                  <a:moveTo>
                    <a:pt x="36" y="87"/>
                  </a:moveTo>
                  <a:lnTo>
                    <a:pt x="27" y="89"/>
                  </a:lnTo>
                  <a:lnTo>
                    <a:pt x="24" y="80"/>
                  </a:lnTo>
                  <a:lnTo>
                    <a:pt x="33" y="78"/>
                  </a:lnTo>
                  <a:lnTo>
                    <a:pt x="36" y="87"/>
                  </a:lnTo>
                  <a:lnTo>
                    <a:pt x="36" y="87"/>
                  </a:lnTo>
                  <a:close/>
                  <a:moveTo>
                    <a:pt x="25" y="49"/>
                  </a:moveTo>
                  <a:lnTo>
                    <a:pt x="15" y="51"/>
                  </a:lnTo>
                  <a:lnTo>
                    <a:pt x="12" y="42"/>
                  </a:lnTo>
                  <a:lnTo>
                    <a:pt x="21" y="40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3" name="Freeform 287"/>
            <p:cNvSpPr>
              <a:spLocks noEditPoints="1"/>
            </p:cNvSpPr>
            <p:nvPr/>
          </p:nvSpPr>
          <p:spPr bwMode="auto">
            <a:xfrm>
              <a:off x="3245838" y="2363376"/>
              <a:ext cx="220891" cy="665436"/>
            </a:xfrm>
            <a:custGeom>
              <a:avLst/>
              <a:gdLst>
                <a:gd name="T0" fmla="*/ 67 w 80"/>
                <a:gd name="T1" fmla="*/ 231 h 241"/>
                <a:gd name="T2" fmla="*/ 77 w 80"/>
                <a:gd name="T3" fmla="*/ 228 h 241"/>
                <a:gd name="T4" fmla="*/ 80 w 80"/>
                <a:gd name="T5" fmla="*/ 239 h 241"/>
                <a:gd name="T6" fmla="*/ 69 w 80"/>
                <a:gd name="T7" fmla="*/ 241 h 241"/>
                <a:gd name="T8" fmla="*/ 67 w 80"/>
                <a:gd name="T9" fmla="*/ 231 h 241"/>
                <a:gd name="T10" fmla="*/ 67 w 80"/>
                <a:gd name="T11" fmla="*/ 231 h 241"/>
                <a:gd name="T12" fmla="*/ 0 w 80"/>
                <a:gd name="T13" fmla="*/ 2 h 241"/>
                <a:gd name="T14" fmla="*/ 9 w 80"/>
                <a:gd name="T15" fmla="*/ 0 h 241"/>
                <a:gd name="T16" fmla="*/ 13 w 80"/>
                <a:gd name="T17" fmla="*/ 9 h 241"/>
                <a:gd name="T18" fmla="*/ 3 w 80"/>
                <a:gd name="T19" fmla="*/ 11 h 241"/>
                <a:gd name="T20" fmla="*/ 0 w 80"/>
                <a:gd name="T21" fmla="*/ 2 h 241"/>
                <a:gd name="T22" fmla="*/ 0 w 80"/>
                <a:gd name="T23" fmla="*/ 2 h 241"/>
                <a:gd name="T24" fmla="*/ 12 w 80"/>
                <a:gd name="T25" fmla="*/ 40 h 241"/>
                <a:gd name="T26" fmla="*/ 21 w 80"/>
                <a:gd name="T27" fmla="*/ 38 h 241"/>
                <a:gd name="T28" fmla="*/ 24 w 80"/>
                <a:gd name="T29" fmla="*/ 47 h 241"/>
                <a:gd name="T30" fmla="*/ 15 w 80"/>
                <a:gd name="T31" fmla="*/ 49 h 241"/>
                <a:gd name="T32" fmla="*/ 12 w 80"/>
                <a:gd name="T33" fmla="*/ 40 h 241"/>
                <a:gd name="T34" fmla="*/ 12 w 80"/>
                <a:gd name="T35" fmla="*/ 40 h 241"/>
                <a:gd name="T36" fmla="*/ 22 w 80"/>
                <a:gd name="T37" fmla="*/ 78 h 241"/>
                <a:gd name="T38" fmla="*/ 33 w 80"/>
                <a:gd name="T39" fmla="*/ 75 h 241"/>
                <a:gd name="T40" fmla="*/ 35 w 80"/>
                <a:gd name="T41" fmla="*/ 85 h 241"/>
                <a:gd name="T42" fmla="*/ 25 w 80"/>
                <a:gd name="T43" fmla="*/ 88 h 241"/>
                <a:gd name="T44" fmla="*/ 22 w 80"/>
                <a:gd name="T45" fmla="*/ 78 h 241"/>
                <a:gd name="T46" fmla="*/ 22 w 80"/>
                <a:gd name="T47" fmla="*/ 78 h 241"/>
                <a:gd name="T48" fmla="*/ 34 w 80"/>
                <a:gd name="T49" fmla="*/ 117 h 241"/>
                <a:gd name="T50" fmla="*/ 43 w 80"/>
                <a:gd name="T51" fmla="*/ 113 h 241"/>
                <a:gd name="T52" fmla="*/ 46 w 80"/>
                <a:gd name="T53" fmla="*/ 124 h 241"/>
                <a:gd name="T54" fmla="*/ 37 w 80"/>
                <a:gd name="T55" fmla="*/ 126 h 241"/>
                <a:gd name="T56" fmla="*/ 34 w 80"/>
                <a:gd name="T57" fmla="*/ 117 h 241"/>
                <a:gd name="T58" fmla="*/ 34 w 80"/>
                <a:gd name="T59" fmla="*/ 117 h 241"/>
                <a:gd name="T60" fmla="*/ 45 w 80"/>
                <a:gd name="T61" fmla="*/ 155 h 241"/>
                <a:gd name="T62" fmla="*/ 55 w 80"/>
                <a:gd name="T63" fmla="*/ 153 h 241"/>
                <a:gd name="T64" fmla="*/ 58 w 80"/>
                <a:gd name="T65" fmla="*/ 162 h 241"/>
                <a:gd name="T66" fmla="*/ 47 w 80"/>
                <a:gd name="T67" fmla="*/ 164 h 241"/>
                <a:gd name="T68" fmla="*/ 45 w 80"/>
                <a:gd name="T69" fmla="*/ 155 h 241"/>
                <a:gd name="T70" fmla="*/ 45 w 80"/>
                <a:gd name="T71" fmla="*/ 155 h 241"/>
                <a:gd name="T72" fmla="*/ 56 w 80"/>
                <a:gd name="T73" fmla="*/ 193 h 241"/>
                <a:gd name="T74" fmla="*/ 65 w 80"/>
                <a:gd name="T75" fmla="*/ 190 h 241"/>
                <a:gd name="T76" fmla="*/ 68 w 80"/>
                <a:gd name="T77" fmla="*/ 200 h 241"/>
                <a:gd name="T78" fmla="*/ 59 w 80"/>
                <a:gd name="T79" fmla="*/ 202 h 241"/>
                <a:gd name="T80" fmla="*/ 56 w 80"/>
                <a:gd name="T81" fmla="*/ 19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241">
                  <a:moveTo>
                    <a:pt x="67" y="231"/>
                  </a:moveTo>
                  <a:lnTo>
                    <a:pt x="77" y="228"/>
                  </a:lnTo>
                  <a:lnTo>
                    <a:pt x="80" y="239"/>
                  </a:lnTo>
                  <a:lnTo>
                    <a:pt x="69" y="241"/>
                  </a:lnTo>
                  <a:lnTo>
                    <a:pt x="67" y="231"/>
                  </a:lnTo>
                  <a:lnTo>
                    <a:pt x="67" y="231"/>
                  </a:lnTo>
                  <a:close/>
                  <a:moveTo>
                    <a:pt x="0" y="2"/>
                  </a:moveTo>
                  <a:lnTo>
                    <a:pt x="9" y="0"/>
                  </a:lnTo>
                  <a:lnTo>
                    <a:pt x="13" y="9"/>
                  </a:lnTo>
                  <a:lnTo>
                    <a:pt x="3" y="11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2" y="40"/>
                  </a:moveTo>
                  <a:lnTo>
                    <a:pt x="21" y="38"/>
                  </a:lnTo>
                  <a:lnTo>
                    <a:pt x="24" y="47"/>
                  </a:lnTo>
                  <a:lnTo>
                    <a:pt x="15" y="49"/>
                  </a:lnTo>
                  <a:lnTo>
                    <a:pt x="12" y="40"/>
                  </a:lnTo>
                  <a:lnTo>
                    <a:pt x="12" y="40"/>
                  </a:lnTo>
                  <a:close/>
                  <a:moveTo>
                    <a:pt x="22" y="78"/>
                  </a:moveTo>
                  <a:lnTo>
                    <a:pt x="33" y="75"/>
                  </a:lnTo>
                  <a:lnTo>
                    <a:pt x="35" y="85"/>
                  </a:lnTo>
                  <a:lnTo>
                    <a:pt x="25" y="88"/>
                  </a:lnTo>
                  <a:lnTo>
                    <a:pt x="22" y="78"/>
                  </a:lnTo>
                  <a:lnTo>
                    <a:pt x="22" y="78"/>
                  </a:lnTo>
                  <a:close/>
                  <a:moveTo>
                    <a:pt x="34" y="117"/>
                  </a:moveTo>
                  <a:lnTo>
                    <a:pt x="43" y="113"/>
                  </a:lnTo>
                  <a:lnTo>
                    <a:pt x="46" y="124"/>
                  </a:lnTo>
                  <a:lnTo>
                    <a:pt x="37" y="126"/>
                  </a:lnTo>
                  <a:lnTo>
                    <a:pt x="34" y="117"/>
                  </a:lnTo>
                  <a:lnTo>
                    <a:pt x="34" y="117"/>
                  </a:lnTo>
                  <a:close/>
                  <a:moveTo>
                    <a:pt x="45" y="155"/>
                  </a:moveTo>
                  <a:lnTo>
                    <a:pt x="55" y="153"/>
                  </a:lnTo>
                  <a:lnTo>
                    <a:pt x="58" y="162"/>
                  </a:lnTo>
                  <a:lnTo>
                    <a:pt x="47" y="164"/>
                  </a:lnTo>
                  <a:lnTo>
                    <a:pt x="45" y="155"/>
                  </a:lnTo>
                  <a:lnTo>
                    <a:pt x="45" y="155"/>
                  </a:lnTo>
                  <a:close/>
                  <a:moveTo>
                    <a:pt x="56" y="193"/>
                  </a:moveTo>
                  <a:lnTo>
                    <a:pt x="65" y="190"/>
                  </a:lnTo>
                  <a:lnTo>
                    <a:pt x="68" y="200"/>
                  </a:lnTo>
                  <a:lnTo>
                    <a:pt x="59" y="202"/>
                  </a:lnTo>
                  <a:lnTo>
                    <a:pt x="56" y="19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" name="Freeform 288"/>
            <p:cNvSpPr>
              <a:spLocks noEditPoints="1"/>
            </p:cNvSpPr>
            <p:nvPr/>
          </p:nvSpPr>
          <p:spPr bwMode="auto">
            <a:xfrm>
              <a:off x="3444640" y="2399272"/>
              <a:ext cx="1212141" cy="637824"/>
            </a:xfrm>
            <a:custGeom>
              <a:avLst/>
              <a:gdLst>
                <a:gd name="T0" fmla="*/ 14 w 439"/>
                <a:gd name="T1" fmla="*/ 226 h 231"/>
                <a:gd name="T2" fmla="*/ 0 w 439"/>
                <a:gd name="T3" fmla="*/ 222 h 231"/>
                <a:gd name="T4" fmla="*/ 9 w 439"/>
                <a:gd name="T5" fmla="*/ 218 h 231"/>
                <a:gd name="T6" fmla="*/ 439 w 439"/>
                <a:gd name="T7" fmla="*/ 9 h 231"/>
                <a:gd name="T8" fmla="*/ 426 w 439"/>
                <a:gd name="T9" fmla="*/ 5 h 231"/>
                <a:gd name="T10" fmla="*/ 435 w 439"/>
                <a:gd name="T11" fmla="*/ 0 h 231"/>
                <a:gd name="T12" fmla="*/ 404 w 439"/>
                <a:gd name="T13" fmla="*/ 27 h 231"/>
                <a:gd name="T14" fmla="*/ 391 w 439"/>
                <a:gd name="T15" fmla="*/ 22 h 231"/>
                <a:gd name="T16" fmla="*/ 400 w 439"/>
                <a:gd name="T17" fmla="*/ 18 h 231"/>
                <a:gd name="T18" fmla="*/ 369 w 439"/>
                <a:gd name="T19" fmla="*/ 45 h 231"/>
                <a:gd name="T20" fmla="*/ 355 w 439"/>
                <a:gd name="T21" fmla="*/ 40 h 231"/>
                <a:gd name="T22" fmla="*/ 363 w 439"/>
                <a:gd name="T23" fmla="*/ 36 h 231"/>
                <a:gd name="T24" fmla="*/ 333 w 439"/>
                <a:gd name="T25" fmla="*/ 64 h 231"/>
                <a:gd name="T26" fmla="*/ 320 w 439"/>
                <a:gd name="T27" fmla="*/ 59 h 231"/>
                <a:gd name="T28" fmla="*/ 328 w 439"/>
                <a:gd name="T29" fmla="*/ 55 h 231"/>
                <a:gd name="T30" fmla="*/ 298 w 439"/>
                <a:gd name="T31" fmla="*/ 81 h 231"/>
                <a:gd name="T32" fmla="*/ 284 w 439"/>
                <a:gd name="T33" fmla="*/ 77 h 231"/>
                <a:gd name="T34" fmla="*/ 293 w 439"/>
                <a:gd name="T35" fmla="*/ 73 h 231"/>
                <a:gd name="T36" fmla="*/ 261 w 439"/>
                <a:gd name="T37" fmla="*/ 99 h 231"/>
                <a:gd name="T38" fmla="*/ 248 w 439"/>
                <a:gd name="T39" fmla="*/ 95 h 231"/>
                <a:gd name="T40" fmla="*/ 257 w 439"/>
                <a:gd name="T41" fmla="*/ 91 h 231"/>
                <a:gd name="T42" fmla="*/ 226 w 439"/>
                <a:gd name="T43" fmla="*/ 117 h 231"/>
                <a:gd name="T44" fmla="*/ 213 w 439"/>
                <a:gd name="T45" fmla="*/ 113 h 231"/>
                <a:gd name="T46" fmla="*/ 222 w 439"/>
                <a:gd name="T47" fmla="*/ 108 h 231"/>
                <a:gd name="T48" fmla="*/ 191 w 439"/>
                <a:gd name="T49" fmla="*/ 136 h 231"/>
                <a:gd name="T50" fmla="*/ 178 w 439"/>
                <a:gd name="T51" fmla="*/ 132 h 231"/>
                <a:gd name="T52" fmla="*/ 187 w 439"/>
                <a:gd name="T53" fmla="*/ 126 h 231"/>
                <a:gd name="T54" fmla="*/ 156 w 439"/>
                <a:gd name="T55" fmla="*/ 154 h 231"/>
                <a:gd name="T56" fmla="*/ 142 w 439"/>
                <a:gd name="T57" fmla="*/ 150 h 231"/>
                <a:gd name="T58" fmla="*/ 152 w 439"/>
                <a:gd name="T59" fmla="*/ 145 h 231"/>
                <a:gd name="T60" fmla="*/ 120 w 439"/>
                <a:gd name="T61" fmla="*/ 172 h 231"/>
                <a:gd name="T62" fmla="*/ 107 w 439"/>
                <a:gd name="T63" fmla="*/ 168 h 231"/>
                <a:gd name="T64" fmla="*/ 116 w 439"/>
                <a:gd name="T65" fmla="*/ 163 h 231"/>
                <a:gd name="T66" fmla="*/ 85 w 439"/>
                <a:gd name="T67" fmla="*/ 191 h 231"/>
                <a:gd name="T68" fmla="*/ 72 w 439"/>
                <a:gd name="T69" fmla="*/ 185 h 231"/>
                <a:gd name="T70" fmla="*/ 80 w 439"/>
                <a:gd name="T71" fmla="*/ 181 h 231"/>
                <a:gd name="T72" fmla="*/ 50 w 439"/>
                <a:gd name="T73" fmla="*/ 209 h 231"/>
                <a:gd name="T74" fmla="*/ 35 w 439"/>
                <a:gd name="T75" fmla="*/ 20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9" h="231">
                  <a:moveTo>
                    <a:pt x="9" y="218"/>
                  </a:moveTo>
                  <a:lnTo>
                    <a:pt x="14" y="226"/>
                  </a:lnTo>
                  <a:lnTo>
                    <a:pt x="5" y="231"/>
                  </a:lnTo>
                  <a:lnTo>
                    <a:pt x="0" y="222"/>
                  </a:lnTo>
                  <a:lnTo>
                    <a:pt x="9" y="218"/>
                  </a:lnTo>
                  <a:lnTo>
                    <a:pt x="9" y="218"/>
                  </a:lnTo>
                  <a:close/>
                  <a:moveTo>
                    <a:pt x="435" y="0"/>
                  </a:moveTo>
                  <a:lnTo>
                    <a:pt x="439" y="9"/>
                  </a:lnTo>
                  <a:lnTo>
                    <a:pt x="430" y="13"/>
                  </a:lnTo>
                  <a:lnTo>
                    <a:pt x="426" y="5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0" y="18"/>
                  </a:moveTo>
                  <a:lnTo>
                    <a:pt x="404" y="27"/>
                  </a:lnTo>
                  <a:lnTo>
                    <a:pt x="395" y="31"/>
                  </a:lnTo>
                  <a:lnTo>
                    <a:pt x="391" y="22"/>
                  </a:lnTo>
                  <a:lnTo>
                    <a:pt x="400" y="18"/>
                  </a:lnTo>
                  <a:lnTo>
                    <a:pt x="400" y="18"/>
                  </a:lnTo>
                  <a:close/>
                  <a:moveTo>
                    <a:pt x="363" y="36"/>
                  </a:moveTo>
                  <a:lnTo>
                    <a:pt x="369" y="45"/>
                  </a:lnTo>
                  <a:lnTo>
                    <a:pt x="359" y="49"/>
                  </a:lnTo>
                  <a:lnTo>
                    <a:pt x="355" y="40"/>
                  </a:lnTo>
                  <a:lnTo>
                    <a:pt x="363" y="36"/>
                  </a:lnTo>
                  <a:lnTo>
                    <a:pt x="363" y="36"/>
                  </a:lnTo>
                  <a:close/>
                  <a:moveTo>
                    <a:pt x="328" y="55"/>
                  </a:moveTo>
                  <a:lnTo>
                    <a:pt x="333" y="64"/>
                  </a:lnTo>
                  <a:lnTo>
                    <a:pt x="324" y="68"/>
                  </a:lnTo>
                  <a:lnTo>
                    <a:pt x="320" y="59"/>
                  </a:lnTo>
                  <a:lnTo>
                    <a:pt x="328" y="55"/>
                  </a:lnTo>
                  <a:lnTo>
                    <a:pt x="328" y="55"/>
                  </a:lnTo>
                  <a:close/>
                  <a:moveTo>
                    <a:pt x="293" y="73"/>
                  </a:moveTo>
                  <a:lnTo>
                    <a:pt x="298" y="81"/>
                  </a:lnTo>
                  <a:lnTo>
                    <a:pt x="289" y="86"/>
                  </a:lnTo>
                  <a:lnTo>
                    <a:pt x="284" y="77"/>
                  </a:lnTo>
                  <a:lnTo>
                    <a:pt x="293" y="73"/>
                  </a:lnTo>
                  <a:lnTo>
                    <a:pt x="293" y="73"/>
                  </a:lnTo>
                  <a:close/>
                  <a:moveTo>
                    <a:pt x="257" y="91"/>
                  </a:moveTo>
                  <a:lnTo>
                    <a:pt x="261" y="99"/>
                  </a:lnTo>
                  <a:lnTo>
                    <a:pt x="254" y="104"/>
                  </a:lnTo>
                  <a:lnTo>
                    <a:pt x="248" y="95"/>
                  </a:lnTo>
                  <a:lnTo>
                    <a:pt x="257" y="91"/>
                  </a:lnTo>
                  <a:lnTo>
                    <a:pt x="257" y="91"/>
                  </a:lnTo>
                  <a:close/>
                  <a:moveTo>
                    <a:pt x="222" y="108"/>
                  </a:moveTo>
                  <a:lnTo>
                    <a:pt x="226" y="117"/>
                  </a:lnTo>
                  <a:lnTo>
                    <a:pt x="218" y="123"/>
                  </a:lnTo>
                  <a:lnTo>
                    <a:pt x="213" y="113"/>
                  </a:lnTo>
                  <a:lnTo>
                    <a:pt x="222" y="108"/>
                  </a:lnTo>
                  <a:lnTo>
                    <a:pt x="222" y="108"/>
                  </a:lnTo>
                  <a:close/>
                  <a:moveTo>
                    <a:pt x="187" y="126"/>
                  </a:moveTo>
                  <a:lnTo>
                    <a:pt x="191" y="136"/>
                  </a:lnTo>
                  <a:lnTo>
                    <a:pt x="182" y="141"/>
                  </a:lnTo>
                  <a:lnTo>
                    <a:pt x="178" y="132"/>
                  </a:lnTo>
                  <a:lnTo>
                    <a:pt x="187" y="126"/>
                  </a:lnTo>
                  <a:lnTo>
                    <a:pt x="187" y="126"/>
                  </a:lnTo>
                  <a:close/>
                  <a:moveTo>
                    <a:pt x="152" y="145"/>
                  </a:moveTo>
                  <a:lnTo>
                    <a:pt x="156" y="154"/>
                  </a:lnTo>
                  <a:lnTo>
                    <a:pt x="146" y="158"/>
                  </a:lnTo>
                  <a:lnTo>
                    <a:pt x="142" y="150"/>
                  </a:lnTo>
                  <a:lnTo>
                    <a:pt x="152" y="145"/>
                  </a:lnTo>
                  <a:lnTo>
                    <a:pt x="152" y="145"/>
                  </a:lnTo>
                  <a:close/>
                  <a:moveTo>
                    <a:pt x="116" y="163"/>
                  </a:moveTo>
                  <a:lnTo>
                    <a:pt x="120" y="172"/>
                  </a:lnTo>
                  <a:lnTo>
                    <a:pt x="111" y="176"/>
                  </a:lnTo>
                  <a:lnTo>
                    <a:pt x="107" y="168"/>
                  </a:lnTo>
                  <a:lnTo>
                    <a:pt x="116" y="163"/>
                  </a:lnTo>
                  <a:lnTo>
                    <a:pt x="116" y="163"/>
                  </a:lnTo>
                  <a:close/>
                  <a:moveTo>
                    <a:pt x="80" y="181"/>
                  </a:moveTo>
                  <a:lnTo>
                    <a:pt x="85" y="191"/>
                  </a:lnTo>
                  <a:lnTo>
                    <a:pt x="76" y="194"/>
                  </a:lnTo>
                  <a:lnTo>
                    <a:pt x="72" y="185"/>
                  </a:lnTo>
                  <a:lnTo>
                    <a:pt x="80" y="181"/>
                  </a:lnTo>
                  <a:lnTo>
                    <a:pt x="80" y="181"/>
                  </a:lnTo>
                  <a:close/>
                  <a:moveTo>
                    <a:pt x="44" y="200"/>
                  </a:moveTo>
                  <a:lnTo>
                    <a:pt x="50" y="209"/>
                  </a:lnTo>
                  <a:lnTo>
                    <a:pt x="41" y="213"/>
                  </a:lnTo>
                  <a:lnTo>
                    <a:pt x="35" y="204"/>
                  </a:lnTo>
                  <a:lnTo>
                    <a:pt x="44" y="20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" name="Freeform 289"/>
            <p:cNvSpPr>
              <a:spLocks noEditPoints="1"/>
            </p:cNvSpPr>
            <p:nvPr/>
          </p:nvSpPr>
          <p:spPr bwMode="auto">
            <a:xfrm>
              <a:off x="4601557" y="2520762"/>
              <a:ext cx="218131" cy="1336392"/>
            </a:xfrm>
            <a:custGeom>
              <a:avLst/>
              <a:gdLst>
                <a:gd name="T0" fmla="*/ 12 w 79"/>
                <a:gd name="T1" fmla="*/ 475 h 484"/>
                <a:gd name="T2" fmla="*/ 0 w 79"/>
                <a:gd name="T3" fmla="*/ 482 h 484"/>
                <a:gd name="T4" fmla="*/ 2 w 79"/>
                <a:gd name="T5" fmla="*/ 473 h 484"/>
                <a:gd name="T6" fmla="*/ 79 w 79"/>
                <a:gd name="T7" fmla="*/ 1 h 484"/>
                <a:gd name="T8" fmla="*/ 68 w 79"/>
                <a:gd name="T9" fmla="*/ 9 h 484"/>
                <a:gd name="T10" fmla="*/ 70 w 79"/>
                <a:gd name="T11" fmla="*/ 0 h 484"/>
                <a:gd name="T12" fmla="*/ 74 w 79"/>
                <a:gd name="T13" fmla="*/ 41 h 484"/>
                <a:gd name="T14" fmla="*/ 62 w 79"/>
                <a:gd name="T15" fmla="*/ 48 h 484"/>
                <a:gd name="T16" fmla="*/ 63 w 79"/>
                <a:gd name="T17" fmla="*/ 39 h 484"/>
                <a:gd name="T18" fmla="*/ 68 w 79"/>
                <a:gd name="T19" fmla="*/ 80 h 484"/>
                <a:gd name="T20" fmla="*/ 57 w 79"/>
                <a:gd name="T21" fmla="*/ 88 h 484"/>
                <a:gd name="T22" fmla="*/ 58 w 79"/>
                <a:gd name="T23" fmla="*/ 79 h 484"/>
                <a:gd name="T24" fmla="*/ 62 w 79"/>
                <a:gd name="T25" fmla="*/ 119 h 484"/>
                <a:gd name="T26" fmla="*/ 51 w 79"/>
                <a:gd name="T27" fmla="*/ 128 h 484"/>
                <a:gd name="T28" fmla="*/ 53 w 79"/>
                <a:gd name="T29" fmla="*/ 118 h 484"/>
                <a:gd name="T30" fmla="*/ 57 w 79"/>
                <a:gd name="T31" fmla="*/ 158 h 484"/>
                <a:gd name="T32" fmla="*/ 46 w 79"/>
                <a:gd name="T33" fmla="*/ 167 h 484"/>
                <a:gd name="T34" fmla="*/ 48 w 79"/>
                <a:gd name="T35" fmla="*/ 157 h 484"/>
                <a:gd name="T36" fmla="*/ 51 w 79"/>
                <a:gd name="T37" fmla="*/ 199 h 484"/>
                <a:gd name="T38" fmla="*/ 40 w 79"/>
                <a:gd name="T39" fmla="*/ 207 h 484"/>
                <a:gd name="T40" fmla="*/ 41 w 79"/>
                <a:gd name="T41" fmla="*/ 196 h 484"/>
                <a:gd name="T42" fmla="*/ 46 w 79"/>
                <a:gd name="T43" fmla="*/ 238 h 484"/>
                <a:gd name="T44" fmla="*/ 34 w 79"/>
                <a:gd name="T45" fmla="*/ 246 h 484"/>
                <a:gd name="T46" fmla="*/ 36 w 79"/>
                <a:gd name="T47" fmla="*/ 237 h 484"/>
                <a:gd name="T48" fmla="*/ 40 w 79"/>
                <a:gd name="T49" fmla="*/ 277 h 484"/>
                <a:gd name="T50" fmla="*/ 29 w 79"/>
                <a:gd name="T51" fmla="*/ 285 h 484"/>
                <a:gd name="T52" fmla="*/ 31 w 79"/>
                <a:gd name="T53" fmla="*/ 276 h 484"/>
                <a:gd name="T54" fmla="*/ 34 w 79"/>
                <a:gd name="T55" fmla="*/ 316 h 484"/>
                <a:gd name="T56" fmla="*/ 23 w 79"/>
                <a:gd name="T57" fmla="*/ 326 h 484"/>
                <a:gd name="T58" fmla="*/ 25 w 79"/>
                <a:gd name="T59" fmla="*/ 315 h 484"/>
                <a:gd name="T60" fmla="*/ 29 w 79"/>
                <a:gd name="T61" fmla="*/ 356 h 484"/>
                <a:gd name="T62" fmla="*/ 17 w 79"/>
                <a:gd name="T63" fmla="*/ 365 h 484"/>
                <a:gd name="T64" fmla="*/ 19 w 79"/>
                <a:gd name="T65" fmla="*/ 354 h 484"/>
                <a:gd name="T66" fmla="*/ 24 w 79"/>
                <a:gd name="T67" fmla="*/ 395 h 484"/>
                <a:gd name="T68" fmla="*/ 12 w 79"/>
                <a:gd name="T69" fmla="*/ 404 h 484"/>
                <a:gd name="T70" fmla="*/ 14 w 79"/>
                <a:gd name="T71" fmla="*/ 394 h 484"/>
                <a:gd name="T72" fmla="*/ 17 w 79"/>
                <a:gd name="T73" fmla="*/ 435 h 484"/>
                <a:gd name="T74" fmla="*/ 7 w 79"/>
                <a:gd name="T75" fmla="*/ 44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484">
                  <a:moveTo>
                    <a:pt x="2" y="473"/>
                  </a:moveTo>
                  <a:lnTo>
                    <a:pt x="12" y="475"/>
                  </a:lnTo>
                  <a:lnTo>
                    <a:pt x="11" y="484"/>
                  </a:lnTo>
                  <a:lnTo>
                    <a:pt x="0" y="482"/>
                  </a:lnTo>
                  <a:lnTo>
                    <a:pt x="2" y="473"/>
                  </a:lnTo>
                  <a:lnTo>
                    <a:pt x="2" y="473"/>
                  </a:lnTo>
                  <a:close/>
                  <a:moveTo>
                    <a:pt x="70" y="0"/>
                  </a:moveTo>
                  <a:lnTo>
                    <a:pt x="79" y="1"/>
                  </a:lnTo>
                  <a:lnTo>
                    <a:pt x="78" y="11"/>
                  </a:lnTo>
                  <a:lnTo>
                    <a:pt x="68" y="9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63" y="39"/>
                  </a:moveTo>
                  <a:lnTo>
                    <a:pt x="74" y="41"/>
                  </a:lnTo>
                  <a:lnTo>
                    <a:pt x="72" y="50"/>
                  </a:lnTo>
                  <a:lnTo>
                    <a:pt x="62" y="48"/>
                  </a:lnTo>
                  <a:lnTo>
                    <a:pt x="63" y="39"/>
                  </a:lnTo>
                  <a:lnTo>
                    <a:pt x="63" y="39"/>
                  </a:lnTo>
                  <a:close/>
                  <a:moveTo>
                    <a:pt x="58" y="79"/>
                  </a:moveTo>
                  <a:lnTo>
                    <a:pt x="68" y="80"/>
                  </a:lnTo>
                  <a:lnTo>
                    <a:pt x="67" y="90"/>
                  </a:lnTo>
                  <a:lnTo>
                    <a:pt x="57" y="88"/>
                  </a:lnTo>
                  <a:lnTo>
                    <a:pt x="58" y="79"/>
                  </a:lnTo>
                  <a:lnTo>
                    <a:pt x="58" y="79"/>
                  </a:lnTo>
                  <a:close/>
                  <a:moveTo>
                    <a:pt x="53" y="118"/>
                  </a:moveTo>
                  <a:lnTo>
                    <a:pt x="62" y="119"/>
                  </a:lnTo>
                  <a:lnTo>
                    <a:pt x="61" y="130"/>
                  </a:lnTo>
                  <a:lnTo>
                    <a:pt x="51" y="128"/>
                  </a:lnTo>
                  <a:lnTo>
                    <a:pt x="53" y="118"/>
                  </a:lnTo>
                  <a:lnTo>
                    <a:pt x="53" y="118"/>
                  </a:lnTo>
                  <a:close/>
                  <a:moveTo>
                    <a:pt x="48" y="157"/>
                  </a:moveTo>
                  <a:lnTo>
                    <a:pt x="57" y="158"/>
                  </a:lnTo>
                  <a:lnTo>
                    <a:pt x="55" y="169"/>
                  </a:lnTo>
                  <a:lnTo>
                    <a:pt x="46" y="167"/>
                  </a:lnTo>
                  <a:lnTo>
                    <a:pt x="48" y="157"/>
                  </a:lnTo>
                  <a:lnTo>
                    <a:pt x="48" y="157"/>
                  </a:lnTo>
                  <a:close/>
                  <a:moveTo>
                    <a:pt x="41" y="196"/>
                  </a:moveTo>
                  <a:lnTo>
                    <a:pt x="51" y="199"/>
                  </a:lnTo>
                  <a:lnTo>
                    <a:pt x="50" y="208"/>
                  </a:lnTo>
                  <a:lnTo>
                    <a:pt x="40" y="207"/>
                  </a:lnTo>
                  <a:lnTo>
                    <a:pt x="41" y="196"/>
                  </a:lnTo>
                  <a:lnTo>
                    <a:pt x="41" y="196"/>
                  </a:lnTo>
                  <a:close/>
                  <a:moveTo>
                    <a:pt x="36" y="237"/>
                  </a:moveTo>
                  <a:lnTo>
                    <a:pt x="46" y="238"/>
                  </a:lnTo>
                  <a:lnTo>
                    <a:pt x="45" y="247"/>
                  </a:lnTo>
                  <a:lnTo>
                    <a:pt x="34" y="246"/>
                  </a:lnTo>
                  <a:lnTo>
                    <a:pt x="36" y="237"/>
                  </a:lnTo>
                  <a:lnTo>
                    <a:pt x="36" y="237"/>
                  </a:lnTo>
                  <a:close/>
                  <a:moveTo>
                    <a:pt x="31" y="276"/>
                  </a:moveTo>
                  <a:lnTo>
                    <a:pt x="40" y="277"/>
                  </a:lnTo>
                  <a:lnTo>
                    <a:pt x="38" y="286"/>
                  </a:lnTo>
                  <a:lnTo>
                    <a:pt x="29" y="285"/>
                  </a:lnTo>
                  <a:lnTo>
                    <a:pt x="31" y="276"/>
                  </a:lnTo>
                  <a:lnTo>
                    <a:pt x="31" y="276"/>
                  </a:lnTo>
                  <a:close/>
                  <a:moveTo>
                    <a:pt x="25" y="315"/>
                  </a:moveTo>
                  <a:lnTo>
                    <a:pt x="34" y="316"/>
                  </a:lnTo>
                  <a:lnTo>
                    <a:pt x="33" y="327"/>
                  </a:lnTo>
                  <a:lnTo>
                    <a:pt x="23" y="326"/>
                  </a:lnTo>
                  <a:lnTo>
                    <a:pt x="25" y="315"/>
                  </a:lnTo>
                  <a:lnTo>
                    <a:pt x="25" y="315"/>
                  </a:lnTo>
                  <a:close/>
                  <a:moveTo>
                    <a:pt x="19" y="354"/>
                  </a:moveTo>
                  <a:lnTo>
                    <a:pt x="29" y="356"/>
                  </a:lnTo>
                  <a:lnTo>
                    <a:pt x="28" y="366"/>
                  </a:lnTo>
                  <a:lnTo>
                    <a:pt x="17" y="365"/>
                  </a:lnTo>
                  <a:lnTo>
                    <a:pt x="19" y="354"/>
                  </a:lnTo>
                  <a:lnTo>
                    <a:pt x="19" y="354"/>
                  </a:lnTo>
                  <a:close/>
                  <a:moveTo>
                    <a:pt x="14" y="394"/>
                  </a:moveTo>
                  <a:lnTo>
                    <a:pt x="24" y="395"/>
                  </a:lnTo>
                  <a:lnTo>
                    <a:pt x="21" y="405"/>
                  </a:lnTo>
                  <a:lnTo>
                    <a:pt x="12" y="404"/>
                  </a:lnTo>
                  <a:lnTo>
                    <a:pt x="14" y="394"/>
                  </a:lnTo>
                  <a:lnTo>
                    <a:pt x="14" y="394"/>
                  </a:lnTo>
                  <a:close/>
                  <a:moveTo>
                    <a:pt x="8" y="434"/>
                  </a:moveTo>
                  <a:lnTo>
                    <a:pt x="17" y="435"/>
                  </a:lnTo>
                  <a:lnTo>
                    <a:pt x="16" y="445"/>
                  </a:lnTo>
                  <a:lnTo>
                    <a:pt x="7" y="443"/>
                  </a:lnTo>
                  <a:lnTo>
                    <a:pt x="8" y="43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" name="Freeform 290"/>
            <p:cNvSpPr>
              <a:spLocks noEditPoints="1"/>
            </p:cNvSpPr>
            <p:nvPr/>
          </p:nvSpPr>
          <p:spPr bwMode="auto">
            <a:xfrm>
              <a:off x="4584990" y="1568168"/>
              <a:ext cx="201564" cy="554990"/>
            </a:xfrm>
            <a:custGeom>
              <a:avLst/>
              <a:gdLst>
                <a:gd name="T0" fmla="*/ 12 w 73"/>
                <a:gd name="T1" fmla="*/ 9 h 201"/>
                <a:gd name="T2" fmla="*/ 3 w 73"/>
                <a:gd name="T3" fmla="*/ 12 h 201"/>
                <a:gd name="T4" fmla="*/ 0 w 73"/>
                <a:gd name="T5" fmla="*/ 3 h 201"/>
                <a:gd name="T6" fmla="*/ 9 w 73"/>
                <a:gd name="T7" fmla="*/ 0 h 201"/>
                <a:gd name="T8" fmla="*/ 12 w 73"/>
                <a:gd name="T9" fmla="*/ 9 h 201"/>
                <a:gd name="T10" fmla="*/ 12 w 73"/>
                <a:gd name="T11" fmla="*/ 9 h 201"/>
                <a:gd name="T12" fmla="*/ 73 w 73"/>
                <a:gd name="T13" fmla="*/ 199 h 201"/>
                <a:gd name="T14" fmla="*/ 64 w 73"/>
                <a:gd name="T15" fmla="*/ 201 h 201"/>
                <a:gd name="T16" fmla="*/ 60 w 73"/>
                <a:gd name="T17" fmla="*/ 192 h 201"/>
                <a:gd name="T18" fmla="*/ 71 w 73"/>
                <a:gd name="T19" fmla="*/ 190 h 201"/>
                <a:gd name="T20" fmla="*/ 73 w 73"/>
                <a:gd name="T21" fmla="*/ 199 h 201"/>
                <a:gd name="T22" fmla="*/ 73 w 73"/>
                <a:gd name="T23" fmla="*/ 199 h 201"/>
                <a:gd name="T24" fmla="*/ 61 w 73"/>
                <a:gd name="T25" fmla="*/ 161 h 201"/>
                <a:gd name="T26" fmla="*/ 51 w 73"/>
                <a:gd name="T27" fmla="*/ 163 h 201"/>
                <a:gd name="T28" fmla="*/ 48 w 73"/>
                <a:gd name="T29" fmla="*/ 154 h 201"/>
                <a:gd name="T30" fmla="*/ 57 w 73"/>
                <a:gd name="T31" fmla="*/ 152 h 201"/>
                <a:gd name="T32" fmla="*/ 61 w 73"/>
                <a:gd name="T33" fmla="*/ 161 h 201"/>
                <a:gd name="T34" fmla="*/ 61 w 73"/>
                <a:gd name="T35" fmla="*/ 161 h 201"/>
                <a:gd name="T36" fmla="*/ 48 w 73"/>
                <a:gd name="T37" fmla="*/ 123 h 201"/>
                <a:gd name="T38" fmla="*/ 39 w 73"/>
                <a:gd name="T39" fmla="*/ 126 h 201"/>
                <a:gd name="T40" fmla="*/ 37 w 73"/>
                <a:gd name="T41" fmla="*/ 116 h 201"/>
                <a:gd name="T42" fmla="*/ 46 w 73"/>
                <a:gd name="T43" fmla="*/ 114 h 201"/>
                <a:gd name="T44" fmla="*/ 48 w 73"/>
                <a:gd name="T45" fmla="*/ 123 h 201"/>
                <a:gd name="T46" fmla="*/ 48 w 73"/>
                <a:gd name="T47" fmla="*/ 123 h 201"/>
                <a:gd name="T48" fmla="*/ 37 w 73"/>
                <a:gd name="T49" fmla="*/ 85 h 201"/>
                <a:gd name="T50" fmla="*/ 27 w 73"/>
                <a:gd name="T51" fmla="*/ 88 h 201"/>
                <a:gd name="T52" fmla="*/ 23 w 73"/>
                <a:gd name="T53" fmla="*/ 78 h 201"/>
                <a:gd name="T54" fmla="*/ 34 w 73"/>
                <a:gd name="T55" fmla="*/ 76 h 201"/>
                <a:gd name="T56" fmla="*/ 37 w 73"/>
                <a:gd name="T57" fmla="*/ 85 h 201"/>
                <a:gd name="T58" fmla="*/ 37 w 73"/>
                <a:gd name="T59" fmla="*/ 85 h 201"/>
                <a:gd name="T60" fmla="*/ 25 w 73"/>
                <a:gd name="T61" fmla="*/ 47 h 201"/>
                <a:gd name="T62" fmla="*/ 14 w 73"/>
                <a:gd name="T63" fmla="*/ 50 h 201"/>
                <a:gd name="T64" fmla="*/ 12 w 73"/>
                <a:gd name="T65" fmla="*/ 41 h 201"/>
                <a:gd name="T66" fmla="*/ 21 w 73"/>
                <a:gd name="T67" fmla="*/ 38 h 201"/>
                <a:gd name="T68" fmla="*/ 25 w 73"/>
                <a:gd name="T69" fmla="*/ 4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201">
                  <a:moveTo>
                    <a:pt x="12" y="9"/>
                  </a:moveTo>
                  <a:lnTo>
                    <a:pt x="3" y="12"/>
                  </a:lnTo>
                  <a:lnTo>
                    <a:pt x="0" y="3"/>
                  </a:lnTo>
                  <a:lnTo>
                    <a:pt x="9" y="0"/>
                  </a:lnTo>
                  <a:lnTo>
                    <a:pt x="12" y="9"/>
                  </a:lnTo>
                  <a:lnTo>
                    <a:pt x="12" y="9"/>
                  </a:lnTo>
                  <a:close/>
                  <a:moveTo>
                    <a:pt x="73" y="199"/>
                  </a:moveTo>
                  <a:lnTo>
                    <a:pt x="64" y="201"/>
                  </a:lnTo>
                  <a:lnTo>
                    <a:pt x="60" y="192"/>
                  </a:lnTo>
                  <a:lnTo>
                    <a:pt x="71" y="190"/>
                  </a:lnTo>
                  <a:lnTo>
                    <a:pt x="73" y="199"/>
                  </a:lnTo>
                  <a:lnTo>
                    <a:pt x="73" y="199"/>
                  </a:lnTo>
                  <a:close/>
                  <a:moveTo>
                    <a:pt x="61" y="161"/>
                  </a:moveTo>
                  <a:lnTo>
                    <a:pt x="51" y="163"/>
                  </a:lnTo>
                  <a:lnTo>
                    <a:pt x="48" y="154"/>
                  </a:lnTo>
                  <a:lnTo>
                    <a:pt x="57" y="152"/>
                  </a:lnTo>
                  <a:lnTo>
                    <a:pt x="61" y="161"/>
                  </a:lnTo>
                  <a:lnTo>
                    <a:pt x="61" y="161"/>
                  </a:lnTo>
                  <a:close/>
                  <a:moveTo>
                    <a:pt x="48" y="123"/>
                  </a:moveTo>
                  <a:lnTo>
                    <a:pt x="39" y="126"/>
                  </a:lnTo>
                  <a:lnTo>
                    <a:pt x="37" y="116"/>
                  </a:lnTo>
                  <a:lnTo>
                    <a:pt x="46" y="114"/>
                  </a:lnTo>
                  <a:lnTo>
                    <a:pt x="48" y="123"/>
                  </a:lnTo>
                  <a:lnTo>
                    <a:pt x="48" y="123"/>
                  </a:lnTo>
                  <a:close/>
                  <a:moveTo>
                    <a:pt x="37" y="85"/>
                  </a:moveTo>
                  <a:lnTo>
                    <a:pt x="27" y="88"/>
                  </a:lnTo>
                  <a:lnTo>
                    <a:pt x="23" y="78"/>
                  </a:lnTo>
                  <a:lnTo>
                    <a:pt x="34" y="76"/>
                  </a:lnTo>
                  <a:lnTo>
                    <a:pt x="37" y="85"/>
                  </a:lnTo>
                  <a:lnTo>
                    <a:pt x="37" y="85"/>
                  </a:lnTo>
                  <a:close/>
                  <a:moveTo>
                    <a:pt x="25" y="47"/>
                  </a:moveTo>
                  <a:lnTo>
                    <a:pt x="14" y="50"/>
                  </a:lnTo>
                  <a:lnTo>
                    <a:pt x="12" y="41"/>
                  </a:lnTo>
                  <a:lnTo>
                    <a:pt x="21" y="38"/>
                  </a:lnTo>
                  <a:lnTo>
                    <a:pt x="25" y="4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7" name="Freeform 291"/>
            <p:cNvSpPr>
              <a:spLocks noEditPoints="1"/>
            </p:cNvSpPr>
            <p:nvPr/>
          </p:nvSpPr>
          <p:spPr bwMode="auto">
            <a:xfrm>
              <a:off x="2660476" y="3015005"/>
              <a:ext cx="803493" cy="670958"/>
            </a:xfrm>
            <a:custGeom>
              <a:avLst/>
              <a:gdLst>
                <a:gd name="T0" fmla="*/ 283 w 291"/>
                <a:gd name="T1" fmla="*/ 13 h 243"/>
                <a:gd name="T2" fmla="*/ 276 w 291"/>
                <a:gd name="T3" fmla="*/ 7 h 243"/>
                <a:gd name="T4" fmla="*/ 284 w 291"/>
                <a:gd name="T5" fmla="*/ 0 h 243"/>
                <a:gd name="T6" fmla="*/ 291 w 291"/>
                <a:gd name="T7" fmla="*/ 8 h 243"/>
                <a:gd name="T8" fmla="*/ 283 w 291"/>
                <a:gd name="T9" fmla="*/ 13 h 243"/>
                <a:gd name="T10" fmla="*/ 283 w 291"/>
                <a:gd name="T11" fmla="*/ 13 h 243"/>
                <a:gd name="T12" fmla="*/ 7 w 291"/>
                <a:gd name="T13" fmla="*/ 243 h 243"/>
                <a:gd name="T14" fmla="*/ 0 w 291"/>
                <a:gd name="T15" fmla="*/ 235 h 243"/>
                <a:gd name="T16" fmla="*/ 8 w 291"/>
                <a:gd name="T17" fmla="*/ 229 h 243"/>
                <a:gd name="T18" fmla="*/ 15 w 291"/>
                <a:gd name="T19" fmla="*/ 237 h 243"/>
                <a:gd name="T20" fmla="*/ 7 w 291"/>
                <a:gd name="T21" fmla="*/ 243 h 243"/>
                <a:gd name="T22" fmla="*/ 7 w 291"/>
                <a:gd name="T23" fmla="*/ 243 h 243"/>
                <a:gd name="T24" fmla="*/ 37 w 291"/>
                <a:gd name="T25" fmla="*/ 217 h 243"/>
                <a:gd name="T26" fmla="*/ 30 w 291"/>
                <a:gd name="T27" fmla="*/ 209 h 243"/>
                <a:gd name="T28" fmla="*/ 38 w 291"/>
                <a:gd name="T29" fmla="*/ 204 h 243"/>
                <a:gd name="T30" fmla="*/ 45 w 291"/>
                <a:gd name="T31" fmla="*/ 211 h 243"/>
                <a:gd name="T32" fmla="*/ 37 w 291"/>
                <a:gd name="T33" fmla="*/ 217 h 243"/>
                <a:gd name="T34" fmla="*/ 37 w 291"/>
                <a:gd name="T35" fmla="*/ 217 h 243"/>
                <a:gd name="T36" fmla="*/ 68 w 291"/>
                <a:gd name="T37" fmla="*/ 192 h 243"/>
                <a:gd name="T38" fmla="*/ 62 w 291"/>
                <a:gd name="T39" fmla="*/ 184 h 243"/>
                <a:gd name="T40" fmla="*/ 70 w 291"/>
                <a:gd name="T41" fmla="*/ 178 h 243"/>
                <a:gd name="T42" fmla="*/ 75 w 291"/>
                <a:gd name="T43" fmla="*/ 186 h 243"/>
                <a:gd name="T44" fmla="*/ 68 w 291"/>
                <a:gd name="T45" fmla="*/ 192 h 243"/>
                <a:gd name="T46" fmla="*/ 68 w 291"/>
                <a:gd name="T47" fmla="*/ 192 h 243"/>
                <a:gd name="T48" fmla="*/ 98 w 291"/>
                <a:gd name="T49" fmla="*/ 166 h 243"/>
                <a:gd name="T50" fmla="*/ 92 w 291"/>
                <a:gd name="T51" fmla="*/ 158 h 243"/>
                <a:gd name="T52" fmla="*/ 100 w 291"/>
                <a:gd name="T53" fmla="*/ 153 h 243"/>
                <a:gd name="T54" fmla="*/ 106 w 291"/>
                <a:gd name="T55" fmla="*/ 160 h 243"/>
                <a:gd name="T56" fmla="*/ 98 w 291"/>
                <a:gd name="T57" fmla="*/ 166 h 243"/>
                <a:gd name="T58" fmla="*/ 98 w 291"/>
                <a:gd name="T59" fmla="*/ 166 h 243"/>
                <a:gd name="T60" fmla="*/ 129 w 291"/>
                <a:gd name="T61" fmla="*/ 141 h 243"/>
                <a:gd name="T62" fmla="*/ 123 w 291"/>
                <a:gd name="T63" fmla="*/ 134 h 243"/>
                <a:gd name="T64" fmla="*/ 130 w 291"/>
                <a:gd name="T65" fmla="*/ 127 h 243"/>
                <a:gd name="T66" fmla="*/ 136 w 291"/>
                <a:gd name="T67" fmla="*/ 135 h 243"/>
                <a:gd name="T68" fmla="*/ 129 w 291"/>
                <a:gd name="T69" fmla="*/ 141 h 243"/>
                <a:gd name="T70" fmla="*/ 129 w 291"/>
                <a:gd name="T71" fmla="*/ 141 h 243"/>
                <a:gd name="T72" fmla="*/ 160 w 291"/>
                <a:gd name="T73" fmla="*/ 115 h 243"/>
                <a:gd name="T74" fmla="*/ 153 w 291"/>
                <a:gd name="T75" fmla="*/ 107 h 243"/>
                <a:gd name="T76" fmla="*/ 161 w 291"/>
                <a:gd name="T77" fmla="*/ 102 h 243"/>
                <a:gd name="T78" fmla="*/ 168 w 291"/>
                <a:gd name="T79" fmla="*/ 109 h 243"/>
                <a:gd name="T80" fmla="*/ 160 w 291"/>
                <a:gd name="T81" fmla="*/ 115 h 243"/>
                <a:gd name="T82" fmla="*/ 160 w 291"/>
                <a:gd name="T83" fmla="*/ 115 h 243"/>
                <a:gd name="T84" fmla="*/ 190 w 291"/>
                <a:gd name="T85" fmla="*/ 90 h 243"/>
                <a:gd name="T86" fmla="*/ 183 w 291"/>
                <a:gd name="T87" fmla="*/ 83 h 243"/>
                <a:gd name="T88" fmla="*/ 191 w 291"/>
                <a:gd name="T89" fmla="*/ 76 h 243"/>
                <a:gd name="T90" fmla="*/ 198 w 291"/>
                <a:gd name="T91" fmla="*/ 84 h 243"/>
                <a:gd name="T92" fmla="*/ 190 w 291"/>
                <a:gd name="T93" fmla="*/ 90 h 243"/>
                <a:gd name="T94" fmla="*/ 190 w 291"/>
                <a:gd name="T95" fmla="*/ 90 h 243"/>
                <a:gd name="T96" fmla="*/ 221 w 291"/>
                <a:gd name="T97" fmla="*/ 64 h 243"/>
                <a:gd name="T98" fmla="*/ 215 w 291"/>
                <a:gd name="T99" fmla="*/ 56 h 243"/>
                <a:gd name="T100" fmla="*/ 223 w 291"/>
                <a:gd name="T101" fmla="*/ 51 h 243"/>
                <a:gd name="T102" fmla="*/ 229 w 291"/>
                <a:gd name="T103" fmla="*/ 58 h 243"/>
                <a:gd name="T104" fmla="*/ 221 w 291"/>
                <a:gd name="T105" fmla="*/ 64 h 243"/>
                <a:gd name="T106" fmla="*/ 221 w 291"/>
                <a:gd name="T107" fmla="*/ 64 h 243"/>
                <a:gd name="T108" fmla="*/ 251 w 291"/>
                <a:gd name="T109" fmla="*/ 39 h 243"/>
                <a:gd name="T110" fmla="*/ 245 w 291"/>
                <a:gd name="T111" fmla="*/ 32 h 243"/>
                <a:gd name="T112" fmla="*/ 253 w 291"/>
                <a:gd name="T113" fmla="*/ 25 h 243"/>
                <a:gd name="T114" fmla="*/ 259 w 291"/>
                <a:gd name="T115" fmla="*/ 33 h 243"/>
                <a:gd name="T116" fmla="*/ 251 w 291"/>
                <a:gd name="T117" fmla="*/ 3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243">
                  <a:moveTo>
                    <a:pt x="283" y="13"/>
                  </a:moveTo>
                  <a:lnTo>
                    <a:pt x="276" y="7"/>
                  </a:lnTo>
                  <a:lnTo>
                    <a:pt x="284" y="0"/>
                  </a:lnTo>
                  <a:lnTo>
                    <a:pt x="291" y="8"/>
                  </a:lnTo>
                  <a:lnTo>
                    <a:pt x="283" y="13"/>
                  </a:lnTo>
                  <a:lnTo>
                    <a:pt x="283" y="13"/>
                  </a:lnTo>
                  <a:close/>
                  <a:moveTo>
                    <a:pt x="7" y="243"/>
                  </a:moveTo>
                  <a:lnTo>
                    <a:pt x="0" y="235"/>
                  </a:lnTo>
                  <a:lnTo>
                    <a:pt x="8" y="229"/>
                  </a:lnTo>
                  <a:lnTo>
                    <a:pt x="15" y="237"/>
                  </a:lnTo>
                  <a:lnTo>
                    <a:pt x="7" y="243"/>
                  </a:lnTo>
                  <a:lnTo>
                    <a:pt x="7" y="243"/>
                  </a:lnTo>
                  <a:close/>
                  <a:moveTo>
                    <a:pt x="37" y="217"/>
                  </a:moveTo>
                  <a:lnTo>
                    <a:pt x="30" y="209"/>
                  </a:lnTo>
                  <a:lnTo>
                    <a:pt x="38" y="204"/>
                  </a:lnTo>
                  <a:lnTo>
                    <a:pt x="45" y="211"/>
                  </a:lnTo>
                  <a:lnTo>
                    <a:pt x="37" y="217"/>
                  </a:lnTo>
                  <a:lnTo>
                    <a:pt x="37" y="217"/>
                  </a:lnTo>
                  <a:close/>
                  <a:moveTo>
                    <a:pt x="68" y="192"/>
                  </a:moveTo>
                  <a:lnTo>
                    <a:pt x="62" y="184"/>
                  </a:lnTo>
                  <a:lnTo>
                    <a:pt x="70" y="178"/>
                  </a:lnTo>
                  <a:lnTo>
                    <a:pt x="75" y="186"/>
                  </a:lnTo>
                  <a:lnTo>
                    <a:pt x="68" y="192"/>
                  </a:lnTo>
                  <a:lnTo>
                    <a:pt x="68" y="192"/>
                  </a:lnTo>
                  <a:close/>
                  <a:moveTo>
                    <a:pt x="98" y="166"/>
                  </a:moveTo>
                  <a:lnTo>
                    <a:pt x="92" y="158"/>
                  </a:lnTo>
                  <a:lnTo>
                    <a:pt x="100" y="153"/>
                  </a:lnTo>
                  <a:lnTo>
                    <a:pt x="106" y="160"/>
                  </a:lnTo>
                  <a:lnTo>
                    <a:pt x="98" y="166"/>
                  </a:lnTo>
                  <a:lnTo>
                    <a:pt x="98" y="166"/>
                  </a:lnTo>
                  <a:close/>
                  <a:moveTo>
                    <a:pt x="129" y="141"/>
                  </a:moveTo>
                  <a:lnTo>
                    <a:pt x="123" y="134"/>
                  </a:lnTo>
                  <a:lnTo>
                    <a:pt x="130" y="127"/>
                  </a:lnTo>
                  <a:lnTo>
                    <a:pt x="136" y="135"/>
                  </a:lnTo>
                  <a:lnTo>
                    <a:pt x="129" y="141"/>
                  </a:lnTo>
                  <a:lnTo>
                    <a:pt x="129" y="141"/>
                  </a:lnTo>
                  <a:close/>
                  <a:moveTo>
                    <a:pt x="160" y="115"/>
                  </a:moveTo>
                  <a:lnTo>
                    <a:pt x="153" y="107"/>
                  </a:lnTo>
                  <a:lnTo>
                    <a:pt x="161" y="102"/>
                  </a:lnTo>
                  <a:lnTo>
                    <a:pt x="168" y="109"/>
                  </a:lnTo>
                  <a:lnTo>
                    <a:pt x="160" y="115"/>
                  </a:lnTo>
                  <a:lnTo>
                    <a:pt x="160" y="115"/>
                  </a:lnTo>
                  <a:close/>
                  <a:moveTo>
                    <a:pt x="190" y="90"/>
                  </a:moveTo>
                  <a:lnTo>
                    <a:pt x="183" y="83"/>
                  </a:lnTo>
                  <a:lnTo>
                    <a:pt x="191" y="76"/>
                  </a:lnTo>
                  <a:lnTo>
                    <a:pt x="198" y="84"/>
                  </a:lnTo>
                  <a:lnTo>
                    <a:pt x="190" y="90"/>
                  </a:lnTo>
                  <a:lnTo>
                    <a:pt x="190" y="90"/>
                  </a:lnTo>
                  <a:close/>
                  <a:moveTo>
                    <a:pt x="221" y="64"/>
                  </a:moveTo>
                  <a:lnTo>
                    <a:pt x="215" y="56"/>
                  </a:lnTo>
                  <a:lnTo>
                    <a:pt x="223" y="51"/>
                  </a:lnTo>
                  <a:lnTo>
                    <a:pt x="229" y="58"/>
                  </a:lnTo>
                  <a:lnTo>
                    <a:pt x="221" y="64"/>
                  </a:lnTo>
                  <a:lnTo>
                    <a:pt x="221" y="64"/>
                  </a:lnTo>
                  <a:close/>
                  <a:moveTo>
                    <a:pt x="251" y="39"/>
                  </a:moveTo>
                  <a:lnTo>
                    <a:pt x="245" y="32"/>
                  </a:lnTo>
                  <a:lnTo>
                    <a:pt x="253" y="25"/>
                  </a:lnTo>
                  <a:lnTo>
                    <a:pt x="259" y="33"/>
                  </a:lnTo>
                  <a:lnTo>
                    <a:pt x="251" y="3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8" name="Freeform 292"/>
            <p:cNvSpPr>
              <a:spLocks noEditPoints="1"/>
            </p:cNvSpPr>
            <p:nvPr/>
          </p:nvSpPr>
          <p:spPr bwMode="auto">
            <a:xfrm>
              <a:off x="7580828" y="3674919"/>
              <a:ext cx="1049233" cy="463872"/>
            </a:xfrm>
            <a:custGeom>
              <a:avLst/>
              <a:gdLst>
                <a:gd name="T0" fmla="*/ 9 w 380"/>
                <a:gd name="T1" fmla="*/ 13 h 168"/>
                <a:gd name="T2" fmla="*/ 3 w 380"/>
                <a:gd name="T3" fmla="*/ 0 h 168"/>
                <a:gd name="T4" fmla="*/ 13 w 380"/>
                <a:gd name="T5" fmla="*/ 4 h 168"/>
                <a:gd name="T6" fmla="*/ 376 w 380"/>
                <a:gd name="T7" fmla="*/ 168 h 168"/>
                <a:gd name="T8" fmla="*/ 371 w 380"/>
                <a:gd name="T9" fmla="*/ 155 h 168"/>
                <a:gd name="T10" fmla="*/ 380 w 380"/>
                <a:gd name="T11" fmla="*/ 159 h 168"/>
                <a:gd name="T12" fmla="*/ 339 w 380"/>
                <a:gd name="T13" fmla="*/ 152 h 168"/>
                <a:gd name="T14" fmla="*/ 334 w 380"/>
                <a:gd name="T15" fmla="*/ 139 h 168"/>
                <a:gd name="T16" fmla="*/ 343 w 380"/>
                <a:gd name="T17" fmla="*/ 143 h 168"/>
                <a:gd name="T18" fmla="*/ 303 w 380"/>
                <a:gd name="T19" fmla="*/ 136 h 168"/>
                <a:gd name="T20" fmla="*/ 298 w 380"/>
                <a:gd name="T21" fmla="*/ 123 h 168"/>
                <a:gd name="T22" fmla="*/ 307 w 380"/>
                <a:gd name="T23" fmla="*/ 127 h 168"/>
                <a:gd name="T24" fmla="*/ 266 w 380"/>
                <a:gd name="T25" fmla="*/ 121 h 168"/>
                <a:gd name="T26" fmla="*/ 261 w 380"/>
                <a:gd name="T27" fmla="*/ 108 h 168"/>
                <a:gd name="T28" fmla="*/ 270 w 380"/>
                <a:gd name="T29" fmla="*/ 111 h 168"/>
                <a:gd name="T30" fmla="*/ 230 w 380"/>
                <a:gd name="T31" fmla="*/ 106 h 168"/>
                <a:gd name="T32" fmla="*/ 224 w 380"/>
                <a:gd name="T33" fmla="*/ 93 h 168"/>
                <a:gd name="T34" fmla="*/ 233 w 380"/>
                <a:gd name="T35" fmla="*/ 97 h 168"/>
                <a:gd name="T36" fmla="*/ 193 w 380"/>
                <a:gd name="T37" fmla="*/ 91 h 168"/>
                <a:gd name="T38" fmla="*/ 188 w 380"/>
                <a:gd name="T39" fmla="*/ 78 h 168"/>
                <a:gd name="T40" fmla="*/ 197 w 380"/>
                <a:gd name="T41" fmla="*/ 81 h 168"/>
                <a:gd name="T42" fmla="*/ 156 w 380"/>
                <a:gd name="T43" fmla="*/ 75 h 168"/>
                <a:gd name="T44" fmla="*/ 151 w 380"/>
                <a:gd name="T45" fmla="*/ 62 h 168"/>
                <a:gd name="T46" fmla="*/ 160 w 380"/>
                <a:gd name="T47" fmla="*/ 66 h 168"/>
                <a:gd name="T48" fmla="*/ 120 w 380"/>
                <a:gd name="T49" fmla="*/ 59 h 168"/>
                <a:gd name="T50" fmla="*/ 115 w 380"/>
                <a:gd name="T51" fmla="*/ 46 h 168"/>
                <a:gd name="T52" fmla="*/ 124 w 380"/>
                <a:gd name="T53" fmla="*/ 50 h 168"/>
                <a:gd name="T54" fmla="*/ 82 w 380"/>
                <a:gd name="T55" fmla="*/ 44 h 168"/>
                <a:gd name="T56" fmla="*/ 77 w 380"/>
                <a:gd name="T57" fmla="*/ 30 h 168"/>
                <a:gd name="T58" fmla="*/ 86 w 380"/>
                <a:gd name="T59" fmla="*/ 34 h 168"/>
                <a:gd name="T60" fmla="*/ 45 w 380"/>
                <a:gd name="T61" fmla="*/ 29 h 168"/>
                <a:gd name="T62" fmla="*/ 40 w 380"/>
                <a:gd name="T63" fmla="*/ 1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0" h="168">
                  <a:moveTo>
                    <a:pt x="13" y="4"/>
                  </a:moveTo>
                  <a:lnTo>
                    <a:pt x="9" y="13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3" y="4"/>
                  </a:lnTo>
                  <a:lnTo>
                    <a:pt x="13" y="4"/>
                  </a:lnTo>
                  <a:close/>
                  <a:moveTo>
                    <a:pt x="380" y="159"/>
                  </a:moveTo>
                  <a:lnTo>
                    <a:pt x="376" y="168"/>
                  </a:lnTo>
                  <a:lnTo>
                    <a:pt x="367" y="164"/>
                  </a:lnTo>
                  <a:lnTo>
                    <a:pt x="371" y="155"/>
                  </a:lnTo>
                  <a:lnTo>
                    <a:pt x="380" y="159"/>
                  </a:lnTo>
                  <a:lnTo>
                    <a:pt x="380" y="159"/>
                  </a:lnTo>
                  <a:close/>
                  <a:moveTo>
                    <a:pt x="343" y="143"/>
                  </a:moveTo>
                  <a:lnTo>
                    <a:pt x="339" y="152"/>
                  </a:lnTo>
                  <a:lnTo>
                    <a:pt x="330" y="148"/>
                  </a:lnTo>
                  <a:lnTo>
                    <a:pt x="334" y="139"/>
                  </a:lnTo>
                  <a:lnTo>
                    <a:pt x="343" y="143"/>
                  </a:lnTo>
                  <a:lnTo>
                    <a:pt x="343" y="143"/>
                  </a:lnTo>
                  <a:close/>
                  <a:moveTo>
                    <a:pt x="307" y="127"/>
                  </a:moveTo>
                  <a:lnTo>
                    <a:pt x="303" y="136"/>
                  </a:lnTo>
                  <a:lnTo>
                    <a:pt x="294" y="132"/>
                  </a:lnTo>
                  <a:lnTo>
                    <a:pt x="298" y="123"/>
                  </a:lnTo>
                  <a:lnTo>
                    <a:pt x="307" y="127"/>
                  </a:lnTo>
                  <a:lnTo>
                    <a:pt x="307" y="127"/>
                  </a:lnTo>
                  <a:close/>
                  <a:moveTo>
                    <a:pt x="270" y="111"/>
                  </a:moveTo>
                  <a:lnTo>
                    <a:pt x="266" y="121"/>
                  </a:lnTo>
                  <a:lnTo>
                    <a:pt x="257" y="118"/>
                  </a:lnTo>
                  <a:lnTo>
                    <a:pt x="261" y="108"/>
                  </a:lnTo>
                  <a:lnTo>
                    <a:pt x="270" y="111"/>
                  </a:lnTo>
                  <a:lnTo>
                    <a:pt x="270" y="111"/>
                  </a:lnTo>
                  <a:close/>
                  <a:moveTo>
                    <a:pt x="233" y="97"/>
                  </a:moveTo>
                  <a:lnTo>
                    <a:pt x="230" y="106"/>
                  </a:lnTo>
                  <a:lnTo>
                    <a:pt x="220" y="102"/>
                  </a:lnTo>
                  <a:lnTo>
                    <a:pt x="224" y="93"/>
                  </a:lnTo>
                  <a:lnTo>
                    <a:pt x="233" y="97"/>
                  </a:lnTo>
                  <a:lnTo>
                    <a:pt x="233" y="97"/>
                  </a:lnTo>
                  <a:close/>
                  <a:moveTo>
                    <a:pt x="197" y="81"/>
                  </a:moveTo>
                  <a:lnTo>
                    <a:pt x="193" y="91"/>
                  </a:lnTo>
                  <a:lnTo>
                    <a:pt x="184" y="87"/>
                  </a:lnTo>
                  <a:lnTo>
                    <a:pt x="188" y="78"/>
                  </a:lnTo>
                  <a:lnTo>
                    <a:pt x="197" y="81"/>
                  </a:lnTo>
                  <a:lnTo>
                    <a:pt x="197" y="81"/>
                  </a:lnTo>
                  <a:close/>
                  <a:moveTo>
                    <a:pt x="160" y="66"/>
                  </a:moveTo>
                  <a:lnTo>
                    <a:pt x="156" y="75"/>
                  </a:lnTo>
                  <a:lnTo>
                    <a:pt x="147" y="71"/>
                  </a:lnTo>
                  <a:lnTo>
                    <a:pt x="151" y="62"/>
                  </a:lnTo>
                  <a:lnTo>
                    <a:pt x="160" y="66"/>
                  </a:lnTo>
                  <a:lnTo>
                    <a:pt x="160" y="66"/>
                  </a:lnTo>
                  <a:close/>
                  <a:moveTo>
                    <a:pt x="124" y="50"/>
                  </a:moveTo>
                  <a:lnTo>
                    <a:pt x="120" y="59"/>
                  </a:lnTo>
                  <a:lnTo>
                    <a:pt x="111" y="55"/>
                  </a:lnTo>
                  <a:lnTo>
                    <a:pt x="115" y="46"/>
                  </a:lnTo>
                  <a:lnTo>
                    <a:pt x="124" y="50"/>
                  </a:lnTo>
                  <a:lnTo>
                    <a:pt x="124" y="50"/>
                  </a:lnTo>
                  <a:close/>
                  <a:moveTo>
                    <a:pt x="86" y="34"/>
                  </a:moveTo>
                  <a:lnTo>
                    <a:pt x="82" y="44"/>
                  </a:lnTo>
                  <a:lnTo>
                    <a:pt x="73" y="41"/>
                  </a:lnTo>
                  <a:lnTo>
                    <a:pt x="77" y="30"/>
                  </a:lnTo>
                  <a:lnTo>
                    <a:pt x="86" y="34"/>
                  </a:lnTo>
                  <a:lnTo>
                    <a:pt x="86" y="34"/>
                  </a:lnTo>
                  <a:close/>
                  <a:moveTo>
                    <a:pt x="49" y="20"/>
                  </a:moveTo>
                  <a:lnTo>
                    <a:pt x="45" y="29"/>
                  </a:lnTo>
                  <a:lnTo>
                    <a:pt x="36" y="25"/>
                  </a:lnTo>
                  <a:lnTo>
                    <a:pt x="40" y="16"/>
                  </a:lnTo>
                  <a:lnTo>
                    <a:pt x="49" y="2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9" name="Freeform 293"/>
            <p:cNvSpPr>
              <a:spLocks noEditPoints="1"/>
            </p:cNvSpPr>
            <p:nvPr/>
          </p:nvSpPr>
          <p:spPr bwMode="auto">
            <a:xfrm>
              <a:off x="8688045" y="3351865"/>
              <a:ext cx="519094" cy="770359"/>
            </a:xfrm>
            <a:custGeom>
              <a:avLst/>
              <a:gdLst>
                <a:gd name="T0" fmla="*/ 183 w 188"/>
                <a:gd name="T1" fmla="*/ 13 h 279"/>
                <a:gd name="T2" fmla="*/ 175 w 188"/>
                <a:gd name="T3" fmla="*/ 8 h 279"/>
                <a:gd name="T4" fmla="*/ 180 w 188"/>
                <a:gd name="T5" fmla="*/ 0 h 279"/>
                <a:gd name="T6" fmla="*/ 188 w 188"/>
                <a:gd name="T7" fmla="*/ 5 h 279"/>
                <a:gd name="T8" fmla="*/ 183 w 188"/>
                <a:gd name="T9" fmla="*/ 13 h 279"/>
                <a:gd name="T10" fmla="*/ 183 w 188"/>
                <a:gd name="T11" fmla="*/ 13 h 279"/>
                <a:gd name="T12" fmla="*/ 8 w 188"/>
                <a:gd name="T13" fmla="*/ 279 h 279"/>
                <a:gd name="T14" fmla="*/ 0 w 188"/>
                <a:gd name="T15" fmla="*/ 274 h 279"/>
                <a:gd name="T16" fmla="*/ 5 w 188"/>
                <a:gd name="T17" fmla="*/ 266 h 279"/>
                <a:gd name="T18" fmla="*/ 13 w 188"/>
                <a:gd name="T19" fmla="*/ 272 h 279"/>
                <a:gd name="T20" fmla="*/ 8 w 188"/>
                <a:gd name="T21" fmla="*/ 279 h 279"/>
                <a:gd name="T22" fmla="*/ 8 w 188"/>
                <a:gd name="T23" fmla="*/ 279 h 279"/>
                <a:gd name="T24" fmla="*/ 30 w 188"/>
                <a:gd name="T25" fmla="*/ 247 h 279"/>
                <a:gd name="T26" fmla="*/ 22 w 188"/>
                <a:gd name="T27" fmla="*/ 240 h 279"/>
                <a:gd name="T28" fmla="*/ 27 w 188"/>
                <a:gd name="T29" fmla="*/ 232 h 279"/>
                <a:gd name="T30" fmla="*/ 35 w 188"/>
                <a:gd name="T31" fmla="*/ 238 h 279"/>
                <a:gd name="T32" fmla="*/ 30 w 188"/>
                <a:gd name="T33" fmla="*/ 247 h 279"/>
                <a:gd name="T34" fmla="*/ 30 w 188"/>
                <a:gd name="T35" fmla="*/ 247 h 279"/>
                <a:gd name="T36" fmla="*/ 52 w 188"/>
                <a:gd name="T37" fmla="*/ 213 h 279"/>
                <a:gd name="T38" fmla="*/ 43 w 188"/>
                <a:gd name="T39" fmla="*/ 208 h 279"/>
                <a:gd name="T40" fmla="*/ 48 w 188"/>
                <a:gd name="T41" fmla="*/ 200 h 279"/>
                <a:gd name="T42" fmla="*/ 57 w 188"/>
                <a:gd name="T43" fmla="*/ 205 h 279"/>
                <a:gd name="T44" fmla="*/ 52 w 188"/>
                <a:gd name="T45" fmla="*/ 213 h 279"/>
                <a:gd name="T46" fmla="*/ 52 w 188"/>
                <a:gd name="T47" fmla="*/ 213 h 279"/>
                <a:gd name="T48" fmla="*/ 73 w 188"/>
                <a:gd name="T49" fmla="*/ 180 h 279"/>
                <a:gd name="T50" fmla="*/ 65 w 188"/>
                <a:gd name="T51" fmla="*/ 174 h 279"/>
                <a:gd name="T52" fmla="*/ 70 w 188"/>
                <a:gd name="T53" fmla="*/ 166 h 279"/>
                <a:gd name="T54" fmla="*/ 79 w 188"/>
                <a:gd name="T55" fmla="*/ 171 h 279"/>
                <a:gd name="T56" fmla="*/ 73 w 188"/>
                <a:gd name="T57" fmla="*/ 180 h 279"/>
                <a:gd name="T58" fmla="*/ 73 w 188"/>
                <a:gd name="T59" fmla="*/ 180 h 279"/>
                <a:gd name="T60" fmla="*/ 95 w 188"/>
                <a:gd name="T61" fmla="*/ 146 h 279"/>
                <a:gd name="T62" fmla="*/ 87 w 188"/>
                <a:gd name="T63" fmla="*/ 141 h 279"/>
                <a:gd name="T64" fmla="*/ 93 w 188"/>
                <a:gd name="T65" fmla="*/ 133 h 279"/>
                <a:gd name="T66" fmla="*/ 100 w 188"/>
                <a:gd name="T67" fmla="*/ 138 h 279"/>
                <a:gd name="T68" fmla="*/ 95 w 188"/>
                <a:gd name="T69" fmla="*/ 146 h 279"/>
                <a:gd name="T70" fmla="*/ 95 w 188"/>
                <a:gd name="T71" fmla="*/ 146 h 279"/>
                <a:gd name="T72" fmla="*/ 117 w 188"/>
                <a:gd name="T73" fmla="*/ 113 h 279"/>
                <a:gd name="T74" fmla="*/ 108 w 188"/>
                <a:gd name="T75" fmla="*/ 108 h 279"/>
                <a:gd name="T76" fmla="*/ 115 w 188"/>
                <a:gd name="T77" fmla="*/ 99 h 279"/>
                <a:gd name="T78" fmla="*/ 123 w 188"/>
                <a:gd name="T79" fmla="*/ 104 h 279"/>
                <a:gd name="T80" fmla="*/ 117 w 188"/>
                <a:gd name="T81" fmla="*/ 113 h 279"/>
                <a:gd name="T82" fmla="*/ 117 w 188"/>
                <a:gd name="T83" fmla="*/ 113 h 279"/>
                <a:gd name="T84" fmla="*/ 140 w 188"/>
                <a:gd name="T85" fmla="*/ 79 h 279"/>
                <a:gd name="T86" fmla="*/ 130 w 188"/>
                <a:gd name="T87" fmla="*/ 74 h 279"/>
                <a:gd name="T88" fmla="*/ 136 w 188"/>
                <a:gd name="T89" fmla="*/ 66 h 279"/>
                <a:gd name="T90" fmla="*/ 145 w 188"/>
                <a:gd name="T91" fmla="*/ 72 h 279"/>
                <a:gd name="T92" fmla="*/ 140 w 188"/>
                <a:gd name="T93" fmla="*/ 79 h 279"/>
                <a:gd name="T94" fmla="*/ 140 w 188"/>
                <a:gd name="T95" fmla="*/ 79 h 279"/>
                <a:gd name="T96" fmla="*/ 160 w 188"/>
                <a:gd name="T97" fmla="*/ 47 h 279"/>
                <a:gd name="T98" fmla="*/ 153 w 188"/>
                <a:gd name="T99" fmla="*/ 42 h 279"/>
                <a:gd name="T100" fmla="*/ 158 w 188"/>
                <a:gd name="T101" fmla="*/ 32 h 279"/>
                <a:gd name="T102" fmla="*/ 166 w 188"/>
                <a:gd name="T103" fmla="*/ 38 h 279"/>
                <a:gd name="T104" fmla="*/ 160 w 188"/>
                <a:gd name="T105" fmla="*/ 4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" h="279">
                  <a:moveTo>
                    <a:pt x="183" y="13"/>
                  </a:moveTo>
                  <a:lnTo>
                    <a:pt x="175" y="8"/>
                  </a:lnTo>
                  <a:lnTo>
                    <a:pt x="180" y="0"/>
                  </a:lnTo>
                  <a:lnTo>
                    <a:pt x="188" y="5"/>
                  </a:lnTo>
                  <a:lnTo>
                    <a:pt x="183" y="13"/>
                  </a:lnTo>
                  <a:lnTo>
                    <a:pt x="183" y="13"/>
                  </a:lnTo>
                  <a:close/>
                  <a:moveTo>
                    <a:pt x="8" y="279"/>
                  </a:moveTo>
                  <a:lnTo>
                    <a:pt x="0" y="274"/>
                  </a:lnTo>
                  <a:lnTo>
                    <a:pt x="5" y="266"/>
                  </a:lnTo>
                  <a:lnTo>
                    <a:pt x="13" y="272"/>
                  </a:lnTo>
                  <a:lnTo>
                    <a:pt x="8" y="279"/>
                  </a:lnTo>
                  <a:lnTo>
                    <a:pt x="8" y="279"/>
                  </a:lnTo>
                  <a:close/>
                  <a:moveTo>
                    <a:pt x="30" y="247"/>
                  </a:moveTo>
                  <a:lnTo>
                    <a:pt x="22" y="240"/>
                  </a:lnTo>
                  <a:lnTo>
                    <a:pt x="27" y="232"/>
                  </a:lnTo>
                  <a:lnTo>
                    <a:pt x="35" y="238"/>
                  </a:lnTo>
                  <a:lnTo>
                    <a:pt x="30" y="247"/>
                  </a:lnTo>
                  <a:lnTo>
                    <a:pt x="30" y="247"/>
                  </a:lnTo>
                  <a:close/>
                  <a:moveTo>
                    <a:pt x="52" y="213"/>
                  </a:moveTo>
                  <a:lnTo>
                    <a:pt x="43" y="208"/>
                  </a:lnTo>
                  <a:lnTo>
                    <a:pt x="48" y="200"/>
                  </a:lnTo>
                  <a:lnTo>
                    <a:pt x="57" y="205"/>
                  </a:lnTo>
                  <a:lnTo>
                    <a:pt x="52" y="213"/>
                  </a:lnTo>
                  <a:lnTo>
                    <a:pt x="52" y="213"/>
                  </a:lnTo>
                  <a:close/>
                  <a:moveTo>
                    <a:pt x="73" y="180"/>
                  </a:moveTo>
                  <a:lnTo>
                    <a:pt x="65" y="174"/>
                  </a:lnTo>
                  <a:lnTo>
                    <a:pt x="70" y="166"/>
                  </a:lnTo>
                  <a:lnTo>
                    <a:pt x="79" y="171"/>
                  </a:lnTo>
                  <a:lnTo>
                    <a:pt x="73" y="180"/>
                  </a:lnTo>
                  <a:lnTo>
                    <a:pt x="73" y="180"/>
                  </a:lnTo>
                  <a:close/>
                  <a:moveTo>
                    <a:pt x="95" y="146"/>
                  </a:moveTo>
                  <a:lnTo>
                    <a:pt x="87" y="141"/>
                  </a:lnTo>
                  <a:lnTo>
                    <a:pt x="93" y="133"/>
                  </a:lnTo>
                  <a:lnTo>
                    <a:pt x="100" y="138"/>
                  </a:lnTo>
                  <a:lnTo>
                    <a:pt x="95" y="146"/>
                  </a:lnTo>
                  <a:lnTo>
                    <a:pt x="95" y="146"/>
                  </a:lnTo>
                  <a:close/>
                  <a:moveTo>
                    <a:pt x="117" y="113"/>
                  </a:moveTo>
                  <a:lnTo>
                    <a:pt x="108" y="108"/>
                  </a:lnTo>
                  <a:lnTo>
                    <a:pt x="115" y="99"/>
                  </a:lnTo>
                  <a:lnTo>
                    <a:pt x="123" y="104"/>
                  </a:lnTo>
                  <a:lnTo>
                    <a:pt x="117" y="113"/>
                  </a:lnTo>
                  <a:lnTo>
                    <a:pt x="117" y="113"/>
                  </a:lnTo>
                  <a:close/>
                  <a:moveTo>
                    <a:pt x="140" y="79"/>
                  </a:moveTo>
                  <a:lnTo>
                    <a:pt x="130" y="74"/>
                  </a:lnTo>
                  <a:lnTo>
                    <a:pt x="136" y="66"/>
                  </a:lnTo>
                  <a:lnTo>
                    <a:pt x="145" y="72"/>
                  </a:lnTo>
                  <a:lnTo>
                    <a:pt x="140" y="79"/>
                  </a:lnTo>
                  <a:lnTo>
                    <a:pt x="140" y="79"/>
                  </a:lnTo>
                  <a:close/>
                  <a:moveTo>
                    <a:pt x="160" y="47"/>
                  </a:moveTo>
                  <a:lnTo>
                    <a:pt x="153" y="42"/>
                  </a:lnTo>
                  <a:lnTo>
                    <a:pt x="158" y="32"/>
                  </a:lnTo>
                  <a:lnTo>
                    <a:pt x="166" y="38"/>
                  </a:lnTo>
                  <a:lnTo>
                    <a:pt x="160" y="4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0" name="Freeform 294"/>
            <p:cNvSpPr>
              <a:spLocks noEditPoints="1"/>
            </p:cNvSpPr>
            <p:nvPr/>
          </p:nvSpPr>
          <p:spPr bwMode="auto">
            <a:xfrm>
              <a:off x="8467153" y="2758220"/>
              <a:ext cx="709614" cy="607451"/>
            </a:xfrm>
            <a:custGeom>
              <a:avLst/>
              <a:gdLst>
                <a:gd name="T0" fmla="*/ 243 w 257"/>
                <a:gd name="T1" fmla="*/ 213 h 220"/>
                <a:gd name="T2" fmla="*/ 250 w 257"/>
                <a:gd name="T3" fmla="*/ 207 h 220"/>
                <a:gd name="T4" fmla="*/ 257 w 257"/>
                <a:gd name="T5" fmla="*/ 212 h 220"/>
                <a:gd name="T6" fmla="*/ 251 w 257"/>
                <a:gd name="T7" fmla="*/ 220 h 220"/>
                <a:gd name="T8" fmla="*/ 243 w 257"/>
                <a:gd name="T9" fmla="*/ 213 h 220"/>
                <a:gd name="T10" fmla="*/ 243 w 257"/>
                <a:gd name="T11" fmla="*/ 213 h 220"/>
                <a:gd name="T12" fmla="*/ 0 w 257"/>
                <a:gd name="T13" fmla="*/ 8 h 220"/>
                <a:gd name="T14" fmla="*/ 7 w 257"/>
                <a:gd name="T15" fmla="*/ 0 h 220"/>
                <a:gd name="T16" fmla="*/ 14 w 257"/>
                <a:gd name="T17" fmla="*/ 7 h 220"/>
                <a:gd name="T18" fmla="*/ 8 w 257"/>
                <a:gd name="T19" fmla="*/ 15 h 220"/>
                <a:gd name="T20" fmla="*/ 0 w 257"/>
                <a:gd name="T21" fmla="*/ 8 h 220"/>
                <a:gd name="T22" fmla="*/ 0 w 257"/>
                <a:gd name="T23" fmla="*/ 8 h 220"/>
                <a:gd name="T24" fmla="*/ 31 w 257"/>
                <a:gd name="T25" fmla="*/ 33 h 220"/>
                <a:gd name="T26" fmla="*/ 38 w 257"/>
                <a:gd name="T27" fmla="*/ 27 h 220"/>
                <a:gd name="T28" fmla="*/ 44 w 257"/>
                <a:gd name="T29" fmla="*/ 33 h 220"/>
                <a:gd name="T30" fmla="*/ 38 w 257"/>
                <a:gd name="T31" fmla="*/ 40 h 220"/>
                <a:gd name="T32" fmla="*/ 31 w 257"/>
                <a:gd name="T33" fmla="*/ 33 h 220"/>
                <a:gd name="T34" fmla="*/ 31 w 257"/>
                <a:gd name="T35" fmla="*/ 33 h 220"/>
                <a:gd name="T36" fmla="*/ 61 w 257"/>
                <a:gd name="T37" fmla="*/ 59 h 220"/>
                <a:gd name="T38" fmla="*/ 68 w 257"/>
                <a:gd name="T39" fmla="*/ 51 h 220"/>
                <a:gd name="T40" fmla="*/ 76 w 257"/>
                <a:gd name="T41" fmla="*/ 58 h 220"/>
                <a:gd name="T42" fmla="*/ 69 w 257"/>
                <a:gd name="T43" fmla="*/ 66 h 220"/>
                <a:gd name="T44" fmla="*/ 61 w 257"/>
                <a:gd name="T45" fmla="*/ 59 h 220"/>
                <a:gd name="T46" fmla="*/ 61 w 257"/>
                <a:gd name="T47" fmla="*/ 59 h 220"/>
                <a:gd name="T48" fmla="*/ 92 w 257"/>
                <a:gd name="T49" fmla="*/ 85 h 220"/>
                <a:gd name="T50" fmla="*/ 98 w 257"/>
                <a:gd name="T51" fmla="*/ 78 h 220"/>
                <a:gd name="T52" fmla="*/ 106 w 257"/>
                <a:gd name="T53" fmla="*/ 84 h 220"/>
                <a:gd name="T54" fmla="*/ 99 w 257"/>
                <a:gd name="T55" fmla="*/ 92 h 220"/>
                <a:gd name="T56" fmla="*/ 92 w 257"/>
                <a:gd name="T57" fmla="*/ 85 h 220"/>
                <a:gd name="T58" fmla="*/ 92 w 257"/>
                <a:gd name="T59" fmla="*/ 85 h 220"/>
                <a:gd name="T60" fmla="*/ 122 w 257"/>
                <a:gd name="T61" fmla="*/ 111 h 220"/>
                <a:gd name="T62" fmla="*/ 128 w 257"/>
                <a:gd name="T63" fmla="*/ 104 h 220"/>
                <a:gd name="T64" fmla="*/ 136 w 257"/>
                <a:gd name="T65" fmla="*/ 110 h 220"/>
                <a:gd name="T66" fmla="*/ 129 w 257"/>
                <a:gd name="T67" fmla="*/ 117 h 220"/>
                <a:gd name="T68" fmla="*/ 122 w 257"/>
                <a:gd name="T69" fmla="*/ 111 h 220"/>
                <a:gd name="T70" fmla="*/ 122 w 257"/>
                <a:gd name="T71" fmla="*/ 111 h 220"/>
                <a:gd name="T72" fmla="*/ 153 w 257"/>
                <a:gd name="T73" fmla="*/ 136 h 220"/>
                <a:gd name="T74" fmla="*/ 159 w 257"/>
                <a:gd name="T75" fmla="*/ 128 h 220"/>
                <a:gd name="T76" fmla="*/ 166 w 257"/>
                <a:gd name="T77" fmla="*/ 135 h 220"/>
                <a:gd name="T78" fmla="*/ 159 w 257"/>
                <a:gd name="T79" fmla="*/ 143 h 220"/>
                <a:gd name="T80" fmla="*/ 153 w 257"/>
                <a:gd name="T81" fmla="*/ 136 h 220"/>
                <a:gd name="T82" fmla="*/ 153 w 257"/>
                <a:gd name="T83" fmla="*/ 136 h 220"/>
                <a:gd name="T84" fmla="*/ 183 w 257"/>
                <a:gd name="T85" fmla="*/ 162 h 220"/>
                <a:gd name="T86" fmla="*/ 190 w 257"/>
                <a:gd name="T87" fmla="*/ 155 h 220"/>
                <a:gd name="T88" fmla="*/ 197 w 257"/>
                <a:gd name="T89" fmla="*/ 161 h 220"/>
                <a:gd name="T90" fmla="*/ 191 w 257"/>
                <a:gd name="T91" fmla="*/ 169 h 220"/>
                <a:gd name="T92" fmla="*/ 183 w 257"/>
                <a:gd name="T93" fmla="*/ 162 h 220"/>
                <a:gd name="T94" fmla="*/ 183 w 257"/>
                <a:gd name="T95" fmla="*/ 162 h 220"/>
                <a:gd name="T96" fmla="*/ 213 w 257"/>
                <a:gd name="T97" fmla="*/ 189 h 220"/>
                <a:gd name="T98" fmla="*/ 220 w 257"/>
                <a:gd name="T99" fmla="*/ 181 h 220"/>
                <a:gd name="T100" fmla="*/ 227 w 257"/>
                <a:gd name="T101" fmla="*/ 187 h 220"/>
                <a:gd name="T102" fmla="*/ 221 w 257"/>
                <a:gd name="T103" fmla="*/ 195 h 220"/>
                <a:gd name="T104" fmla="*/ 213 w 257"/>
                <a:gd name="T105" fmla="*/ 18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20">
                  <a:moveTo>
                    <a:pt x="243" y="213"/>
                  </a:moveTo>
                  <a:lnTo>
                    <a:pt x="250" y="207"/>
                  </a:lnTo>
                  <a:lnTo>
                    <a:pt x="257" y="212"/>
                  </a:lnTo>
                  <a:lnTo>
                    <a:pt x="251" y="220"/>
                  </a:lnTo>
                  <a:lnTo>
                    <a:pt x="243" y="213"/>
                  </a:lnTo>
                  <a:lnTo>
                    <a:pt x="243" y="213"/>
                  </a:lnTo>
                  <a:close/>
                  <a:moveTo>
                    <a:pt x="0" y="8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8" y="15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31" y="33"/>
                  </a:moveTo>
                  <a:lnTo>
                    <a:pt x="38" y="27"/>
                  </a:lnTo>
                  <a:lnTo>
                    <a:pt x="44" y="33"/>
                  </a:lnTo>
                  <a:lnTo>
                    <a:pt x="38" y="40"/>
                  </a:lnTo>
                  <a:lnTo>
                    <a:pt x="31" y="33"/>
                  </a:lnTo>
                  <a:lnTo>
                    <a:pt x="31" y="33"/>
                  </a:lnTo>
                  <a:close/>
                  <a:moveTo>
                    <a:pt x="61" y="59"/>
                  </a:moveTo>
                  <a:lnTo>
                    <a:pt x="68" y="51"/>
                  </a:lnTo>
                  <a:lnTo>
                    <a:pt x="76" y="58"/>
                  </a:lnTo>
                  <a:lnTo>
                    <a:pt x="69" y="66"/>
                  </a:lnTo>
                  <a:lnTo>
                    <a:pt x="61" y="59"/>
                  </a:lnTo>
                  <a:lnTo>
                    <a:pt x="61" y="59"/>
                  </a:lnTo>
                  <a:close/>
                  <a:moveTo>
                    <a:pt x="92" y="85"/>
                  </a:moveTo>
                  <a:lnTo>
                    <a:pt x="98" y="78"/>
                  </a:lnTo>
                  <a:lnTo>
                    <a:pt x="106" y="84"/>
                  </a:lnTo>
                  <a:lnTo>
                    <a:pt x="99" y="92"/>
                  </a:lnTo>
                  <a:lnTo>
                    <a:pt x="92" y="85"/>
                  </a:lnTo>
                  <a:lnTo>
                    <a:pt x="92" y="85"/>
                  </a:lnTo>
                  <a:close/>
                  <a:moveTo>
                    <a:pt x="122" y="111"/>
                  </a:moveTo>
                  <a:lnTo>
                    <a:pt x="128" y="104"/>
                  </a:lnTo>
                  <a:lnTo>
                    <a:pt x="136" y="110"/>
                  </a:lnTo>
                  <a:lnTo>
                    <a:pt x="129" y="117"/>
                  </a:lnTo>
                  <a:lnTo>
                    <a:pt x="122" y="111"/>
                  </a:lnTo>
                  <a:lnTo>
                    <a:pt x="122" y="111"/>
                  </a:lnTo>
                  <a:close/>
                  <a:moveTo>
                    <a:pt x="153" y="136"/>
                  </a:moveTo>
                  <a:lnTo>
                    <a:pt x="159" y="128"/>
                  </a:lnTo>
                  <a:lnTo>
                    <a:pt x="166" y="135"/>
                  </a:lnTo>
                  <a:lnTo>
                    <a:pt x="159" y="143"/>
                  </a:lnTo>
                  <a:lnTo>
                    <a:pt x="153" y="136"/>
                  </a:lnTo>
                  <a:lnTo>
                    <a:pt x="153" y="136"/>
                  </a:lnTo>
                  <a:close/>
                  <a:moveTo>
                    <a:pt x="183" y="162"/>
                  </a:moveTo>
                  <a:lnTo>
                    <a:pt x="190" y="155"/>
                  </a:lnTo>
                  <a:lnTo>
                    <a:pt x="197" y="161"/>
                  </a:lnTo>
                  <a:lnTo>
                    <a:pt x="191" y="169"/>
                  </a:lnTo>
                  <a:lnTo>
                    <a:pt x="183" y="162"/>
                  </a:lnTo>
                  <a:lnTo>
                    <a:pt x="183" y="162"/>
                  </a:lnTo>
                  <a:close/>
                  <a:moveTo>
                    <a:pt x="213" y="189"/>
                  </a:moveTo>
                  <a:lnTo>
                    <a:pt x="220" y="181"/>
                  </a:lnTo>
                  <a:lnTo>
                    <a:pt x="227" y="187"/>
                  </a:lnTo>
                  <a:lnTo>
                    <a:pt x="221" y="195"/>
                  </a:lnTo>
                  <a:lnTo>
                    <a:pt x="213" y="1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1" name="Freeform 295"/>
            <p:cNvSpPr>
              <a:spLocks noEditPoints="1"/>
            </p:cNvSpPr>
            <p:nvPr/>
          </p:nvSpPr>
          <p:spPr bwMode="auto">
            <a:xfrm>
              <a:off x="7045167" y="2504195"/>
              <a:ext cx="1339154" cy="190520"/>
            </a:xfrm>
            <a:custGeom>
              <a:avLst/>
              <a:gdLst>
                <a:gd name="T0" fmla="*/ 9 w 485"/>
                <a:gd name="T1" fmla="*/ 10 h 69"/>
                <a:gd name="T2" fmla="*/ 0 w 485"/>
                <a:gd name="T3" fmla="*/ 0 h 69"/>
                <a:gd name="T4" fmla="*/ 11 w 485"/>
                <a:gd name="T5" fmla="*/ 1 h 69"/>
                <a:gd name="T6" fmla="*/ 484 w 485"/>
                <a:gd name="T7" fmla="*/ 69 h 69"/>
                <a:gd name="T8" fmla="*/ 475 w 485"/>
                <a:gd name="T9" fmla="*/ 58 h 69"/>
                <a:gd name="T10" fmla="*/ 485 w 485"/>
                <a:gd name="T11" fmla="*/ 58 h 69"/>
                <a:gd name="T12" fmla="*/ 444 w 485"/>
                <a:gd name="T13" fmla="*/ 64 h 69"/>
                <a:gd name="T14" fmla="*/ 435 w 485"/>
                <a:gd name="T15" fmla="*/ 53 h 69"/>
                <a:gd name="T16" fmla="*/ 446 w 485"/>
                <a:gd name="T17" fmla="*/ 54 h 69"/>
                <a:gd name="T18" fmla="*/ 405 w 485"/>
                <a:gd name="T19" fmla="*/ 60 h 69"/>
                <a:gd name="T20" fmla="*/ 396 w 485"/>
                <a:gd name="T21" fmla="*/ 48 h 69"/>
                <a:gd name="T22" fmla="*/ 407 w 485"/>
                <a:gd name="T23" fmla="*/ 49 h 69"/>
                <a:gd name="T24" fmla="*/ 365 w 485"/>
                <a:gd name="T25" fmla="*/ 54 h 69"/>
                <a:gd name="T26" fmla="*/ 357 w 485"/>
                <a:gd name="T27" fmla="*/ 43 h 69"/>
                <a:gd name="T28" fmla="*/ 366 w 485"/>
                <a:gd name="T29" fmla="*/ 44 h 69"/>
                <a:gd name="T30" fmla="*/ 326 w 485"/>
                <a:gd name="T31" fmla="*/ 49 h 69"/>
                <a:gd name="T32" fmla="*/ 316 w 485"/>
                <a:gd name="T33" fmla="*/ 39 h 69"/>
                <a:gd name="T34" fmla="*/ 327 w 485"/>
                <a:gd name="T35" fmla="*/ 40 h 69"/>
                <a:gd name="T36" fmla="*/ 286 w 485"/>
                <a:gd name="T37" fmla="*/ 44 h 69"/>
                <a:gd name="T38" fmla="*/ 277 w 485"/>
                <a:gd name="T39" fmla="*/ 34 h 69"/>
                <a:gd name="T40" fmla="*/ 288 w 485"/>
                <a:gd name="T41" fmla="*/ 35 h 69"/>
                <a:gd name="T42" fmla="*/ 247 w 485"/>
                <a:gd name="T43" fmla="*/ 40 h 69"/>
                <a:gd name="T44" fmla="*/ 238 w 485"/>
                <a:gd name="T45" fmla="*/ 28 h 69"/>
                <a:gd name="T46" fmla="*/ 248 w 485"/>
                <a:gd name="T47" fmla="*/ 30 h 69"/>
                <a:gd name="T48" fmla="*/ 207 w 485"/>
                <a:gd name="T49" fmla="*/ 35 h 69"/>
                <a:gd name="T50" fmla="*/ 199 w 485"/>
                <a:gd name="T51" fmla="*/ 23 h 69"/>
                <a:gd name="T52" fmla="*/ 208 w 485"/>
                <a:gd name="T53" fmla="*/ 24 h 69"/>
                <a:gd name="T54" fmla="*/ 167 w 485"/>
                <a:gd name="T55" fmla="*/ 30 h 69"/>
                <a:gd name="T56" fmla="*/ 158 w 485"/>
                <a:gd name="T57" fmla="*/ 19 h 69"/>
                <a:gd name="T58" fmla="*/ 169 w 485"/>
                <a:gd name="T59" fmla="*/ 21 h 69"/>
                <a:gd name="T60" fmla="*/ 128 w 485"/>
                <a:gd name="T61" fmla="*/ 26 h 69"/>
                <a:gd name="T62" fmla="*/ 119 w 485"/>
                <a:gd name="T63" fmla="*/ 14 h 69"/>
                <a:gd name="T64" fmla="*/ 130 w 485"/>
                <a:gd name="T65" fmla="*/ 15 h 69"/>
                <a:gd name="T66" fmla="*/ 89 w 485"/>
                <a:gd name="T67" fmla="*/ 21 h 69"/>
                <a:gd name="T68" fmla="*/ 80 w 485"/>
                <a:gd name="T69" fmla="*/ 9 h 69"/>
                <a:gd name="T70" fmla="*/ 90 w 485"/>
                <a:gd name="T71" fmla="*/ 10 h 69"/>
                <a:gd name="T72" fmla="*/ 49 w 485"/>
                <a:gd name="T73" fmla="*/ 15 h 69"/>
                <a:gd name="T74" fmla="*/ 41 w 485"/>
                <a:gd name="T75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5" h="69">
                  <a:moveTo>
                    <a:pt x="11" y="1"/>
                  </a:moveTo>
                  <a:lnTo>
                    <a:pt x="9" y="10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  <a:moveTo>
                    <a:pt x="485" y="58"/>
                  </a:moveTo>
                  <a:lnTo>
                    <a:pt x="484" y="69"/>
                  </a:lnTo>
                  <a:lnTo>
                    <a:pt x="475" y="68"/>
                  </a:lnTo>
                  <a:lnTo>
                    <a:pt x="475" y="58"/>
                  </a:lnTo>
                  <a:lnTo>
                    <a:pt x="485" y="58"/>
                  </a:lnTo>
                  <a:lnTo>
                    <a:pt x="485" y="58"/>
                  </a:lnTo>
                  <a:close/>
                  <a:moveTo>
                    <a:pt x="446" y="54"/>
                  </a:moveTo>
                  <a:lnTo>
                    <a:pt x="444" y="64"/>
                  </a:lnTo>
                  <a:lnTo>
                    <a:pt x="434" y="62"/>
                  </a:lnTo>
                  <a:lnTo>
                    <a:pt x="435" y="53"/>
                  </a:lnTo>
                  <a:lnTo>
                    <a:pt x="446" y="54"/>
                  </a:lnTo>
                  <a:lnTo>
                    <a:pt x="446" y="54"/>
                  </a:lnTo>
                  <a:close/>
                  <a:moveTo>
                    <a:pt x="407" y="49"/>
                  </a:moveTo>
                  <a:lnTo>
                    <a:pt x="405" y="60"/>
                  </a:lnTo>
                  <a:lnTo>
                    <a:pt x="395" y="58"/>
                  </a:lnTo>
                  <a:lnTo>
                    <a:pt x="396" y="48"/>
                  </a:lnTo>
                  <a:lnTo>
                    <a:pt x="407" y="49"/>
                  </a:lnTo>
                  <a:lnTo>
                    <a:pt x="407" y="49"/>
                  </a:lnTo>
                  <a:close/>
                  <a:moveTo>
                    <a:pt x="366" y="44"/>
                  </a:moveTo>
                  <a:lnTo>
                    <a:pt x="365" y="54"/>
                  </a:lnTo>
                  <a:lnTo>
                    <a:pt x="356" y="53"/>
                  </a:lnTo>
                  <a:lnTo>
                    <a:pt x="357" y="43"/>
                  </a:lnTo>
                  <a:lnTo>
                    <a:pt x="366" y="44"/>
                  </a:lnTo>
                  <a:lnTo>
                    <a:pt x="366" y="44"/>
                  </a:lnTo>
                  <a:close/>
                  <a:moveTo>
                    <a:pt x="327" y="40"/>
                  </a:moveTo>
                  <a:lnTo>
                    <a:pt x="326" y="49"/>
                  </a:lnTo>
                  <a:lnTo>
                    <a:pt x="316" y="48"/>
                  </a:lnTo>
                  <a:lnTo>
                    <a:pt x="316" y="39"/>
                  </a:lnTo>
                  <a:lnTo>
                    <a:pt x="327" y="40"/>
                  </a:lnTo>
                  <a:lnTo>
                    <a:pt x="327" y="40"/>
                  </a:lnTo>
                  <a:close/>
                  <a:moveTo>
                    <a:pt x="288" y="35"/>
                  </a:moveTo>
                  <a:lnTo>
                    <a:pt x="286" y="44"/>
                  </a:lnTo>
                  <a:lnTo>
                    <a:pt x="276" y="43"/>
                  </a:lnTo>
                  <a:lnTo>
                    <a:pt x="277" y="34"/>
                  </a:lnTo>
                  <a:lnTo>
                    <a:pt x="288" y="35"/>
                  </a:lnTo>
                  <a:lnTo>
                    <a:pt x="288" y="35"/>
                  </a:lnTo>
                  <a:close/>
                  <a:moveTo>
                    <a:pt x="248" y="30"/>
                  </a:moveTo>
                  <a:lnTo>
                    <a:pt x="247" y="40"/>
                  </a:lnTo>
                  <a:lnTo>
                    <a:pt x="237" y="39"/>
                  </a:lnTo>
                  <a:lnTo>
                    <a:pt x="238" y="28"/>
                  </a:lnTo>
                  <a:lnTo>
                    <a:pt x="248" y="30"/>
                  </a:lnTo>
                  <a:lnTo>
                    <a:pt x="248" y="30"/>
                  </a:lnTo>
                  <a:close/>
                  <a:moveTo>
                    <a:pt x="208" y="24"/>
                  </a:moveTo>
                  <a:lnTo>
                    <a:pt x="207" y="35"/>
                  </a:lnTo>
                  <a:lnTo>
                    <a:pt x="197" y="34"/>
                  </a:lnTo>
                  <a:lnTo>
                    <a:pt x="199" y="23"/>
                  </a:lnTo>
                  <a:lnTo>
                    <a:pt x="208" y="24"/>
                  </a:lnTo>
                  <a:lnTo>
                    <a:pt x="208" y="24"/>
                  </a:lnTo>
                  <a:close/>
                  <a:moveTo>
                    <a:pt x="169" y="21"/>
                  </a:moveTo>
                  <a:lnTo>
                    <a:pt x="167" y="30"/>
                  </a:lnTo>
                  <a:lnTo>
                    <a:pt x="158" y="28"/>
                  </a:lnTo>
                  <a:lnTo>
                    <a:pt x="158" y="19"/>
                  </a:lnTo>
                  <a:lnTo>
                    <a:pt x="169" y="21"/>
                  </a:lnTo>
                  <a:lnTo>
                    <a:pt x="169" y="21"/>
                  </a:lnTo>
                  <a:close/>
                  <a:moveTo>
                    <a:pt x="130" y="15"/>
                  </a:moveTo>
                  <a:lnTo>
                    <a:pt x="128" y="26"/>
                  </a:lnTo>
                  <a:lnTo>
                    <a:pt x="118" y="24"/>
                  </a:lnTo>
                  <a:lnTo>
                    <a:pt x="119" y="14"/>
                  </a:lnTo>
                  <a:lnTo>
                    <a:pt x="130" y="15"/>
                  </a:lnTo>
                  <a:lnTo>
                    <a:pt x="130" y="15"/>
                  </a:lnTo>
                  <a:close/>
                  <a:moveTo>
                    <a:pt x="90" y="10"/>
                  </a:moveTo>
                  <a:lnTo>
                    <a:pt x="89" y="21"/>
                  </a:lnTo>
                  <a:lnTo>
                    <a:pt x="79" y="19"/>
                  </a:lnTo>
                  <a:lnTo>
                    <a:pt x="80" y="9"/>
                  </a:lnTo>
                  <a:lnTo>
                    <a:pt x="90" y="10"/>
                  </a:lnTo>
                  <a:lnTo>
                    <a:pt x="90" y="10"/>
                  </a:lnTo>
                  <a:close/>
                  <a:moveTo>
                    <a:pt x="50" y="6"/>
                  </a:moveTo>
                  <a:lnTo>
                    <a:pt x="49" y="15"/>
                  </a:lnTo>
                  <a:lnTo>
                    <a:pt x="39" y="14"/>
                  </a:lnTo>
                  <a:lnTo>
                    <a:pt x="41" y="5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2" name="Freeform 296"/>
            <p:cNvSpPr>
              <a:spLocks noEditPoints="1"/>
            </p:cNvSpPr>
            <p:nvPr/>
          </p:nvSpPr>
          <p:spPr bwMode="auto">
            <a:xfrm>
              <a:off x="6161602" y="2534567"/>
              <a:ext cx="858716" cy="1074084"/>
            </a:xfrm>
            <a:custGeom>
              <a:avLst/>
              <a:gdLst>
                <a:gd name="T0" fmla="*/ 298 w 311"/>
                <a:gd name="T1" fmla="*/ 8 h 389"/>
                <a:gd name="T2" fmla="*/ 311 w 311"/>
                <a:gd name="T3" fmla="*/ 7 h 389"/>
                <a:gd name="T4" fmla="*/ 306 w 311"/>
                <a:gd name="T5" fmla="*/ 15 h 389"/>
                <a:gd name="T6" fmla="*/ 0 w 311"/>
                <a:gd name="T7" fmla="*/ 382 h 389"/>
                <a:gd name="T8" fmla="*/ 14 w 311"/>
                <a:gd name="T9" fmla="*/ 381 h 389"/>
                <a:gd name="T10" fmla="*/ 8 w 311"/>
                <a:gd name="T11" fmla="*/ 389 h 389"/>
                <a:gd name="T12" fmla="*/ 25 w 311"/>
                <a:gd name="T13" fmla="*/ 351 h 389"/>
                <a:gd name="T14" fmla="*/ 39 w 311"/>
                <a:gd name="T15" fmla="*/ 349 h 389"/>
                <a:gd name="T16" fmla="*/ 33 w 311"/>
                <a:gd name="T17" fmla="*/ 357 h 389"/>
                <a:gd name="T18" fmla="*/ 50 w 311"/>
                <a:gd name="T19" fmla="*/ 319 h 389"/>
                <a:gd name="T20" fmla="*/ 64 w 311"/>
                <a:gd name="T21" fmla="*/ 318 h 389"/>
                <a:gd name="T22" fmla="*/ 58 w 311"/>
                <a:gd name="T23" fmla="*/ 326 h 389"/>
                <a:gd name="T24" fmla="*/ 74 w 311"/>
                <a:gd name="T25" fmla="*/ 289 h 389"/>
                <a:gd name="T26" fmla="*/ 89 w 311"/>
                <a:gd name="T27" fmla="*/ 287 h 389"/>
                <a:gd name="T28" fmla="*/ 82 w 311"/>
                <a:gd name="T29" fmla="*/ 294 h 389"/>
                <a:gd name="T30" fmla="*/ 99 w 311"/>
                <a:gd name="T31" fmla="*/ 258 h 389"/>
                <a:gd name="T32" fmla="*/ 112 w 311"/>
                <a:gd name="T33" fmla="*/ 257 h 389"/>
                <a:gd name="T34" fmla="*/ 107 w 311"/>
                <a:gd name="T35" fmla="*/ 264 h 389"/>
                <a:gd name="T36" fmla="*/ 124 w 311"/>
                <a:gd name="T37" fmla="*/ 226 h 389"/>
                <a:gd name="T38" fmla="*/ 137 w 311"/>
                <a:gd name="T39" fmla="*/ 225 h 389"/>
                <a:gd name="T40" fmla="*/ 132 w 311"/>
                <a:gd name="T41" fmla="*/ 233 h 389"/>
                <a:gd name="T42" fmla="*/ 149 w 311"/>
                <a:gd name="T43" fmla="*/ 195 h 389"/>
                <a:gd name="T44" fmla="*/ 162 w 311"/>
                <a:gd name="T45" fmla="*/ 194 h 389"/>
                <a:gd name="T46" fmla="*/ 157 w 311"/>
                <a:gd name="T47" fmla="*/ 202 h 389"/>
                <a:gd name="T48" fmla="*/ 174 w 311"/>
                <a:gd name="T49" fmla="*/ 164 h 389"/>
                <a:gd name="T50" fmla="*/ 187 w 311"/>
                <a:gd name="T51" fmla="*/ 162 h 389"/>
                <a:gd name="T52" fmla="*/ 182 w 311"/>
                <a:gd name="T53" fmla="*/ 170 h 389"/>
                <a:gd name="T54" fmla="*/ 199 w 311"/>
                <a:gd name="T55" fmla="*/ 132 h 389"/>
                <a:gd name="T56" fmla="*/ 212 w 311"/>
                <a:gd name="T57" fmla="*/ 131 h 389"/>
                <a:gd name="T58" fmla="*/ 206 w 311"/>
                <a:gd name="T59" fmla="*/ 139 h 389"/>
                <a:gd name="T60" fmla="*/ 223 w 311"/>
                <a:gd name="T61" fmla="*/ 102 h 389"/>
                <a:gd name="T62" fmla="*/ 237 w 311"/>
                <a:gd name="T63" fmla="*/ 100 h 389"/>
                <a:gd name="T64" fmla="*/ 231 w 311"/>
                <a:gd name="T65" fmla="*/ 108 h 389"/>
                <a:gd name="T66" fmla="*/ 248 w 311"/>
                <a:gd name="T67" fmla="*/ 71 h 389"/>
                <a:gd name="T68" fmla="*/ 261 w 311"/>
                <a:gd name="T69" fmla="*/ 68 h 389"/>
                <a:gd name="T70" fmla="*/ 256 w 311"/>
                <a:gd name="T71" fmla="*/ 76 h 389"/>
                <a:gd name="T72" fmla="*/ 273 w 311"/>
                <a:gd name="T73" fmla="*/ 40 h 389"/>
                <a:gd name="T74" fmla="*/ 286 w 311"/>
                <a:gd name="T75" fmla="*/ 3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89">
                  <a:moveTo>
                    <a:pt x="306" y="15"/>
                  </a:moveTo>
                  <a:lnTo>
                    <a:pt x="298" y="8"/>
                  </a:lnTo>
                  <a:lnTo>
                    <a:pt x="303" y="0"/>
                  </a:lnTo>
                  <a:lnTo>
                    <a:pt x="311" y="7"/>
                  </a:lnTo>
                  <a:lnTo>
                    <a:pt x="306" y="15"/>
                  </a:lnTo>
                  <a:lnTo>
                    <a:pt x="306" y="15"/>
                  </a:lnTo>
                  <a:close/>
                  <a:moveTo>
                    <a:pt x="8" y="389"/>
                  </a:moveTo>
                  <a:lnTo>
                    <a:pt x="0" y="382"/>
                  </a:lnTo>
                  <a:lnTo>
                    <a:pt x="7" y="374"/>
                  </a:lnTo>
                  <a:lnTo>
                    <a:pt x="14" y="381"/>
                  </a:lnTo>
                  <a:lnTo>
                    <a:pt x="8" y="389"/>
                  </a:lnTo>
                  <a:lnTo>
                    <a:pt x="8" y="389"/>
                  </a:lnTo>
                  <a:close/>
                  <a:moveTo>
                    <a:pt x="33" y="357"/>
                  </a:moveTo>
                  <a:lnTo>
                    <a:pt x="25" y="351"/>
                  </a:lnTo>
                  <a:lnTo>
                    <a:pt x="31" y="343"/>
                  </a:lnTo>
                  <a:lnTo>
                    <a:pt x="39" y="349"/>
                  </a:lnTo>
                  <a:lnTo>
                    <a:pt x="33" y="357"/>
                  </a:lnTo>
                  <a:lnTo>
                    <a:pt x="33" y="357"/>
                  </a:lnTo>
                  <a:close/>
                  <a:moveTo>
                    <a:pt x="58" y="326"/>
                  </a:moveTo>
                  <a:lnTo>
                    <a:pt x="50" y="319"/>
                  </a:lnTo>
                  <a:lnTo>
                    <a:pt x="56" y="313"/>
                  </a:lnTo>
                  <a:lnTo>
                    <a:pt x="64" y="318"/>
                  </a:lnTo>
                  <a:lnTo>
                    <a:pt x="58" y="326"/>
                  </a:lnTo>
                  <a:lnTo>
                    <a:pt x="58" y="326"/>
                  </a:lnTo>
                  <a:close/>
                  <a:moveTo>
                    <a:pt x="82" y="294"/>
                  </a:moveTo>
                  <a:lnTo>
                    <a:pt x="74" y="289"/>
                  </a:lnTo>
                  <a:lnTo>
                    <a:pt x="81" y="281"/>
                  </a:lnTo>
                  <a:lnTo>
                    <a:pt x="89" y="287"/>
                  </a:lnTo>
                  <a:lnTo>
                    <a:pt x="82" y="294"/>
                  </a:lnTo>
                  <a:lnTo>
                    <a:pt x="82" y="294"/>
                  </a:lnTo>
                  <a:close/>
                  <a:moveTo>
                    <a:pt x="107" y="264"/>
                  </a:moveTo>
                  <a:lnTo>
                    <a:pt x="99" y="258"/>
                  </a:lnTo>
                  <a:lnTo>
                    <a:pt x="106" y="250"/>
                  </a:lnTo>
                  <a:lnTo>
                    <a:pt x="112" y="257"/>
                  </a:lnTo>
                  <a:lnTo>
                    <a:pt x="107" y="264"/>
                  </a:lnTo>
                  <a:lnTo>
                    <a:pt x="107" y="264"/>
                  </a:lnTo>
                  <a:close/>
                  <a:moveTo>
                    <a:pt x="132" y="233"/>
                  </a:moveTo>
                  <a:lnTo>
                    <a:pt x="124" y="226"/>
                  </a:lnTo>
                  <a:lnTo>
                    <a:pt x="131" y="219"/>
                  </a:lnTo>
                  <a:lnTo>
                    <a:pt x="137" y="225"/>
                  </a:lnTo>
                  <a:lnTo>
                    <a:pt x="132" y="233"/>
                  </a:lnTo>
                  <a:lnTo>
                    <a:pt x="132" y="233"/>
                  </a:lnTo>
                  <a:close/>
                  <a:moveTo>
                    <a:pt x="157" y="202"/>
                  </a:moveTo>
                  <a:lnTo>
                    <a:pt x="149" y="195"/>
                  </a:lnTo>
                  <a:lnTo>
                    <a:pt x="154" y="187"/>
                  </a:lnTo>
                  <a:lnTo>
                    <a:pt x="162" y="194"/>
                  </a:lnTo>
                  <a:lnTo>
                    <a:pt x="157" y="202"/>
                  </a:lnTo>
                  <a:lnTo>
                    <a:pt x="157" y="202"/>
                  </a:lnTo>
                  <a:close/>
                  <a:moveTo>
                    <a:pt x="182" y="170"/>
                  </a:moveTo>
                  <a:lnTo>
                    <a:pt x="174" y="164"/>
                  </a:lnTo>
                  <a:lnTo>
                    <a:pt x="179" y="156"/>
                  </a:lnTo>
                  <a:lnTo>
                    <a:pt x="187" y="162"/>
                  </a:lnTo>
                  <a:lnTo>
                    <a:pt x="182" y="170"/>
                  </a:lnTo>
                  <a:lnTo>
                    <a:pt x="182" y="170"/>
                  </a:lnTo>
                  <a:close/>
                  <a:moveTo>
                    <a:pt x="206" y="139"/>
                  </a:moveTo>
                  <a:lnTo>
                    <a:pt x="199" y="132"/>
                  </a:lnTo>
                  <a:lnTo>
                    <a:pt x="204" y="125"/>
                  </a:lnTo>
                  <a:lnTo>
                    <a:pt x="212" y="131"/>
                  </a:lnTo>
                  <a:lnTo>
                    <a:pt x="206" y="139"/>
                  </a:lnTo>
                  <a:lnTo>
                    <a:pt x="206" y="139"/>
                  </a:lnTo>
                  <a:close/>
                  <a:moveTo>
                    <a:pt x="231" y="108"/>
                  </a:moveTo>
                  <a:lnTo>
                    <a:pt x="223" y="102"/>
                  </a:lnTo>
                  <a:lnTo>
                    <a:pt x="229" y="94"/>
                  </a:lnTo>
                  <a:lnTo>
                    <a:pt x="237" y="100"/>
                  </a:lnTo>
                  <a:lnTo>
                    <a:pt x="231" y="108"/>
                  </a:lnTo>
                  <a:lnTo>
                    <a:pt x="231" y="108"/>
                  </a:lnTo>
                  <a:close/>
                  <a:moveTo>
                    <a:pt x="256" y="76"/>
                  </a:moveTo>
                  <a:lnTo>
                    <a:pt x="248" y="71"/>
                  </a:lnTo>
                  <a:lnTo>
                    <a:pt x="254" y="63"/>
                  </a:lnTo>
                  <a:lnTo>
                    <a:pt x="261" y="68"/>
                  </a:lnTo>
                  <a:lnTo>
                    <a:pt x="256" y="76"/>
                  </a:lnTo>
                  <a:lnTo>
                    <a:pt x="256" y="76"/>
                  </a:lnTo>
                  <a:close/>
                  <a:moveTo>
                    <a:pt x="281" y="46"/>
                  </a:moveTo>
                  <a:lnTo>
                    <a:pt x="273" y="40"/>
                  </a:lnTo>
                  <a:lnTo>
                    <a:pt x="278" y="32"/>
                  </a:lnTo>
                  <a:lnTo>
                    <a:pt x="286" y="38"/>
                  </a:lnTo>
                  <a:lnTo>
                    <a:pt x="281" y="4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3" name="Freeform 297"/>
            <p:cNvSpPr>
              <a:spLocks noEditPoints="1"/>
            </p:cNvSpPr>
            <p:nvPr/>
          </p:nvSpPr>
          <p:spPr bwMode="auto">
            <a:xfrm>
              <a:off x="6263763" y="1805626"/>
              <a:ext cx="742748" cy="712374"/>
            </a:xfrm>
            <a:custGeom>
              <a:avLst/>
              <a:gdLst>
                <a:gd name="T0" fmla="*/ 256 w 269"/>
                <a:gd name="T1" fmla="*/ 251 h 258"/>
                <a:gd name="T2" fmla="*/ 262 w 269"/>
                <a:gd name="T3" fmla="*/ 243 h 258"/>
                <a:gd name="T4" fmla="*/ 269 w 269"/>
                <a:gd name="T5" fmla="*/ 251 h 258"/>
                <a:gd name="T6" fmla="*/ 262 w 269"/>
                <a:gd name="T7" fmla="*/ 258 h 258"/>
                <a:gd name="T8" fmla="*/ 256 w 269"/>
                <a:gd name="T9" fmla="*/ 251 h 258"/>
                <a:gd name="T10" fmla="*/ 256 w 269"/>
                <a:gd name="T11" fmla="*/ 251 h 258"/>
                <a:gd name="T12" fmla="*/ 0 w 269"/>
                <a:gd name="T13" fmla="*/ 8 h 258"/>
                <a:gd name="T14" fmla="*/ 2 w 269"/>
                <a:gd name="T15" fmla="*/ 11 h 258"/>
                <a:gd name="T16" fmla="*/ 10 w 269"/>
                <a:gd name="T17" fmla="*/ 4 h 258"/>
                <a:gd name="T18" fmla="*/ 7 w 269"/>
                <a:gd name="T19" fmla="*/ 0 h 258"/>
                <a:gd name="T20" fmla="*/ 0 w 269"/>
                <a:gd name="T21" fmla="*/ 8 h 258"/>
                <a:gd name="T22" fmla="*/ 0 w 269"/>
                <a:gd name="T23" fmla="*/ 8 h 258"/>
                <a:gd name="T24" fmla="*/ 24 w 269"/>
                <a:gd name="T25" fmla="*/ 32 h 258"/>
                <a:gd name="T26" fmla="*/ 31 w 269"/>
                <a:gd name="T27" fmla="*/ 24 h 258"/>
                <a:gd name="T28" fmla="*/ 39 w 269"/>
                <a:gd name="T29" fmla="*/ 32 h 258"/>
                <a:gd name="T30" fmla="*/ 32 w 269"/>
                <a:gd name="T31" fmla="*/ 38 h 258"/>
                <a:gd name="T32" fmla="*/ 24 w 269"/>
                <a:gd name="T33" fmla="*/ 32 h 258"/>
                <a:gd name="T34" fmla="*/ 24 w 269"/>
                <a:gd name="T35" fmla="*/ 32 h 258"/>
                <a:gd name="T36" fmla="*/ 53 w 269"/>
                <a:gd name="T37" fmla="*/ 59 h 258"/>
                <a:gd name="T38" fmla="*/ 60 w 269"/>
                <a:gd name="T39" fmla="*/ 51 h 258"/>
                <a:gd name="T40" fmla="*/ 68 w 269"/>
                <a:gd name="T41" fmla="*/ 59 h 258"/>
                <a:gd name="T42" fmla="*/ 61 w 269"/>
                <a:gd name="T43" fmla="*/ 66 h 258"/>
                <a:gd name="T44" fmla="*/ 53 w 269"/>
                <a:gd name="T45" fmla="*/ 59 h 258"/>
                <a:gd name="T46" fmla="*/ 53 w 269"/>
                <a:gd name="T47" fmla="*/ 59 h 258"/>
                <a:gd name="T48" fmla="*/ 82 w 269"/>
                <a:gd name="T49" fmla="*/ 87 h 258"/>
                <a:gd name="T50" fmla="*/ 88 w 269"/>
                <a:gd name="T51" fmla="*/ 79 h 258"/>
                <a:gd name="T52" fmla="*/ 96 w 269"/>
                <a:gd name="T53" fmla="*/ 87 h 258"/>
                <a:gd name="T54" fmla="*/ 90 w 269"/>
                <a:gd name="T55" fmla="*/ 93 h 258"/>
                <a:gd name="T56" fmla="*/ 82 w 269"/>
                <a:gd name="T57" fmla="*/ 87 h 258"/>
                <a:gd name="T58" fmla="*/ 82 w 269"/>
                <a:gd name="T59" fmla="*/ 87 h 258"/>
                <a:gd name="T60" fmla="*/ 111 w 269"/>
                <a:gd name="T61" fmla="*/ 114 h 258"/>
                <a:gd name="T62" fmla="*/ 117 w 269"/>
                <a:gd name="T63" fmla="*/ 106 h 258"/>
                <a:gd name="T64" fmla="*/ 125 w 269"/>
                <a:gd name="T65" fmla="*/ 114 h 258"/>
                <a:gd name="T66" fmla="*/ 119 w 269"/>
                <a:gd name="T67" fmla="*/ 121 h 258"/>
                <a:gd name="T68" fmla="*/ 111 w 269"/>
                <a:gd name="T69" fmla="*/ 114 h 258"/>
                <a:gd name="T70" fmla="*/ 111 w 269"/>
                <a:gd name="T71" fmla="*/ 114 h 258"/>
                <a:gd name="T72" fmla="*/ 139 w 269"/>
                <a:gd name="T73" fmla="*/ 141 h 258"/>
                <a:gd name="T74" fmla="*/ 147 w 269"/>
                <a:gd name="T75" fmla="*/ 134 h 258"/>
                <a:gd name="T76" fmla="*/ 154 w 269"/>
                <a:gd name="T77" fmla="*/ 141 h 258"/>
                <a:gd name="T78" fmla="*/ 147 w 269"/>
                <a:gd name="T79" fmla="*/ 148 h 258"/>
                <a:gd name="T80" fmla="*/ 139 w 269"/>
                <a:gd name="T81" fmla="*/ 141 h 258"/>
                <a:gd name="T82" fmla="*/ 139 w 269"/>
                <a:gd name="T83" fmla="*/ 141 h 258"/>
                <a:gd name="T84" fmla="*/ 168 w 269"/>
                <a:gd name="T85" fmla="*/ 169 h 258"/>
                <a:gd name="T86" fmla="*/ 176 w 269"/>
                <a:gd name="T87" fmla="*/ 161 h 258"/>
                <a:gd name="T88" fmla="*/ 183 w 269"/>
                <a:gd name="T89" fmla="*/ 169 h 258"/>
                <a:gd name="T90" fmla="*/ 176 w 269"/>
                <a:gd name="T91" fmla="*/ 175 h 258"/>
                <a:gd name="T92" fmla="*/ 168 w 269"/>
                <a:gd name="T93" fmla="*/ 169 h 258"/>
                <a:gd name="T94" fmla="*/ 168 w 269"/>
                <a:gd name="T95" fmla="*/ 169 h 258"/>
                <a:gd name="T96" fmla="*/ 197 w 269"/>
                <a:gd name="T97" fmla="*/ 196 h 258"/>
                <a:gd name="T98" fmla="*/ 205 w 269"/>
                <a:gd name="T99" fmla="*/ 189 h 258"/>
                <a:gd name="T100" fmla="*/ 211 w 269"/>
                <a:gd name="T101" fmla="*/ 196 h 258"/>
                <a:gd name="T102" fmla="*/ 205 w 269"/>
                <a:gd name="T103" fmla="*/ 203 h 258"/>
                <a:gd name="T104" fmla="*/ 197 w 269"/>
                <a:gd name="T105" fmla="*/ 196 h 258"/>
                <a:gd name="T106" fmla="*/ 197 w 269"/>
                <a:gd name="T107" fmla="*/ 196 h 258"/>
                <a:gd name="T108" fmla="*/ 226 w 269"/>
                <a:gd name="T109" fmla="*/ 224 h 258"/>
                <a:gd name="T110" fmla="*/ 234 w 269"/>
                <a:gd name="T111" fmla="*/ 216 h 258"/>
                <a:gd name="T112" fmla="*/ 240 w 269"/>
                <a:gd name="T113" fmla="*/ 224 h 258"/>
                <a:gd name="T114" fmla="*/ 234 w 269"/>
                <a:gd name="T115" fmla="*/ 230 h 258"/>
                <a:gd name="T116" fmla="*/ 226 w 269"/>
                <a:gd name="T117" fmla="*/ 2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58">
                  <a:moveTo>
                    <a:pt x="256" y="251"/>
                  </a:moveTo>
                  <a:lnTo>
                    <a:pt x="262" y="243"/>
                  </a:lnTo>
                  <a:lnTo>
                    <a:pt x="269" y="251"/>
                  </a:lnTo>
                  <a:lnTo>
                    <a:pt x="262" y="258"/>
                  </a:lnTo>
                  <a:lnTo>
                    <a:pt x="256" y="251"/>
                  </a:lnTo>
                  <a:lnTo>
                    <a:pt x="256" y="251"/>
                  </a:lnTo>
                  <a:close/>
                  <a:moveTo>
                    <a:pt x="0" y="8"/>
                  </a:moveTo>
                  <a:lnTo>
                    <a:pt x="2" y="11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24" y="32"/>
                  </a:moveTo>
                  <a:lnTo>
                    <a:pt x="31" y="24"/>
                  </a:lnTo>
                  <a:lnTo>
                    <a:pt x="39" y="32"/>
                  </a:lnTo>
                  <a:lnTo>
                    <a:pt x="32" y="38"/>
                  </a:lnTo>
                  <a:lnTo>
                    <a:pt x="24" y="32"/>
                  </a:lnTo>
                  <a:lnTo>
                    <a:pt x="24" y="32"/>
                  </a:lnTo>
                  <a:close/>
                  <a:moveTo>
                    <a:pt x="53" y="59"/>
                  </a:moveTo>
                  <a:lnTo>
                    <a:pt x="60" y="51"/>
                  </a:lnTo>
                  <a:lnTo>
                    <a:pt x="68" y="59"/>
                  </a:lnTo>
                  <a:lnTo>
                    <a:pt x="61" y="66"/>
                  </a:lnTo>
                  <a:lnTo>
                    <a:pt x="53" y="59"/>
                  </a:lnTo>
                  <a:lnTo>
                    <a:pt x="53" y="59"/>
                  </a:lnTo>
                  <a:close/>
                  <a:moveTo>
                    <a:pt x="82" y="87"/>
                  </a:moveTo>
                  <a:lnTo>
                    <a:pt x="88" y="79"/>
                  </a:lnTo>
                  <a:lnTo>
                    <a:pt x="96" y="87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82" y="87"/>
                  </a:lnTo>
                  <a:close/>
                  <a:moveTo>
                    <a:pt x="111" y="114"/>
                  </a:moveTo>
                  <a:lnTo>
                    <a:pt x="117" y="106"/>
                  </a:lnTo>
                  <a:lnTo>
                    <a:pt x="125" y="114"/>
                  </a:lnTo>
                  <a:lnTo>
                    <a:pt x="119" y="121"/>
                  </a:lnTo>
                  <a:lnTo>
                    <a:pt x="111" y="114"/>
                  </a:lnTo>
                  <a:lnTo>
                    <a:pt x="111" y="114"/>
                  </a:lnTo>
                  <a:close/>
                  <a:moveTo>
                    <a:pt x="139" y="141"/>
                  </a:moveTo>
                  <a:lnTo>
                    <a:pt x="147" y="134"/>
                  </a:lnTo>
                  <a:lnTo>
                    <a:pt x="154" y="141"/>
                  </a:lnTo>
                  <a:lnTo>
                    <a:pt x="147" y="148"/>
                  </a:lnTo>
                  <a:lnTo>
                    <a:pt x="139" y="141"/>
                  </a:lnTo>
                  <a:lnTo>
                    <a:pt x="139" y="141"/>
                  </a:lnTo>
                  <a:close/>
                  <a:moveTo>
                    <a:pt x="168" y="169"/>
                  </a:moveTo>
                  <a:lnTo>
                    <a:pt x="176" y="161"/>
                  </a:lnTo>
                  <a:lnTo>
                    <a:pt x="183" y="169"/>
                  </a:lnTo>
                  <a:lnTo>
                    <a:pt x="176" y="175"/>
                  </a:lnTo>
                  <a:lnTo>
                    <a:pt x="168" y="169"/>
                  </a:lnTo>
                  <a:lnTo>
                    <a:pt x="168" y="169"/>
                  </a:lnTo>
                  <a:close/>
                  <a:moveTo>
                    <a:pt x="197" y="196"/>
                  </a:moveTo>
                  <a:lnTo>
                    <a:pt x="205" y="189"/>
                  </a:lnTo>
                  <a:lnTo>
                    <a:pt x="211" y="196"/>
                  </a:lnTo>
                  <a:lnTo>
                    <a:pt x="205" y="203"/>
                  </a:lnTo>
                  <a:lnTo>
                    <a:pt x="197" y="196"/>
                  </a:lnTo>
                  <a:lnTo>
                    <a:pt x="197" y="196"/>
                  </a:lnTo>
                  <a:close/>
                  <a:moveTo>
                    <a:pt x="226" y="224"/>
                  </a:moveTo>
                  <a:lnTo>
                    <a:pt x="234" y="216"/>
                  </a:lnTo>
                  <a:lnTo>
                    <a:pt x="240" y="224"/>
                  </a:lnTo>
                  <a:lnTo>
                    <a:pt x="234" y="230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4" name="Freeform 298"/>
            <p:cNvSpPr>
              <a:spLocks noEditPoints="1"/>
            </p:cNvSpPr>
            <p:nvPr/>
          </p:nvSpPr>
          <p:spPr bwMode="auto">
            <a:xfrm>
              <a:off x="5327738" y="1805626"/>
              <a:ext cx="949832" cy="372755"/>
            </a:xfrm>
            <a:custGeom>
              <a:avLst/>
              <a:gdLst>
                <a:gd name="T0" fmla="*/ 9 w 344"/>
                <a:gd name="T1" fmla="*/ 122 h 135"/>
                <a:gd name="T2" fmla="*/ 13 w 344"/>
                <a:gd name="T3" fmla="*/ 131 h 135"/>
                <a:gd name="T4" fmla="*/ 4 w 344"/>
                <a:gd name="T5" fmla="*/ 135 h 135"/>
                <a:gd name="T6" fmla="*/ 0 w 344"/>
                <a:gd name="T7" fmla="*/ 124 h 135"/>
                <a:gd name="T8" fmla="*/ 9 w 344"/>
                <a:gd name="T9" fmla="*/ 122 h 135"/>
                <a:gd name="T10" fmla="*/ 9 w 344"/>
                <a:gd name="T11" fmla="*/ 122 h 135"/>
                <a:gd name="T12" fmla="*/ 341 w 344"/>
                <a:gd name="T13" fmla="*/ 0 h 135"/>
                <a:gd name="T14" fmla="*/ 337 w 344"/>
                <a:gd name="T15" fmla="*/ 2 h 135"/>
                <a:gd name="T16" fmla="*/ 340 w 344"/>
                <a:gd name="T17" fmla="*/ 11 h 135"/>
                <a:gd name="T18" fmla="*/ 344 w 344"/>
                <a:gd name="T19" fmla="*/ 9 h 135"/>
                <a:gd name="T20" fmla="*/ 341 w 344"/>
                <a:gd name="T21" fmla="*/ 0 h 135"/>
                <a:gd name="T22" fmla="*/ 341 w 344"/>
                <a:gd name="T23" fmla="*/ 0 h 135"/>
                <a:gd name="T24" fmla="*/ 309 w 344"/>
                <a:gd name="T25" fmla="*/ 12 h 135"/>
                <a:gd name="T26" fmla="*/ 312 w 344"/>
                <a:gd name="T27" fmla="*/ 21 h 135"/>
                <a:gd name="T28" fmla="*/ 303 w 344"/>
                <a:gd name="T29" fmla="*/ 24 h 135"/>
                <a:gd name="T30" fmla="*/ 299 w 344"/>
                <a:gd name="T31" fmla="*/ 15 h 135"/>
                <a:gd name="T32" fmla="*/ 309 w 344"/>
                <a:gd name="T33" fmla="*/ 12 h 135"/>
                <a:gd name="T34" fmla="*/ 309 w 344"/>
                <a:gd name="T35" fmla="*/ 12 h 135"/>
                <a:gd name="T36" fmla="*/ 272 w 344"/>
                <a:gd name="T37" fmla="*/ 25 h 135"/>
                <a:gd name="T38" fmla="*/ 275 w 344"/>
                <a:gd name="T39" fmla="*/ 34 h 135"/>
                <a:gd name="T40" fmla="*/ 265 w 344"/>
                <a:gd name="T41" fmla="*/ 38 h 135"/>
                <a:gd name="T42" fmla="*/ 263 w 344"/>
                <a:gd name="T43" fmla="*/ 29 h 135"/>
                <a:gd name="T44" fmla="*/ 272 w 344"/>
                <a:gd name="T45" fmla="*/ 25 h 135"/>
                <a:gd name="T46" fmla="*/ 272 w 344"/>
                <a:gd name="T47" fmla="*/ 25 h 135"/>
                <a:gd name="T48" fmla="*/ 234 w 344"/>
                <a:gd name="T49" fmla="*/ 40 h 135"/>
                <a:gd name="T50" fmla="*/ 238 w 344"/>
                <a:gd name="T51" fmla="*/ 49 h 135"/>
                <a:gd name="T52" fmla="*/ 229 w 344"/>
                <a:gd name="T53" fmla="*/ 51 h 135"/>
                <a:gd name="T54" fmla="*/ 225 w 344"/>
                <a:gd name="T55" fmla="*/ 42 h 135"/>
                <a:gd name="T56" fmla="*/ 234 w 344"/>
                <a:gd name="T57" fmla="*/ 40 h 135"/>
                <a:gd name="T58" fmla="*/ 234 w 344"/>
                <a:gd name="T59" fmla="*/ 40 h 135"/>
                <a:gd name="T60" fmla="*/ 196 w 344"/>
                <a:gd name="T61" fmla="*/ 53 h 135"/>
                <a:gd name="T62" fmla="*/ 200 w 344"/>
                <a:gd name="T63" fmla="*/ 62 h 135"/>
                <a:gd name="T64" fmla="*/ 191 w 344"/>
                <a:gd name="T65" fmla="*/ 66 h 135"/>
                <a:gd name="T66" fmla="*/ 187 w 344"/>
                <a:gd name="T67" fmla="*/ 57 h 135"/>
                <a:gd name="T68" fmla="*/ 196 w 344"/>
                <a:gd name="T69" fmla="*/ 53 h 135"/>
                <a:gd name="T70" fmla="*/ 196 w 344"/>
                <a:gd name="T71" fmla="*/ 53 h 135"/>
                <a:gd name="T72" fmla="*/ 160 w 344"/>
                <a:gd name="T73" fmla="*/ 67 h 135"/>
                <a:gd name="T74" fmla="*/ 162 w 344"/>
                <a:gd name="T75" fmla="*/ 76 h 135"/>
                <a:gd name="T76" fmla="*/ 153 w 344"/>
                <a:gd name="T77" fmla="*/ 79 h 135"/>
                <a:gd name="T78" fmla="*/ 150 w 344"/>
                <a:gd name="T79" fmla="*/ 70 h 135"/>
                <a:gd name="T80" fmla="*/ 160 w 344"/>
                <a:gd name="T81" fmla="*/ 67 h 135"/>
                <a:gd name="T82" fmla="*/ 160 w 344"/>
                <a:gd name="T83" fmla="*/ 67 h 135"/>
                <a:gd name="T84" fmla="*/ 122 w 344"/>
                <a:gd name="T85" fmla="*/ 80 h 135"/>
                <a:gd name="T86" fmla="*/ 126 w 344"/>
                <a:gd name="T87" fmla="*/ 89 h 135"/>
                <a:gd name="T88" fmla="*/ 116 w 344"/>
                <a:gd name="T89" fmla="*/ 93 h 135"/>
                <a:gd name="T90" fmla="*/ 113 w 344"/>
                <a:gd name="T91" fmla="*/ 84 h 135"/>
                <a:gd name="T92" fmla="*/ 122 w 344"/>
                <a:gd name="T93" fmla="*/ 80 h 135"/>
                <a:gd name="T94" fmla="*/ 122 w 344"/>
                <a:gd name="T95" fmla="*/ 80 h 135"/>
                <a:gd name="T96" fmla="*/ 85 w 344"/>
                <a:gd name="T97" fmla="*/ 94 h 135"/>
                <a:gd name="T98" fmla="*/ 88 w 344"/>
                <a:gd name="T99" fmla="*/ 104 h 135"/>
                <a:gd name="T100" fmla="*/ 79 w 344"/>
                <a:gd name="T101" fmla="*/ 108 h 135"/>
                <a:gd name="T102" fmla="*/ 76 w 344"/>
                <a:gd name="T103" fmla="*/ 97 h 135"/>
                <a:gd name="T104" fmla="*/ 85 w 344"/>
                <a:gd name="T105" fmla="*/ 94 h 135"/>
                <a:gd name="T106" fmla="*/ 85 w 344"/>
                <a:gd name="T107" fmla="*/ 94 h 135"/>
                <a:gd name="T108" fmla="*/ 47 w 344"/>
                <a:gd name="T109" fmla="*/ 108 h 135"/>
                <a:gd name="T110" fmla="*/ 51 w 344"/>
                <a:gd name="T111" fmla="*/ 117 h 135"/>
                <a:gd name="T112" fmla="*/ 42 w 344"/>
                <a:gd name="T113" fmla="*/ 121 h 135"/>
                <a:gd name="T114" fmla="*/ 38 w 344"/>
                <a:gd name="T115" fmla="*/ 111 h 135"/>
                <a:gd name="T116" fmla="*/ 47 w 344"/>
                <a:gd name="T11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4" h="135">
                  <a:moveTo>
                    <a:pt x="9" y="122"/>
                  </a:moveTo>
                  <a:lnTo>
                    <a:pt x="13" y="131"/>
                  </a:lnTo>
                  <a:lnTo>
                    <a:pt x="4" y="135"/>
                  </a:lnTo>
                  <a:lnTo>
                    <a:pt x="0" y="124"/>
                  </a:lnTo>
                  <a:lnTo>
                    <a:pt x="9" y="122"/>
                  </a:lnTo>
                  <a:lnTo>
                    <a:pt x="9" y="122"/>
                  </a:lnTo>
                  <a:close/>
                  <a:moveTo>
                    <a:pt x="341" y="0"/>
                  </a:moveTo>
                  <a:lnTo>
                    <a:pt x="337" y="2"/>
                  </a:lnTo>
                  <a:lnTo>
                    <a:pt x="340" y="11"/>
                  </a:lnTo>
                  <a:lnTo>
                    <a:pt x="344" y="9"/>
                  </a:lnTo>
                  <a:lnTo>
                    <a:pt x="341" y="0"/>
                  </a:lnTo>
                  <a:lnTo>
                    <a:pt x="341" y="0"/>
                  </a:lnTo>
                  <a:close/>
                  <a:moveTo>
                    <a:pt x="309" y="12"/>
                  </a:moveTo>
                  <a:lnTo>
                    <a:pt x="312" y="21"/>
                  </a:lnTo>
                  <a:lnTo>
                    <a:pt x="303" y="24"/>
                  </a:lnTo>
                  <a:lnTo>
                    <a:pt x="299" y="15"/>
                  </a:lnTo>
                  <a:lnTo>
                    <a:pt x="309" y="12"/>
                  </a:lnTo>
                  <a:lnTo>
                    <a:pt x="309" y="12"/>
                  </a:lnTo>
                  <a:close/>
                  <a:moveTo>
                    <a:pt x="272" y="25"/>
                  </a:moveTo>
                  <a:lnTo>
                    <a:pt x="275" y="34"/>
                  </a:lnTo>
                  <a:lnTo>
                    <a:pt x="265" y="38"/>
                  </a:lnTo>
                  <a:lnTo>
                    <a:pt x="263" y="29"/>
                  </a:lnTo>
                  <a:lnTo>
                    <a:pt x="272" y="25"/>
                  </a:lnTo>
                  <a:lnTo>
                    <a:pt x="272" y="25"/>
                  </a:lnTo>
                  <a:close/>
                  <a:moveTo>
                    <a:pt x="234" y="40"/>
                  </a:moveTo>
                  <a:lnTo>
                    <a:pt x="238" y="49"/>
                  </a:lnTo>
                  <a:lnTo>
                    <a:pt x="229" y="51"/>
                  </a:lnTo>
                  <a:lnTo>
                    <a:pt x="225" y="42"/>
                  </a:lnTo>
                  <a:lnTo>
                    <a:pt x="234" y="40"/>
                  </a:lnTo>
                  <a:lnTo>
                    <a:pt x="234" y="40"/>
                  </a:lnTo>
                  <a:close/>
                  <a:moveTo>
                    <a:pt x="196" y="53"/>
                  </a:moveTo>
                  <a:lnTo>
                    <a:pt x="200" y="62"/>
                  </a:lnTo>
                  <a:lnTo>
                    <a:pt x="191" y="66"/>
                  </a:lnTo>
                  <a:lnTo>
                    <a:pt x="187" y="57"/>
                  </a:lnTo>
                  <a:lnTo>
                    <a:pt x="196" y="53"/>
                  </a:lnTo>
                  <a:lnTo>
                    <a:pt x="196" y="53"/>
                  </a:lnTo>
                  <a:close/>
                  <a:moveTo>
                    <a:pt x="160" y="67"/>
                  </a:moveTo>
                  <a:lnTo>
                    <a:pt x="162" y="76"/>
                  </a:lnTo>
                  <a:lnTo>
                    <a:pt x="153" y="79"/>
                  </a:lnTo>
                  <a:lnTo>
                    <a:pt x="150" y="70"/>
                  </a:lnTo>
                  <a:lnTo>
                    <a:pt x="160" y="67"/>
                  </a:lnTo>
                  <a:lnTo>
                    <a:pt x="160" y="67"/>
                  </a:lnTo>
                  <a:close/>
                  <a:moveTo>
                    <a:pt x="122" y="80"/>
                  </a:moveTo>
                  <a:lnTo>
                    <a:pt x="126" y="89"/>
                  </a:lnTo>
                  <a:lnTo>
                    <a:pt x="116" y="93"/>
                  </a:lnTo>
                  <a:lnTo>
                    <a:pt x="113" y="84"/>
                  </a:lnTo>
                  <a:lnTo>
                    <a:pt x="122" y="80"/>
                  </a:lnTo>
                  <a:lnTo>
                    <a:pt x="122" y="80"/>
                  </a:lnTo>
                  <a:close/>
                  <a:moveTo>
                    <a:pt x="85" y="94"/>
                  </a:moveTo>
                  <a:lnTo>
                    <a:pt x="88" y="104"/>
                  </a:lnTo>
                  <a:lnTo>
                    <a:pt x="79" y="108"/>
                  </a:lnTo>
                  <a:lnTo>
                    <a:pt x="76" y="97"/>
                  </a:lnTo>
                  <a:lnTo>
                    <a:pt x="85" y="94"/>
                  </a:lnTo>
                  <a:lnTo>
                    <a:pt x="85" y="94"/>
                  </a:lnTo>
                  <a:close/>
                  <a:moveTo>
                    <a:pt x="47" y="108"/>
                  </a:moveTo>
                  <a:lnTo>
                    <a:pt x="51" y="117"/>
                  </a:lnTo>
                  <a:lnTo>
                    <a:pt x="42" y="121"/>
                  </a:lnTo>
                  <a:lnTo>
                    <a:pt x="38" y="111"/>
                  </a:lnTo>
                  <a:lnTo>
                    <a:pt x="47" y="10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5" name="Freeform 299"/>
            <p:cNvSpPr>
              <a:spLocks noEditPoints="1"/>
            </p:cNvSpPr>
            <p:nvPr/>
          </p:nvSpPr>
          <p:spPr bwMode="auto">
            <a:xfrm>
              <a:off x="6346598" y="1557123"/>
              <a:ext cx="1330870" cy="259547"/>
            </a:xfrm>
            <a:custGeom>
              <a:avLst/>
              <a:gdLst>
                <a:gd name="T0" fmla="*/ 470 w 482"/>
                <a:gd name="T1" fmla="*/ 1 h 94"/>
                <a:gd name="T2" fmla="*/ 482 w 482"/>
                <a:gd name="T3" fmla="*/ 11 h 94"/>
                <a:gd name="T4" fmla="*/ 471 w 482"/>
                <a:gd name="T5" fmla="*/ 12 h 94"/>
                <a:gd name="T6" fmla="*/ 0 w 482"/>
                <a:gd name="T7" fmla="*/ 85 h 94"/>
                <a:gd name="T8" fmla="*/ 11 w 482"/>
                <a:gd name="T9" fmla="*/ 93 h 94"/>
                <a:gd name="T10" fmla="*/ 1 w 482"/>
                <a:gd name="T11" fmla="*/ 94 h 94"/>
                <a:gd name="T12" fmla="*/ 39 w 482"/>
                <a:gd name="T13" fmla="*/ 79 h 94"/>
                <a:gd name="T14" fmla="*/ 51 w 482"/>
                <a:gd name="T15" fmla="*/ 86 h 94"/>
                <a:gd name="T16" fmla="*/ 40 w 482"/>
                <a:gd name="T17" fmla="*/ 88 h 94"/>
                <a:gd name="T18" fmla="*/ 78 w 482"/>
                <a:gd name="T19" fmla="*/ 71 h 94"/>
                <a:gd name="T20" fmla="*/ 90 w 482"/>
                <a:gd name="T21" fmla="*/ 79 h 94"/>
                <a:gd name="T22" fmla="*/ 79 w 482"/>
                <a:gd name="T23" fmla="*/ 81 h 94"/>
                <a:gd name="T24" fmla="*/ 117 w 482"/>
                <a:gd name="T25" fmla="*/ 64 h 94"/>
                <a:gd name="T26" fmla="*/ 129 w 482"/>
                <a:gd name="T27" fmla="*/ 72 h 94"/>
                <a:gd name="T28" fmla="*/ 119 w 482"/>
                <a:gd name="T29" fmla="*/ 73 h 94"/>
                <a:gd name="T30" fmla="*/ 156 w 482"/>
                <a:gd name="T31" fmla="*/ 58 h 94"/>
                <a:gd name="T32" fmla="*/ 168 w 482"/>
                <a:gd name="T33" fmla="*/ 65 h 94"/>
                <a:gd name="T34" fmla="*/ 158 w 482"/>
                <a:gd name="T35" fmla="*/ 67 h 94"/>
                <a:gd name="T36" fmla="*/ 196 w 482"/>
                <a:gd name="T37" fmla="*/ 50 h 94"/>
                <a:gd name="T38" fmla="*/ 207 w 482"/>
                <a:gd name="T39" fmla="*/ 59 h 94"/>
                <a:gd name="T40" fmla="*/ 197 w 482"/>
                <a:gd name="T41" fmla="*/ 60 h 94"/>
                <a:gd name="T42" fmla="*/ 235 w 482"/>
                <a:gd name="T43" fmla="*/ 43 h 94"/>
                <a:gd name="T44" fmla="*/ 247 w 482"/>
                <a:gd name="T45" fmla="*/ 51 h 94"/>
                <a:gd name="T46" fmla="*/ 236 w 482"/>
                <a:gd name="T47" fmla="*/ 54 h 94"/>
                <a:gd name="T48" fmla="*/ 274 w 482"/>
                <a:gd name="T49" fmla="*/ 37 h 94"/>
                <a:gd name="T50" fmla="*/ 286 w 482"/>
                <a:gd name="T51" fmla="*/ 45 h 94"/>
                <a:gd name="T52" fmla="*/ 275 w 482"/>
                <a:gd name="T53" fmla="*/ 46 h 94"/>
                <a:gd name="T54" fmla="*/ 313 w 482"/>
                <a:gd name="T55" fmla="*/ 30 h 94"/>
                <a:gd name="T56" fmla="*/ 325 w 482"/>
                <a:gd name="T57" fmla="*/ 38 h 94"/>
                <a:gd name="T58" fmla="*/ 315 w 482"/>
                <a:gd name="T59" fmla="*/ 39 h 94"/>
                <a:gd name="T60" fmla="*/ 352 w 482"/>
                <a:gd name="T61" fmla="*/ 22 h 94"/>
                <a:gd name="T62" fmla="*/ 364 w 482"/>
                <a:gd name="T63" fmla="*/ 30 h 94"/>
                <a:gd name="T64" fmla="*/ 354 w 482"/>
                <a:gd name="T65" fmla="*/ 33 h 94"/>
                <a:gd name="T66" fmla="*/ 392 w 482"/>
                <a:gd name="T67" fmla="*/ 16 h 94"/>
                <a:gd name="T68" fmla="*/ 403 w 482"/>
                <a:gd name="T69" fmla="*/ 24 h 94"/>
                <a:gd name="T70" fmla="*/ 393 w 482"/>
                <a:gd name="T71" fmla="*/ 26 h 94"/>
                <a:gd name="T72" fmla="*/ 431 w 482"/>
                <a:gd name="T73" fmla="*/ 9 h 94"/>
                <a:gd name="T74" fmla="*/ 443 w 482"/>
                <a:gd name="T7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" h="94">
                  <a:moveTo>
                    <a:pt x="471" y="12"/>
                  </a:moveTo>
                  <a:lnTo>
                    <a:pt x="470" y="1"/>
                  </a:lnTo>
                  <a:lnTo>
                    <a:pt x="481" y="0"/>
                  </a:lnTo>
                  <a:lnTo>
                    <a:pt x="482" y="11"/>
                  </a:lnTo>
                  <a:lnTo>
                    <a:pt x="471" y="12"/>
                  </a:lnTo>
                  <a:lnTo>
                    <a:pt x="471" y="12"/>
                  </a:lnTo>
                  <a:close/>
                  <a:moveTo>
                    <a:pt x="1" y="94"/>
                  </a:moveTo>
                  <a:lnTo>
                    <a:pt x="0" y="85"/>
                  </a:lnTo>
                  <a:lnTo>
                    <a:pt x="9" y="82"/>
                  </a:lnTo>
                  <a:lnTo>
                    <a:pt x="11" y="93"/>
                  </a:lnTo>
                  <a:lnTo>
                    <a:pt x="1" y="94"/>
                  </a:lnTo>
                  <a:lnTo>
                    <a:pt x="1" y="94"/>
                  </a:lnTo>
                  <a:close/>
                  <a:moveTo>
                    <a:pt x="40" y="88"/>
                  </a:moveTo>
                  <a:lnTo>
                    <a:pt x="39" y="79"/>
                  </a:lnTo>
                  <a:lnTo>
                    <a:pt x="48" y="76"/>
                  </a:lnTo>
                  <a:lnTo>
                    <a:pt x="51" y="86"/>
                  </a:lnTo>
                  <a:lnTo>
                    <a:pt x="40" y="88"/>
                  </a:lnTo>
                  <a:lnTo>
                    <a:pt x="40" y="88"/>
                  </a:lnTo>
                  <a:close/>
                  <a:moveTo>
                    <a:pt x="79" y="81"/>
                  </a:moveTo>
                  <a:lnTo>
                    <a:pt x="78" y="71"/>
                  </a:lnTo>
                  <a:lnTo>
                    <a:pt x="87" y="69"/>
                  </a:lnTo>
                  <a:lnTo>
                    <a:pt x="90" y="79"/>
                  </a:lnTo>
                  <a:lnTo>
                    <a:pt x="79" y="81"/>
                  </a:lnTo>
                  <a:lnTo>
                    <a:pt x="79" y="81"/>
                  </a:lnTo>
                  <a:close/>
                  <a:moveTo>
                    <a:pt x="119" y="73"/>
                  </a:moveTo>
                  <a:lnTo>
                    <a:pt x="117" y="64"/>
                  </a:lnTo>
                  <a:lnTo>
                    <a:pt x="126" y="63"/>
                  </a:lnTo>
                  <a:lnTo>
                    <a:pt x="129" y="72"/>
                  </a:lnTo>
                  <a:lnTo>
                    <a:pt x="119" y="73"/>
                  </a:lnTo>
                  <a:lnTo>
                    <a:pt x="119" y="73"/>
                  </a:lnTo>
                  <a:close/>
                  <a:moveTo>
                    <a:pt x="158" y="67"/>
                  </a:moveTo>
                  <a:lnTo>
                    <a:pt x="156" y="58"/>
                  </a:lnTo>
                  <a:lnTo>
                    <a:pt x="166" y="55"/>
                  </a:lnTo>
                  <a:lnTo>
                    <a:pt x="168" y="65"/>
                  </a:lnTo>
                  <a:lnTo>
                    <a:pt x="158" y="67"/>
                  </a:lnTo>
                  <a:lnTo>
                    <a:pt x="158" y="67"/>
                  </a:lnTo>
                  <a:close/>
                  <a:moveTo>
                    <a:pt x="197" y="60"/>
                  </a:moveTo>
                  <a:lnTo>
                    <a:pt x="196" y="50"/>
                  </a:lnTo>
                  <a:lnTo>
                    <a:pt x="205" y="48"/>
                  </a:lnTo>
                  <a:lnTo>
                    <a:pt x="207" y="59"/>
                  </a:lnTo>
                  <a:lnTo>
                    <a:pt x="197" y="60"/>
                  </a:lnTo>
                  <a:lnTo>
                    <a:pt x="197" y="60"/>
                  </a:lnTo>
                  <a:close/>
                  <a:moveTo>
                    <a:pt x="236" y="54"/>
                  </a:moveTo>
                  <a:lnTo>
                    <a:pt x="235" y="43"/>
                  </a:lnTo>
                  <a:lnTo>
                    <a:pt x="244" y="42"/>
                  </a:lnTo>
                  <a:lnTo>
                    <a:pt x="247" y="51"/>
                  </a:lnTo>
                  <a:lnTo>
                    <a:pt x="236" y="54"/>
                  </a:lnTo>
                  <a:lnTo>
                    <a:pt x="236" y="54"/>
                  </a:lnTo>
                  <a:close/>
                  <a:moveTo>
                    <a:pt x="275" y="46"/>
                  </a:moveTo>
                  <a:lnTo>
                    <a:pt x="274" y="37"/>
                  </a:lnTo>
                  <a:lnTo>
                    <a:pt x="283" y="35"/>
                  </a:lnTo>
                  <a:lnTo>
                    <a:pt x="286" y="45"/>
                  </a:lnTo>
                  <a:lnTo>
                    <a:pt x="275" y="46"/>
                  </a:lnTo>
                  <a:lnTo>
                    <a:pt x="275" y="46"/>
                  </a:lnTo>
                  <a:close/>
                  <a:moveTo>
                    <a:pt x="315" y="39"/>
                  </a:moveTo>
                  <a:lnTo>
                    <a:pt x="313" y="30"/>
                  </a:lnTo>
                  <a:lnTo>
                    <a:pt x="322" y="28"/>
                  </a:lnTo>
                  <a:lnTo>
                    <a:pt x="325" y="38"/>
                  </a:lnTo>
                  <a:lnTo>
                    <a:pt x="315" y="39"/>
                  </a:lnTo>
                  <a:lnTo>
                    <a:pt x="315" y="39"/>
                  </a:lnTo>
                  <a:close/>
                  <a:moveTo>
                    <a:pt x="354" y="33"/>
                  </a:moveTo>
                  <a:lnTo>
                    <a:pt x="352" y="22"/>
                  </a:lnTo>
                  <a:lnTo>
                    <a:pt x="362" y="21"/>
                  </a:lnTo>
                  <a:lnTo>
                    <a:pt x="364" y="30"/>
                  </a:lnTo>
                  <a:lnTo>
                    <a:pt x="354" y="33"/>
                  </a:lnTo>
                  <a:lnTo>
                    <a:pt x="354" y="33"/>
                  </a:lnTo>
                  <a:close/>
                  <a:moveTo>
                    <a:pt x="393" y="26"/>
                  </a:moveTo>
                  <a:lnTo>
                    <a:pt x="392" y="16"/>
                  </a:lnTo>
                  <a:lnTo>
                    <a:pt x="401" y="15"/>
                  </a:lnTo>
                  <a:lnTo>
                    <a:pt x="403" y="24"/>
                  </a:lnTo>
                  <a:lnTo>
                    <a:pt x="393" y="26"/>
                  </a:lnTo>
                  <a:lnTo>
                    <a:pt x="393" y="26"/>
                  </a:lnTo>
                  <a:close/>
                  <a:moveTo>
                    <a:pt x="432" y="18"/>
                  </a:moveTo>
                  <a:lnTo>
                    <a:pt x="431" y="9"/>
                  </a:lnTo>
                  <a:lnTo>
                    <a:pt x="441" y="7"/>
                  </a:lnTo>
                  <a:lnTo>
                    <a:pt x="443" y="17"/>
                  </a:lnTo>
                  <a:lnTo>
                    <a:pt x="432" y="1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6" name="Freeform 300"/>
            <p:cNvSpPr>
              <a:spLocks noEditPoints="1"/>
            </p:cNvSpPr>
            <p:nvPr/>
          </p:nvSpPr>
          <p:spPr bwMode="auto">
            <a:xfrm>
              <a:off x="4596035" y="1557123"/>
              <a:ext cx="1662206" cy="270592"/>
            </a:xfrm>
            <a:custGeom>
              <a:avLst/>
              <a:gdLst>
                <a:gd name="T0" fmla="*/ 9 w 602"/>
                <a:gd name="T1" fmla="*/ 12 h 98"/>
                <a:gd name="T2" fmla="*/ 1 w 602"/>
                <a:gd name="T3" fmla="*/ 0 h 98"/>
                <a:gd name="T4" fmla="*/ 12 w 602"/>
                <a:gd name="T5" fmla="*/ 1 h 98"/>
                <a:gd name="T6" fmla="*/ 601 w 602"/>
                <a:gd name="T7" fmla="*/ 98 h 98"/>
                <a:gd name="T8" fmla="*/ 592 w 602"/>
                <a:gd name="T9" fmla="*/ 88 h 98"/>
                <a:gd name="T10" fmla="*/ 602 w 602"/>
                <a:gd name="T11" fmla="*/ 89 h 98"/>
                <a:gd name="T12" fmla="*/ 562 w 602"/>
                <a:gd name="T13" fmla="*/ 93 h 98"/>
                <a:gd name="T14" fmla="*/ 553 w 602"/>
                <a:gd name="T15" fmla="*/ 81 h 98"/>
                <a:gd name="T16" fmla="*/ 563 w 602"/>
                <a:gd name="T17" fmla="*/ 82 h 98"/>
                <a:gd name="T18" fmla="*/ 521 w 602"/>
                <a:gd name="T19" fmla="*/ 86 h 98"/>
                <a:gd name="T20" fmla="*/ 513 w 602"/>
                <a:gd name="T21" fmla="*/ 76 h 98"/>
                <a:gd name="T22" fmla="*/ 524 w 602"/>
                <a:gd name="T23" fmla="*/ 77 h 98"/>
                <a:gd name="T24" fmla="*/ 482 w 602"/>
                <a:gd name="T25" fmla="*/ 81 h 98"/>
                <a:gd name="T26" fmla="*/ 474 w 602"/>
                <a:gd name="T27" fmla="*/ 69 h 98"/>
                <a:gd name="T28" fmla="*/ 483 w 602"/>
                <a:gd name="T29" fmla="*/ 71 h 98"/>
                <a:gd name="T30" fmla="*/ 443 w 602"/>
                <a:gd name="T31" fmla="*/ 76 h 98"/>
                <a:gd name="T32" fmla="*/ 435 w 602"/>
                <a:gd name="T33" fmla="*/ 64 h 98"/>
                <a:gd name="T34" fmla="*/ 444 w 602"/>
                <a:gd name="T35" fmla="*/ 65 h 98"/>
                <a:gd name="T36" fmla="*/ 404 w 602"/>
                <a:gd name="T37" fmla="*/ 69 h 98"/>
                <a:gd name="T38" fmla="*/ 396 w 602"/>
                <a:gd name="T39" fmla="*/ 58 h 98"/>
                <a:gd name="T40" fmla="*/ 405 w 602"/>
                <a:gd name="T41" fmla="*/ 60 h 98"/>
                <a:gd name="T42" fmla="*/ 364 w 602"/>
                <a:gd name="T43" fmla="*/ 64 h 98"/>
                <a:gd name="T44" fmla="*/ 355 w 602"/>
                <a:gd name="T45" fmla="*/ 52 h 98"/>
                <a:gd name="T46" fmla="*/ 366 w 602"/>
                <a:gd name="T47" fmla="*/ 54 h 98"/>
                <a:gd name="T48" fmla="*/ 325 w 602"/>
                <a:gd name="T49" fmla="*/ 58 h 98"/>
                <a:gd name="T50" fmla="*/ 316 w 602"/>
                <a:gd name="T51" fmla="*/ 47 h 98"/>
                <a:gd name="T52" fmla="*/ 327 w 602"/>
                <a:gd name="T53" fmla="*/ 48 h 98"/>
                <a:gd name="T54" fmla="*/ 286 w 602"/>
                <a:gd name="T55" fmla="*/ 52 h 98"/>
                <a:gd name="T56" fmla="*/ 277 w 602"/>
                <a:gd name="T57" fmla="*/ 41 h 98"/>
                <a:gd name="T58" fmla="*/ 287 w 602"/>
                <a:gd name="T59" fmla="*/ 42 h 98"/>
                <a:gd name="T60" fmla="*/ 246 w 602"/>
                <a:gd name="T61" fmla="*/ 46 h 98"/>
                <a:gd name="T62" fmla="*/ 238 w 602"/>
                <a:gd name="T63" fmla="*/ 35 h 98"/>
                <a:gd name="T64" fmla="*/ 248 w 602"/>
                <a:gd name="T65" fmla="*/ 37 h 98"/>
                <a:gd name="T66" fmla="*/ 206 w 602"/>
                <a:gd name="T67" fmla="*/ 41 h 98"/>
                <a:gd name="T68" fmla="*/ 199 w 602"/>
                <a:gd name="T69" fmla="*/ 29 h 98"/>
                <a:gd name="T70" fmla="*/ 208 w 602"/>
                <a:gd name="T71" fmla="*/ 30 h 98"/>
                <a:gd name="T72" fmla="*/ 167 w 602"/>
                <a:gd name="T73" fmla="*/ 35 h 98"/>
                <a:gd name="T74" fmla="*/ 159 w 602"/>
                <a:gd name="T75" fmla="*/ 24 h 98"/>
                <a:gd name="T76" fmla="*/ 168 w 602"/>
                <a:gd name="T77" fmla="*/ 25 h 98"/>
                <a:gd name="T78" fmla="*/ 128 w 602"/>
                <a:gd name="T79" fmla="*/ 29 h 98"/>
                <a:gd name="T80" fmla="*/ 120 w 602"/>
                <a:gd name="T81" fmla="*/ 17 h 98"/>
                <a:gd name="T82" fmla="*/ 129 w 602"/>
                <a:gd name="T83" fmla="*/ 20 h 98"/>
                <a:gd name="T84" fmla="*/ 89 w 602"/>
                <a:gd name="T85" fmla="*/ 24 h 98"/>
                <a:gd name="T86" fmla="*/ 80 w 602"/>
                <a:gd name="T87" fmla="*/ 12 h 98"/>
                <a:gd name="T88" fmla="*/ 90 w 602"/>
                <a:gd name="T89" fmla="*/ 13 h 98"/>
                <a:gd name="T90" fmla="*/ 50 w 602"/>
                <a:gd name="T91" fmla="*/ 17 h 98"/>
                <a:gd name="T92" fmla="*/ 40 w 602"/>
                <a:gd name="T93" fmla="*/ 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2" h="98">
                  <a:moveTo>
                    <a:pt x="12" y="1"/>
                  </a:moveTo>
                  <a:lnTo>
                    <a:pt x="9" y="12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602" y="89"/>
                  </a:moveTo>
                  <a:lnTo>
                    <a:pt x="601" y="98"/>
                  </a:lnTo>
                  <a:lnTo>
                    <a:pt x="591" y="97"/>
                  </a:lnTo>
                  <a:lnTo>
                    <a:pt x="592" y="88"/>
                  </a:lnTo>
                  <a:lnTo>
                    <a:pt x="602" y="89"/>
                  </a:lnTo>
                  <a:lnTo>
                    <a:pt x="602" y="89"/>
                  </a:lnTo>
                  <a:close/>
                  <a:moveTo>
                    <a:pt x="563" y="82"/>
                  </a:moveTo>
                  <a:lnTo>
                    <a:pt x="562" y="93"/>
                  </a:lnTo>
                  <a:lnTo>
                    <a:pt x="551" y="92"/>
                  </a:lnTo>
                  <a:lnTo>
                    <a:pt x="553" y="81"/>
                  </a:lnTo>
                  <a:lnTo>
                    <a:pt x="563" y="82"/>
                  </a:lnTo>
                  <a:lnTo>
                    <a:pt x="563" y="82"/>
                  </a:lnTo>
                  <a:close/>
                  <a:moveTo>
                    <a:pt x="524" y="77"/>
                  </a:moveTo>
                  <a:lnTo>
                    <a:pt x="521" y="86"/>
                  </a:lnTo>
                  <a:lnTo>
                    <a:pt x="512" y="85"/>
                  </a:lnTo>
                  <a:lnTo>
                    <a:pt x="513" y="76"/>
                  </a:lnTo>
                  <a:lnTo>
                    <a:pt x="524" y="77"/>
                  </a:lnTo>
                  <a:lnTo>
                    <a:pt x="524" y="77"/>
                  </a:lnTo>
                  <a:close/>
                  <a:moveTo>
                    <a:pt x="483" y="71"/>
                  </a:moveTo>
                  <a:lnTo>
                    <a:pt x="482" y="81"/>
                  </a:lnTo>
                  <a:lnTo>
                    <a:pt x="473" y="80"/>
                  </a:lnTo>
                  <a:lnTo>
                    <a:pt x="474" y="69"/>
                  </a:lnTo>
                  <a:lnTo>
                    <a:pt x="483" y="71"/>
                  </a:lnTo>
                  <a:lnTo>
                    <a:pt x="483" y="71"/>
                  </a:lnTo>
                  <a:close/>
                  <a:moveTo>
                    <a:pt x="444" y="65"/>
                  </a:moveTo>
                  <a:lnTo>
                    <a:pt x="443" y="76"/>
                  </a:lnTo>
                  <a:lnTo>
                    <a:pt x="434" y="73"/>
                  </a:lnTo>
                  <a:lnTo>
                    <a:pt x="435" y="64"/>
                  </a:lnTo>
                  <a:lnTo>
                    <a:pt x="444" y="65"/>
                  </a:lnTo>
                  <a:lnTo>
                    <a:pt x="444" y="65"/>
                  </a:lnTo>
                  <a:close/>
                  <a:moveTo>
                    <a:pt x="405" y="60"/>
                  </a:moveTo>
                  <a:lnTo>
                    <a:pt x="404" y="69"/>
                  </a:lnTo>
                  <a:lnTo>
                    <a:pt x="393" y="68"/>
                  </a:lnTo>
                  <a:lnTo>
                    <a:pt x="396" y="58"/>
                  </a:lnTo>
                  <a:lnTo>
                    <a:pt x="405" y="60"/>
                  </a:lnTo>
                  <a:lnTo>
                    <a:pt x="405" y="60"/>
                  </a:lnTo>
                  <a:close/>
                  <a:moveTo>
                    <a:pt x="366" y="54"/>
                  </a:moveTo>
                  <a:lnTo>
                    <a:pt x="364" y="64"/>
                  </a:lnTo>
                  <a:lnTo>
                    <a:pt x="354" y="63"/>
                  </a:lnTo>
                  <a:lnTo>
                    <a:pt x="355" y="52"/>
                  </a:lnTo>
                  <a:lnTo>
                    <a:pt x="366" y="54"/>
                  </a:lnTo>
                  <a:lnTo>
                    <a:pt x="366" y="54"/>
                  </a:lnTo>
                  <a:close/>
                  <a:moveTo>
                    <a:pt x="327" y="48"/>
                  </a:moveTo>
                  <a:lnTo>
                    <a:pt x="325" y="58"/>
                  </a:lnTo>
                  <a:lnTo>
                    <a:pt x="315" y="56"/>
                  </a:lnTo>
                  <a:lnTo>
                    <a:pt x="316" y="47"/>
                  </a:lnTo>
                  <a:lnTo>
                    <a:pt x="327" y="48"/>
                  </a:lnTo>
                  <a:lnTo>
                    <a:pt x="327" y="48"/>
                  </a:lnTo>
                  <a:close/>
                  <a:moveTo>
                    <a:pt x="287" y="42"/>
                  </a:moveTo>
                  <a:lnTo>
                    <a:pt x="286" y="52"/>
                  </a:lnTo>
                  <a:lnTo>
                    <a:pt x="276" y="51"/>
                  </a:lnTo>
                  <a:lnTo>
                    <a:pt x="277" y="41"/>
                  </a:lnTo>
                  <a:lnTo>
                    <a:pt x="287" y="42"/>
                  </a:lnTo>
                  <a:lnTo>
                    <a:pt x="287" y="42"/>
                  </a:lnTo>
                  <a:close/>
                  <a:moveTo>
                    <a:pt x="248" y="37"/>
                  </a:moveTo>
                  <a:lnTo>
                    <a:pt x="246" y="46"/>
                  </a:lnTo>
                  <a:lnTo>
                    <a:pt x="236" y="45"/>
                  </a:lnTo>
                  <a:lnTo>
                    <a:pt x="238" y="35"/>
                  </a:lnTo>
                  <a:lnTo>
                    <a:pt x="248" y="37"/>
                  </a:lnTo>
                  <a:lnTo>
                    <a:pt x="248" y="37"/>
                  </a:lnTo>
                  <a:close/>
                  <a:moveTo>
                    <a:pt x="208" y="30"/>
                  </a:moveTo>
                  <a:lnTo>
                    <a:pt x="206" y="41"/>
                  </a:lnTo>
                  <a:lnTo>
                    <a:pt x="197" y="39"/>
                  </a:lnTo>
                  <a:lnTo>
                    <a:pt x="199" y="29"/>
                  </a:lnTo>
                  <a:lnTo>
                    <a:pt x="208" y="30"/>
                  </a:lnTo>
                  <a:lnTo>
                    <a:pt x="208" y="30"/>
                  </a:lnTo>
                  <a:close/>
                  <a:moveTo>
                    <a:pt x="168" y="25"/>
                  </a:moveTo>
                  <a:lnTo>
                    <a:pt x="167" y="35"/>
                  </a:lnTo>
                  <a:lnTo>
                    <a:pt x="158" y="33"/>
                  </a:lnTo>
                  <a:lnTo>
                    <a:pt x="159" y="24"/>
                  </a:lnTo>
                  <a:lnTo>
                    <a:pt x="168" y="25"/>
                  </a:lnTo>
                  <a:lnTo>
                    <a:pt x="168" y="25"/>
                  </a:lnTo>
                  <a:close/>
                  <a:moveTo>
                    <a:pt x="129" y="20"/>
                  </a:moveTo>
                  <a:lnTo>
                    <a:pt x="128" y="29"/>
                  </a:lnTo>
                  <a:lnTo>
                    <a:pt x="117" y="28"/>
                  </a:lnTo>
                  <a:lnTo>
                    <a:pt x="120" y="17"/>
                  </a:lnTo>
                  <a:lnTo>
                    <a:pt x="129" y="20"/>
                  </a:lnTo>
                  <a:lnTo>
                    <a:pt x="129" y="20"/>
                  </a:lnTo>
                  <a:close/>
                  <a:moveTo>
                    <a:pt x="90" y="13"/>
                  </a:moveTo>
                  <a:lnTo>
                    <a:pt x="89" y="24"/>
                  </a:lnTo>
                  <a:lnTo>
                    <a:pt x="78" y="22"/>
                  </a:lnTo>
                  <a:lnTo>
                    <a:pt x="80" y="12"/>
                  </a:ln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51" y="8"/>
                  </a:moveTo>
                  <a:lnTo>
                    <a:pt x="50" y="17"/>
                  </a:lnTo>
                  <a:lnTo>
                    <a:pt x="39" y="16"/>
                  </a:lnTo>
                  <a:lnTo>
                    <a:pt x="40" y="7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7" name="Freeform 301"/>
            <p:cNvSpPr>
              <a:spLocks noEditPoints="1"/>
            </p:cNvSpPr>
            <p:nvPr/>
          </p:nvSpPr>
          <p:spPr bwMode="auto">
            <a:xfrm>
              <a:off x="7663662" y="1565408"/>
              <a:ext cx="709614" cy="1173485"/>
            </a:xfrm>
            <a:custGeom>
              <a:avLst/>
              <a:gdLst>
                <a:gd name="T0" fmla="*/ 5 w 257"/>
                <a:gd name="T1" fmla="*/ 13 h 425"/>
                <a:gd name="T2" fmla="*/ 7 w 257"/>
                <a:gd name="T3" fmla="*/ 0 h 425"/>
                <a:gd name="T4" fmla="*/ 13 w 257"/>
                <a:gd name="T5" fmla="*/ 9 h 425"/>
                <a:gd name="T6" fmla="*/ 248 w 257"/>
                <a:gd name="T7" fmla="*/ 425 h 425"/>
                <a:gd name="T8" fmla="*/ 252 w 257"/>
                <a:gd name="T9" fmla="*/ 411 h 425"/>
                <a:gd name="T10" fmla="*/ 257 w 257"/>
                <a:gd name="T11" fmla="*/ 419 h 425"/>
                <a:gd name="T12" fmla="*/ 228 w 257"/>
                <a:gd name="T13" fmla="*/ 391 h 425"/>
                <a:gd name="T14" fmla="*/ 231 w 257"/>
                <a:gd name="T15" fmla="*/ 376 h 425"/>
                <a:gd name="T16" fmla="*/ 236 w 257"/>
                <a:gd name="T17" fmla="*/ 385 h 425"/>
                <a:gd name="T18" fmla="*/ 207 w 257"/>
                <a:gd name="T19" fmla="*/ 357 h 425"/>
                <a:gd name="T20" fmla="*/ 211 w 257"/>
                <a:gd name="T21" fmla="*/ 342 h 425"/>
                <a:gd name="T22" fmla="*/ 217 w 257"/>
                <a:gd name="T23" fmla="*/ 351 h 425"/>
                <a:gd name="T24" fmla="*/ 188 w 257"/>
                <a:gd name="T25" fmla="*/ 321 h 425"/>
                <a:gd name="T26" fmla="*/ 190 w 257"/>
                <a:gd name="T27" fmla="*/ 308 h 425"/>
                <a:gd name="T28" fmla="*/ 196 w 257"/>
                <a:gd name="T29" fmla="*/ 316 h 425"/>
                <a:gd name="T30" fmla="*/ 167 w 257"/>
                <a:gd name="T31" fmla="*/ 287 h 425"/>
                <a:gd name="T32" fmla="*/ 171 w 257"/>
                <a:gd name="T33" fmla="*/ 274 h 425"/>
                <a:gd name="T34" fmla="*/ 176 w 257"/>
                <a:gd name="T35" fmla="*/ 282 h 425"/>
                <a:gd name="T36" fmla="*/ 147 w 257"/>
                <a:gd name="T37" fmla="*/ 253 h 425"/>
                <a:gd name="T38" fmla="*/ 150 w 257"/>
                <a:gd name="T39" fmla="*/ 239 h 425"/>
                <a:gd name="T40" fmla="*/ 155 w 257"/>
                <a:gd name="T41" fmla="*/ 248 h 425"/>
                <a:gd name="T42" fmla="*/ 126 w 257"/>
                <a:gd name="T43" fmla="*/ 219 h 425"/>
                <a:gd name="T44" fmla="*/ 130 w 257"/>
                <a:gd name="T45" fmla="*/ 205 h 425"/>
                <a:gd name="T46" fmla="*/ 136 w 257"/>
                <a:gd name="T47" fmla="*/ 214 h 425"/>
                <a:gd name="T48" fmla="*/ 107 w 257"/>
                <a:gd name="T49" fmla="*/ 184 h 425"/>
                <a:gd name="T50" fmla="*/ 109 w 257"/>
                <a:gd name="T51" fmla="*/ 171 h 425"/>
                <a:gd name="T52" fmla="*/ 115 w 257"/>
                <a:gd name="T53" fmla="*/ 180 h 425"/>
                <a:gd name="T54" fmla="*/ 86 w 257"/>
                <a:gd name="T55" fmla="*/ 150 h 425"/>
                <a:gd name="T56" fmla="*/ 90 w 257"/>
                <a:gd name="T57" fmla="*/ 137 h 425"/>
                <a:gd name="T58" fmla="*/ 95 w 257"/>
                <a:gd name="T59" fmla="*/ 145 h 425"/>
                <a:gd name="T60" fmla="*/ 65 w 257"/>
                <a:gd name="T61" fmla="*/ 116 h 425"/>
                <a:gd name="T62" fmla="*/ 69 w 257"/>
                <a:gd name="T63" fmla="*/ 103 h 425"/>
                <a:gd name="T64" fmla="*/ 74 w 257"/>
                <a:gd name="T65" fmla="*/ 111 h 425"/>
                <a:gd name="T66" fmla="*/ 45 w 257"/>
                <a:gd name="T67" fmla="*/ 82 h 425"/>
                <a:gd name="T68" fmla="*/ 49 w 257"/>
                <a:gd name="T69" fmla="*/ 68 h 425"/>
                <a:gd name="T70" fmla="*/ 53 w 257"/>
                <a:gd name="T71" fmla="*/ 77 h 425"/>
                <a:gd name="T72" fmla="*/ 24 w 257"/>
                <a:gd name="T73" fmla="*/ 48 h 425"/>
                <a:gd name="T74" fmla="*/ 28 w 257"/>
                <a:gd name="T75" fmla="*/ 3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7" h="425">
                  <a:moveTo>
                    <a:pt x="13" y="9"/>
                  </a:moveTo>
                  <a:lnTo>
                    <a:pt x="5" y="13"/>
                  </a:lnTo>
                  <a:lnTo>
                    <a:pt x="0" y="5"/>
                  </a:lnTo>
                  <a:lnTo>
                    <a:pt x="7" y="0"/>
                  </a:lnTo>
                  <a:lnTo>
                    <a:pt x="13" y="9"/>
                  </a:lnTo>
                  <a:lnTo>
                    <a:pt x="13" y="9"/>
                  </a:lnTo>
                  <a:close/>
                  <a:moveTo>
                    <a:pt x="257" y="419"/>
                  </a:moveTo>
                  <a:lnTo>
                    <a:pt x="248" y="425"/>
                  </a:lnTo>
                  <a:lnTo>
                    <a:pt x="243" y="415"/>
                  </a:lnTo>
                  <a:lnTo>
                    <a:pt x="252" y="411"/>
                  </a:lnTo>
                  <a:lnTo>
                    <a:pt x="257" y="419"/>
                  </a:lnTo>
                  <a:lnTo>
                    <a:pt x="257" y="419"/>
                  </a:lnTo>
                  <a:close/>
                  <a:moveTo>
                    <a:pt x="236" y="385"/>
                  </a:moveTo>
                  <a:lnTo>
                    <a:pt x="228" y="391"/>
                  </a:lnTo>
                  <a:lnTo>
                    <a:pt x="223" y="381"/>
                  </a:lnTo>
                  <a:lnTo>
                    <a:pt x="231" y="376"/>
                  </a:lnTo>
                  <a:lnTo>
                    <a:pt x="236" y="385"/>
                  </a:lnTo>
                  <a:lnTo>
                    <a:pt x="236" y="385"/>
                  </a:lnTo>
                  <a:close/>
                  <a:moveTo>
                    <a:pt x="217" y="351"/>
                  </a:moveTo>
                  <a:lnTo>
                    <a:pt x="207" y="357"/>
                  </a:lnTo>
                  <a:lnTo>
                    <a:pt x="202" y="347"/>
                  </a:lnTo>
                  <a:lnTo>
                    <a:pt x="211" y="342"/>
                  </a:lnTo>
                  <a:lnTo>
                    <a:pt x="217" y="351"/>
                  </a:lnTo>
                  <a:lnTo>
                    <a:pt x="217" y="351"/>
                  </a:lnTo>
                  <a:close/>
                  <a:moveTo>
                    <a:pt x="196" y="316"/>
                  </a:moveTo>
                  <a:lnTo>
                    <a:pt x="188" y="321"/>
                  </a:lnTo>
                  <a:lnTo>
                    <a:pt x="183" y="313"/>
                  </a:lnTo>
                  <a:lnTo>
                    <a:pt x="190" y="308"/>
                  </a:lnTo>
                  <a:lnTo>
                    <a:pt x="196" y="316"/>
                  </a:lnTo>
                  <a:lnTo>
                    <a:pt x="196" y="316"/>
                  </a:lnTo>
                  <a:close/>
                  <a:moveTo>
                    <a:pt x="176" y="282"/>
                  </a:moveTo>
                  <a:lnTo>
                    <a:pt x="167" y="287"/>
                  </a:lnTo>
                  <a:lnTo>
                    <a:pt x="162" y="279"/>
                  </a:lnTo>
                  <a:lnTo>
                    <a:pt x="171" y="274"/>
                  </a:lnTo>
                  <a:lnTo>
                    <a:pt x="176" y="282"/>
                  </a:lnTo>
                  <a:lnTo>
                    <a:pt x="176" y="282"/>
                  </a:lnTo>
                  <a:close/>
                  <a:moveTo>
                    <a:pt x="155" y="248"/>
                  </a:moveTo>
                  <a:lnTo>
                    <a:pt x="147" y="253"/>
                  </a:lnTo>
                  <a:lnTo>
                    <a:pt x="142" y="244"/>
                  </a:lnTo>
                  <a:lnTo>
                    <a:pt x="150" y="239"/>
                  </a:lnTo>
                  <a:lnTo>
                    <a:pt x="155" y="248"/>
                  </a:lnTo>
                  <a:lnTo>
                    <a:pt x="155" y="248"/>
                  </a:lnTo>
                  <a:close/>
                  <a:moveTo>
                    <a:pt x="136" y="214"/>
                  </a:moveTo>
                  <a:lnTo>
                    <a:pt x="126" y="219"/>
                  </a:lnTo>
                  <a:lnTo>
                    <a:pt x="121" y="210"/>
                  </a:lnTo>
                  <a:lnTo>
                    <a:pt x="130" y="205"/>
                  </a:lnTo>
                  <a:lnTo>
                    <a:pt x="136" y="214"/>
                  </a:lnTo>
                  <a:lnTo>
                    <a:pt x="136" y="214"/>
                  </a:lnTo>
                  <a:close/>
                  <a:moveTo>
                    <a:pt x="115" y="180"/>
                  </a:moveTo>
                  <a:lnTo>
                    <a:pt x="107" y="184"/>
                  </a:lnTo>
                  <a:lnTo>
                    <a:pt x="102" y="176"/>
                  </a:lnTo>
                  <a:lnTo>
                    <a:pt x="109" y="171"/>
                  </a:lnTo>
                  <a:lnTo>
                    <a:pt x="115" y="180"/>
                  </a:lnTo>
                  <a:lnTo>
                    <a:pt x="115" y="180"/>
                  </a:lnTo>
                  <a:close/>
                  <a:moveTo>
                    <a:pt x="95" y="145"/>
                  </a:moveTo>
                  <a:lnTo>
                    <a:pt x="86" y="150"/>
                  </a:lnTo>
                  <a:lnTo>
                    <a:pt x="81" y="142"/>
                  </a:lnTo>
                  <a:lnTo>
                    <a:pt x="90" y="137"/>
                  </a:lnTo>
                  <a:lnTo>
                    <a:pt x="95" y="145"/>
                  </a:lnTo>
                  <a:lnTo>
                    <a:pt x="95" y="145"/>
                  </a:lnTo>
                  <a:close/>
                  <a:moveTo>
                    <a:pt x="74" y="111"/>
                  </a:moveTo>
                  <a:lnTo>
                    <a:pt x="65" y="116"/>
                  </a:lnTo>
                  <a:lnTo>
                    <a:pt x="61" y="107"/>
                  </a:lnTo>
                  <a:lnTo>
                    <a:pt x="69" y="103"/>
                  </a:lnTo>
                  <a:lnTo>
                    <a:pt x="74" y="111"/>
                  </a:lnTo>
                  <a:lnTo>
                    <a:pt x="74" y="111"/>
                  </a:lnTo>
                  <a:close/>
                  <a:moveTo>
                    <a:pt x="53" y="77"/>
                  </a:moveTo>
                  <a:lnTo>
                    <a:pt x="45" y="82"/>
                  </a:lnTo>
                  <a:lnTo>
                    <a:pt x="40" y="73"/>
                  </a:lnTo>
                  <a:lnTo>
                    <a:pt x="49" y="68"/>
                  </a:lnTo>
                  <a:lnTo>
                    <a:pt x="53" y="77"/>
                  </a:lnTo>
                  <a:lnTo>
                    <a:pt x="53" y="77"/>
                  </a:lnTo>
                  <a:close/>
                  <a:moveTo>
                    <a:pt x="34" y="43"/>
                  </a:moveTo>
                  <a:lnTo>
                    <a:pt x="24" y="48"/>
                  </a:lnTo>
                  <a:lnTo>
                    <a:pt x="19" y="39"/>
                  </a:lnTo>
                  <a:lnTo>
                    <a:pt x="28" y="34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8" name="Freeform 302"/>
            <p:cNvSpPr>
              <a:spLocks noEditPoints="1"/>
            </p:cNvSpPr>
            <p:nvPr/>
          </p:nvSpPr>
          <p:spPr bwMode="auto">
            <a:xfrm>
              <a:off x="9005577" y="2344049"/>
              <a:ext cx="171191" cy="1002295"/>
            </a:xfrm>
            <a:custGeom>
              <a:avLst/>
              <a:gdLst>
                <a:gd name="T0" fmla="*/ 52 w 62"/>
                <a:gd name="T1" fmla="*/ 353 h 363"/>
                <a:gd name="T2" fmla="*/ 61 w 62"/>
                <a:gd name="T3" fmla="*/ 352 h 363"/>
                <a:gd name="T4" fmla="*/ 62 w 62"/>
                <a:gd name="T5" fmla="*/ 362 h 363"/>
                <a:gd name="T6" fmla="*/ 53 w 62"/>
                <a:gd name="T7" fmla="*/ 363 h 363"/>
                <a:gd name="T8" fmla="*/ 52 w 62"/>
                <a:gd name="T9" fmla="*/ 353 h 363"/>
                <a:gd name="T10" fmla="*/ 52 w 62"/>
                <a:gd name="T11" fmla="*/ 353 h 363"/>
                <a:gd name="T12" fmla="*/ 0 w 62"/>
                <a:gd name="T13" fmla="*/ 1 h 363"/>
                <a:gd name="T14" fmla="*/ 0 w 62"/>
                <a:gd name="T15" fmla="*/ 8 h 363"/>
                <a:gd name="T16" fmla="*/ 10 w 62"/>
                <a:gd name="T17" fmla="*/ 7 h 363"/>
                <a:gd name="T18" fmla="*/ 9 w 62"/>
                <a:gd name="T19" fmla="*/ 0 h 363"/>
                <a:gd name="T20" fmla="*/ 0 w 62"/>
                <a:gd name="T21" fmla="*/ 1 h 363"/>
                <a:gd name="T22" fmla="*/ 0 w 62"/>
                <a:gd name="T23" fmla="*/ 1 h 363"/>
                <a:gd name="T24" fmla="*/ 5 w 62"/>
                <a:gd name="T25" fmla="*/ 38 h 363"/>
                <a:gd name="T26" fmla="*/ 14 w 62"/>
                <a:gd name="T27" fmla="*/ 37 h 363"/>
                <a:gd name="T28" fmla="*/ 15 w 62"/>
                <a:gd name="T29" fmla="*/ 46 h 363"/>
                <a:gd name="T30" fmla="*/ 6 w 62"/>
                <a:gd name="T31" fmla="*/ 48 h 363"/>
                <a:gd name="T32" fmla="*/ 5 w 62"/>
                <a:gd name="T33" fmla="*/ 38 h 363"/>
                <a:gd name="T34" fmla="*/ 5 w 62"/>
                <a:gd name="T35" fmla="*/ 38 h 363"/>
                <a:gd name="T36" fmla="*/ 10 w 62"/>
                <a:gd name="T37" fmla="*/ 77 h 363"/>
                <a:gd name="T38" fmla="*/ 21 w 62"/>
                <a:gd name="T39" fmla="*/ 76 h 363"/>
                <a:gd name="T40" fmla="*/ 22 w 62"/>
                <a:gd name="T41" fmla="*/ 86 h 363"/>
                <a:gd name="T42" fmla="*/ 12 w 62"/>
                <a:gd name="T43" fmla="*/ 88 h 363"/>
                <a:gd name="T44" fmla="*/ 10 w 62"/>
                <a:gd name="T45" fmla="*/ 77 h 363"/>
                <a:gd name="T46" fmla="*/ 10 w 62"/>
                <a:gd name="T47" fmla="*/ 77 h 363"/>
                <a:gd name="T48" fmla="*/ 17 w 62"/>
                <a:gd name="T49" fmla="*/ 116 h 363"/>
                <a:gd name="T50" fmla="*/ 26 w 62"/>
                <a:gd name="T51" fmla="*/ 115 h 363"/>
                <a:gd name="T52" fmla="*/ 27 w 62"/>
                <a:gd name="T53" fmla="*/ 126 h 363"/>
                <a:gd name="T54" fmla="*/ 18 w 62"/>
                <a:gd name="T55" fmla="*/ 127 h 363"/>
                <a:gd name="T56" fmla="*/ 17 w 62"/>
                <a:gd name="T57" fmla="*/ 116 h 363"/>
                <a:gd name="T58" fmla="*/ 17 w 62"/>
                <a:gd name="T59" fmla="*/ 116 h 363"/>
                <a:gd name="T60" fmla="*/ 22 w 62"/>
                <a:gd name="T61" fmla="*/ 156 h 363"/>
                <a:gd name="T62" fmla="*/ 32 w 62"/>
                <a:gd name="T63" fmla="*/ 154 h 363"/>
                <a:gd name="T64" fmla="*/ 34 w 62"/>
                <a:gd name="T65" fmla="*/ 165 h 363"/>
                <a:gd name="T66" fmla="*/ 23 w 62"/>
                <a:gd name="T67" fmla="*/ 166 h 363"/>
                <a:gd name="T68" fmla="*/ 22 w 62"/>
                <a:gd name="T69" fmla="*/ 156 h 363"/>
                <a:gd name="T70" fmla="*/ 22 w 62"/>
                <a:gd name="T71" fmla="*/ 156 h 363"/>
                <a:gd name="T72" fmla="*/ 28 w 62"/>
                <a:gd name="T73" fmla="*/ 196 h 363"/>
                <a:gd name="T74" fmla="*/ 38 w 62"/>
                <a:gd name="T75" fmla="*/ 194 h 363"/>
                <a:gd name="T76" fmla="*/ 39 w 62"/>
                <a:gd name="T77" fmla="*/ 204 h 363"/>
                <a:gd name="T78" fmla="*/ 30 w 62"/>
                <a:gd name="T79" fmla="*/ 205 h 363"/>
                <a:gd name="T80" fmla="*/ 28 w 62"/>
                <a:gd name="T81" fmla="*/ 196 h 363"/>
                <a:gd name="T82" fmla="*/ 28 w 62"/>
                <a:gd name="T83" fmla="*/ 196 h 363"/>
                <a:gd name="T84" fmla="*/ 34 w 62"/>
                <a:gd name="T85" fmla="*/ 235 h 363"/>
                <a:gd name="T86" fmla="*/ 44 w 62"/>
                <a:gd name="T87" fmla="*/ 234 h 363"/>
                <a:gd name="T88" fmla="*/ 45 w 62"/>
                <a:gd name="T89" fmla="*/ 243 h 363"/>
                <a:gd name="T90" fmla="*/ 35 w 62"/>
                <a:gd name="T91" fmla="*/ 244 h 363"/>
                <a:gd name="T92" fmla="*/ 34 w 62"/>
                <a:gd name="T93" fmla="*/ 235 h 363"/>
                <a:gd name="T94" fmla="*/ 34 w 62"/>
                <a:gd name="T95" fmla="*/ 235 h 363"/>
                <a:gd name="T96" fmla="*/ 40 w 62"/>
                <a:gd name="T97" fmla="*/ 275 h 363"/>
                <a:gd name="T98" fmla="*/ 49 w 62"/>
                <a:gd name="T99" fmla="*/ 273 h 363"/>
                <a:gd name="T100" fmla="*/ 51 w 62"/>
                <a:gd name="T101" fmla="*/ 282 h 363"/>
                <a:gd name="T102" fmla="*/ 42 w 62"/>
                <a:gd name="T103" fmla="*/ 284 h 363"/>
                <a:gd name="T104" fmla="*/ 40 w 62"/>
                <a:gd name="T105" fmla="*/ 275 h 363"/>
                <a:gd name="T106" fmla="*/ 40 w 62"/>
                <a:gd name="T107" fmla="*/ 275 h 363"/>
                <a:gd name="T108" fmla="*/ 45 w 62"/>
                <a:gd name="T109" fmla="*/ 314 h 363"/>
                <a:gd name="T110" fmla="*/ 56 w 62"/>
                <a:gd name="T111" fmla="*/ 312 h 363"/>
                <a:gd name="T112" fmla="*/ 57 w 62"/>
                <a:gd name="T113" fmla="*/ 322 h 363"/>
                <a:gd name="T114" fmla="*/ 47 w 62"/>
                <a:gd name="T115" fmla="*/ 324 h 363"/>
                <a:gd name="T116" fmla="*/ 45 w 62"/>
                <a:gd name="T117" fmla="*/ 31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" h="363">
                  <a:moveTo>
                    <a:pt x="52" y="353"/>
                  </a:moveTo>
                  <a:lnTo>
                    <a:pt x="61" y="352"/>
                  </a:lnTo>
                  <a:lnTo>
                    <a:pt x="62" y="362"/>
                  </a:lnTo>
                  <a:lnTo>
                    <a:pt x="53" y="363"/>
                  </a:lnTo>
                  <a:lnTo>
                    <a:pt x="52" y="353"/>
                  </a:lnTo>
                  <a:lnTo>
                    <a:pt x="52" y="353"/>
                  </a:lnTo>
                  <a:close/>
                  <a:moveTo>
                    <a:pt x="0" y="1"/>
                  </a:moveTo>
                  <a:lnTo>
                    <a:pt x="0" y="8"/>
                  </a:lnTo>
                  <a:lnTo>
                    <a:pt x="10" y="7"/>
                  </a:lnTo>
                  <a:lnTo>
                    <a:pt x="9" y="0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5" y="38"/>
                  </a:moveTo>
                  <a:lnTo>
                    <a:pt x="14" y="37"/>
                  </a:lnTo>
                  <a:lnTo>
                    <a:pt x="15" y="46"/>
                  </a:lnTo>
                  <a:lnTo>
                    <a:pt x="6" y="48"/>
                  </a:lnTo>
                  <a:lnTo>
                    <a:pt x="5" y="38"/>
                  </a:lnTo>
                  <a:lnTo>
                    <a:pt x="5" y="38"/>
                  </a:lnTo>
                  <a:close/>
                  <a:moveTo>
                    <a:pt x="10" y="77"/>
                  </a:moveTo>
                  <a:lnTo>
                    <a:pt x="21" y="76"/>
                  </a:lnTo>
                  <a:lnTo>
                    <a:pt x="22" y="86"/>
                  </a:lnTo>
                  <a:lnTo>
                    <a:pt x="12" y="88"/>
                  </a:lnTo>
                  <a:lnTo>
                    <a:pt x="10" y="77"/>
                  </a:lnTo>
                  <a:lnTo>
                    <a:pt x="10" y="77"/>
                  </a:lnTo>
                  <a:close/>
                  <a:moveTo>
                    <a:pt x="17" y="116"/>
                  </a:moveTo>
                  <a:lnTo>
                    <a:pt x="26" y="115"/>
                  </a:lnTo>
                  <a:lnTo>
                    <a:pt x="27" y="126"/>
                  </a:lnTo>
                  <a:lnTo>
                    <a:pt x="18" y="127"/>
                  </a:lnTo>
                  <a:lnTo>
                    <a:pt x="17" y="116"/>
                  </a:lnTo>
                  <a:lnTo>
                    <a:pt x="17" y="116"/>
                  </a:lnTo>
                  <a:close/>
                  <a:moveTo>
                    <a:pt x="22" y="156"/>
                  </a:moveTo>
                  <a:lnTo>
                    <a:pt x="32" y="154"/>
                  </a:lnTo>
                  <a:lnTo>
                    <a:pt x="34" y="165"/>
                  </a:lnTo>
                  <a:lnTo>
                    <a:pt x="23" y="166"/>
                  </a:lnTo>
                  <a:lnTo>
                    <a:pt x="22" y="156"/>
                  </a:lnTo>
                  <a:lnTo>
                    <a:pt x="22" y="156"/>
                  </a:lnTo>
                  <a:close/>
                  <a:moveTo>
                    <a:pt x="28" y="196"/>
                  </a:moveTo>
                  <a:lnTo>
                    <a:pt x="38" y="194"/>
                  </a:lnTo>
                  <a:lnTo>
                    <a:pt x="39" y="204"/>
                  </a:lnTo>
                  <a:lnTo>
                    <a:pt x="30" y="205"/>
                  </a:lnTo>
                  <a:lnTo>
                    <a:pt x="28" y="196"/>
                  </a:lnTo>
                  <a:lnTo>
                    <a:pt x="28" y="196"/>
                  </a:lnTo>
                  <a:close/>
                  <a:moveTo>
                    <a:pt x="34" y="235"/>
                  </a:moveTo>
                  <a:lnTo>
                    <a:pt x="44" y="234"/>
                  </a:lnTo>
                  <a:lnTo>
                    <a:pt x="45" y="243"/>
                  </a:lnTo>
                  <a:lnTo>
                    <a:pt x="35" y="244"/>
                  </a:lnTo>
                  <a:lnTo>
                    <a:pt x="34" y="235"/>
                  </a:lnTo>
                  <a:lnTo>
                    <a:pt x="34" y="235"/>
                  </a:lnTo>
                  <a:close/>
                  <a:moveTo>
                    <a:pt x="40" y="275"/>
                  </a:moveTo>
                  <a:lnTo>
                    <a:pt x="49" y="273"/>
                  </a:lnTo>
                  <a:lnTo>
                    <a:pt x="51" y="282"/>
                  </a:lnTo>
                  <a:lnTo>
                    <a:pt x="42" y="284"/>
                  </a:lnTo>
                  <a:lnTo>
                    <a:pt x="40" y="275"/>
                  </a:lnTo>
                  <a:lnTo>
                    <a:pt x="40" y="275"/>
                  </a:lnTo>
                  <a:close/>
                  <a:moveTo>
                    <a:pt x="45" y="314"/>
                  </a:moveTo>
                  <a:lnTo>
                    <a:pt x="56" y="312"/>
                  </a:lnTo>
                  <a:lnTo>
                    <a:pt x="57" y="322"/>
                  </a:lnTo>
                  <a:lnTo>
                    <a:pt x="47" y="324"/>
                  </a:lnTo>
                  <a:lnTo>
                    <a:pt x="45" y="3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9" name="Freeform 303"/>
            <p:cNvSpPr>
              <a:spLocks noEditPoints="1"/>
            </p:cNvSpPr>
            <p:nvPr/>
          </p:nvSpPr>
          <p:spPr bwMode="auto">
            <a:xfrm>
              <a:off x="8726701" y="3710813"/>
              <a:ext cx="938788" cy="441782"/>
            </a:xfrm>
            <a:custGeom>
              <a:avLst/>
              <a:gdLst>
                <a:gd name="T0" fmla="*/ 331 w 340"/>
                <a:gd name="T1" fmla="*/ 14 h 160"/>
                <a:gd name="T2" fmla="*/ 327 w 340"/>
                <a:gd name="T3" fmla="*/ 4 h 160"/>
                <a:gd name="T4" fmla="*/ 336 w 340"/>
                <a:gd name="T5" fmla="*/ 0 h 160"/>
                <a:gd name="T6" fmla="*/ 340 w 340"/>
                <a:gd name="T7" fmla="*/ 10 h 160"/>
                <a:gd name="T8" fmla="*/ 331 w 340"/>
                <a:gd name="T9" fmla="*/ 14 h 160"/>
                <a:gd name="T10" fmla="*/ 331 w 340"/>
                <a:gd name="T11" fmla="*/ 14 h 160"/>
                <a:gd name="T12" fmla="*/ 4 w 340"/>
                <a:gd name="T13" fmla="*/ 160 h 160"/>
                <a:gd name="T14" fmla="*/ 0 w 340"/>
                <a:gd name="T15" fmla="*/ 152 h 160"/>
                <a:gd name="T16" fmla="*/ 9 w 340"/>
                <a:gd name="T17" fmla="*/ 147 h 160"/>
                <a:gd name="T18" fmla="*/ 13 w 340"/>
                <a:gd name="T19" fmla="*/ 156 h 160"/>
                <a:gd name="T20" fmla="*/ 4 w 340"/>
                <a:gd name="T21" fmla="*/ 160 h 160"/>
                <a:gd name="T22" fmla="*/ 4 w 340"/>
                <a:gd name="T23" fmla="*/ 160 h 160"/>
                <a:gd name="T24" fmla="*/ 41 w 340"/>
                <a:gd name="T25" fmla="*/ 144 h 160"/>
                <a:gd name="T26" fmla="*/ 37 w 340"/>
                <a:gd name="T27" fmla="*/ 135 h 160"/>
                <a:gd name="T28" fmla="*/ 46 w 340"/>
                <a:gd name="T29" fmla="*/ 131 h 160"/>
                <a:gd name="T30" fmla="*/ 50 w 340"/>
                <a:gd name="T31" fmla="*/ 140 h 160"/>
                <a:gd name="T32" fmla="*/ 41 w 340"/>
                <a:gd name="T33" fmla="*/ 144 h 160"/>
                <a:gd name="T34" fmla="*/ 41 w 340"/>
                <a:gd name="T35" fmla="*/ 144 h 160"/>
                <a:gd name="T36" fmla="*/ 77 w 340"/>
                <a:gd name="T37" fmla="*/ 129 h 160"/>
                <a:gd name="T38" fmla="*/ 73 w 340"/>
                <a:gd name="T39" fmla="*/ 119 h 160"/>
                <a:gd name="T40" fmla="*/ 82 w 340"/>
                <a:gd name="T41" fmla="*/ 114 h 160"/>
                <a:gd name="T42" fmla="*/ 86 w 340"/>
                <a:gd name="T43" fmla="*/ 123 h 160"/>
                <a:gd name="T44" fmla="*/ 77 w 340"/>
                <a:gd name="T45" fmla="*/ 129 h 160"/>
                <a:gd name="T46" fmla="*/ 77 w 340"/>
                <a:gd name="T47" fmla="*/ 129 h 160"/>
                <a:gd name="T48" fmla="*/ 114 w 340"/>
                <a:gd name="T49" fmla="*/ 112 h 160"/>
                <a:gd name="T50" fmla="*/ 109 w 340"/>
                <a:gd name="T51" fmla="*/ 102 h 160"/>
                <a:gd name="T52" fmla="*/ 118 w 340"/>
                <a:gd name="T53" fmla="*/ 98 h 160"/>
                <a:gd name="T54" fmla="*/ 123 w 340"/>
                <a:gd name="T55" fmla="*/ 108 h 160"/>
                <a:gd name="T56" fmla="*/ 114 w 340"/>
                <a:gd name="T57" fmla="*/ 112 h 160"/>
                <a:gd name="T58" fmla="*/ 114 w 340"/>
                <a:gd name="T59" fmla="*/ 112 h 160"/>
                <a:gd name="T60" fmla="*/ 149 w 340"/>
                <a:gd name="T61" fmla="*/ 96 h 160"/>
                <a:gd name="T62" fmla="*/ 145 w 340"/>
                <a:gd name="T63" fmla="*/ 87 h 160"/>
                <a:gd name="T64" fmla="*/ 154 w 340"/>
                <a:gd name="T65" fmla="*/ 81 h 160"/>
                <a:gd name="T66" fmla="*/ 158 w 340"/>
                <a:gd name="T67" fmla="*/ 91 h 160"/>
                <a:gd name="T68" fmla="*/ 149 w 340"/>
                <a:gd name="T69" fmla="*/ 96 h 160"/>
                <a:gd name="T70" fmla="*/ 149 w 340"/>
                <a:gd name="T71" fmla="*/ 96 h 160"/>
                <a:gd name="T72" fmla="*/ 186 w 340"/>
                <a:gd name="T73" fmla="*/ 79 h 160"/>
                <a:gd name="T74" fmla="*/ 182 w 340"/>
                <a:gd name="T75" fmla="*/ 70 h 160"/>
                <a:gd name="T76" fmla="*/ 191 w 340"/>
                <a:gd name="T77" fmla="*/ 66 h 160"/>
                <a:gd name="T78" fmla="*/ 195 w 340"/>
                <a:gd name="T79" fmla="*/ 75 h 160"/>
                <a:gd name="T80" fmla="*/ 186 w 340"/>
                <a:gd name="T81" fmla="*/ 79 h 160"/>
                <a:gd name="T82" fmla="*/ 186 w 340"/>
                <a:gd name="T83" fmla="*/ 79 h 160"/>
                <a:gd name="T84" fmla="*/ 222 w 340"/>
                <a:gd name="T85" fmla="*/ 63 h 160"/>
                <a:gd name="T86" fmla="*/ 218 w 340"/>
                <a:gd name="T87" fmla="*/ 54 h 160"/>
                <a:gd name="T88" fmla="*/ 228 w 340"/>
                <a:gd name="T89" fmla="*/ 49 h 160"/>
                <a:gd name="T90" fmla="*/ 231 w 340"/>
                <a:gd name="T91" fmla="*/ 58 h 160"/>
                <a:gd name="T92" fmla="*/ 222 w 340"/>
                <a:gd name="T93" fmla="*/ 63 h 160"/>
                <a:gd name="T94" fmla="*/ 222 w 340"/>
                <a:gd name="T95" fmla="*/ 63 h 160"/>
                <a:gd name="T96" fmla="*/ 259 w 340"/>
                <a:gd name="T97" fmla="*/ 46 h 160"/>
                <a:gd name="T98" fmla="*/ 255 w 340"/>
                <a:gd name="T99" fmla="*/ 37 h 160"/>
                <a:gd name="T100" fmla="*/ 264 w 340"/>
                <a:gd name="T101" fmla="*/ 33 h 160"/>
                <a:gd name="T102" fmla="*/ 268 w 340"/>
                <a:gd name="T103" fmla="*/ 42 h 160"/>
                <a:gd name="T104" fmla="*/ 259 w 340"/>
                <a:gd name="T105" fmla="*/ 46 h 160"/>
                <a:gd name="T106" fmla="*/ 259 w 340"/>
                <a:gd name="T107" fmla="*/ 46 h 160"/>
                <a:gd name="T108" fmla="*/ 295 w 340"/>
                <a:gd name="T109" fmla="*/ 31 h 160"/>
                <a:gd name="T110" fmla="*/ 290 w 340"/>
                <a:gd name="T111" fmla="*/ 21 h 160"/>
                <a:gd name="T112" fmla="*/ 299 w 340"/>
                <a:gd name="T113" fmla="*/ 16 h 160"/>
                <a:gd name="T114" fmla="*/ 305 w 340"/>
                <a:gd name="T115" fmla="*/ 25 h 160"/>
                <a:gd name="T116" fmla="*/ 295 w 340"/>
                <a:gd name="T117" fmla="*/ 3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0" h="160">
                  <a:moveTo>
                    <a:pt x="331" y="14"/>
                  </a:moveTo>
                  <a:lnTo>
                    <a:pt x="327" y="4"/>
                  </a:lnTo>
                  <a:lnTo>
                    <a:pt x="336" y="0"/>
                  </a:lnTo>
                  <a:lnTo>
                    <a:pt x="340" y="10"/>
                  </a:lnTo>
                  <a:lnTo>
                    <a:pt x="331" y="14"/>
                  </a:lnTo>
                  <a:lnTo>
                    <a:pt x="331" y="14"/>
                  </a:lnTo>
                  <a:close/>
                  <a:moveTo>
                    <a:pt x="4" y="160"/>
                  </a:moveTo>
                  <a:lnTo>
                    <a:pt x="0" y="152"/>
                  </a:lnTo>
                  <a:lnTo>
                    <a:pt x="9" y="147"/>
                  </a:lnTo>
                  <a:lnTo>
                    <a:pt x="13" y="156"/>
                  </a:lnTo>
                  <a:lnTo>
                    <a:pt x="4" y="160"/>
                  </a:lnTo>
                  <a:lnTo>
                    <a:pt x="4" y="160"/>
                  </a:lnTo>
                  <a:close/>
                  <a:moveTo>
                    <a:pt x="41" y="144"/>
                  </a:moveTo>
                  <a:lnTo>
                    <a:pt x="37" y="135"/>
                  </a:lnTo>
                  <a:lnTo>
                    <a:pt x="46" y="131"/>
                  </a:lnTo>
                  <a:lnTo>
                    <a:pt x="50" y="140"/>
                  </a:lnTo>
                  <a:lnTo>
                    <a:pt x="41" y="144"/>
                  </a:lnTo>
                  <a:lnTo>
                    <a:pt x="41" y="144"/>
                  </a:lnTo>
                  <a:close/>
                  <a:moveTo>
                    <a:pt x="77" y="129"/>
                  </a:moveTo>
                  <a:lnTo>
                    <a:pt x="73" y="119"/>
                  </a:lnTo>
                  <a:lnTo>
                    <a:pt x="82" y="114"/>
                  </a:lnTo>
                  <a:lnTo>
                    <a:pt x="86" y="123"/>
                  </a:lnTo>
                  <a:lnTo>
                    <a:pt x="77" y="129"/>
                  </a:lnTo>
                  <a:lnTo>
                    <a:pt x="77" y="129"/>
                  </a:lnTo>
                  <a:close/>
                  <a:moveTo>
                    <a:pt x="114" y="112"/>
                  </a:moveTo>
                  <a:lnTo>
                    <a:pt x="109" y="102"/>
                  </a:lnTo>
                  <a:lnTo>
                    <a:pt x="118" y="98"/>
                  </a:lnTo>
                  <a:lnTo>
                    <a:pt x="123" y="108"/>
                  </a:lnTo>
                  <a:lnTo>
                    <a:pt x="114" y="112"/>
                  </a:lnTo>
                  <a:lnTo>
                    <a:pt x="114" y="112"/>
                  </a:lnTo>
                  <a:close/>
                  <a:moveTo>
                    <a:pt x="149" y="96"/>
                  </a:moveTo>
                  <a:lnTo>
                    <a:pt x="145" y="87"/>
                  </a:lnTo>
                  <a:lnTo>
                    <a:pt x="154" y="81"/>
                  </a:lnTo>
                  <a:lnTo>
                    <a:pt x="158" y="91"/>
                  </a:lnTo>
                  <a:lnTo>
                    <a:pt x="149" y="96"/>
                  </a:lnTo>
                  <a:lnTo>
                    <a:pt x="149" y="96"/>
                  </a:lnTo>
                  <a:close/>
                  <a:moveTo>
                    <a:pt x="186" y="79"/>
                  </a:moveTo>
                  <a:lnTo>
                    <a:pt x="182" y="70"/>
                  </a:lnTo>
                  <a:lnTo>
                    <a:pt x="191" y="66"/>
                  </a:lnTo>
                  <a:lnTo>
                    <a:pt x="195" y="75"/>
                  </a:lnTo>
                  <a:lnTo>
                    <a:pt x="186" y="79"/>
                  </a:lnTo>
                  <a:lnTo>
                    <a:pt x="186" y="79"/>
                  </a:lnTo>
                  <a:close/>
                  <a:moveTo>
                    <a:pt x="222" y="63"/>
                  </a:moveTo>
                  <a:lnTo>
                    <a:pt x="218" y="54"/>
                  </a:lnTo>
                  <a:lnTo>
                    <a:pt x="228" y="49"/>
                  </a:lnTo>
                  <a:lnTo>
                    <a:pt x="231" y="58"/>
                  </a:lnTo>
                  <a:lnTo>
                    <a:pt x="222" y="63"/>
                  </a:lnTo>
                  <a:lnTo>
                    <a:pt x="222" y="63"/>
                  </a:lnTo>
                  <a:close/>
                  <a:moveTo>
                    <a:pt x="259" y="46"/>
                  </a:moveTo>
                  <a:lnTo>
                    <a:pt x="255" y="37"/>
                  </a:lnTo>
                  <a:lnTo>
                    <a:pt x="264" y="33"/>
                  </a:lnTo>
                  <a:lnTo>
                    <a:pt x="268" y="42"/>
                  </a:lnTo>
                  <a:lnTo>
                    <a:pt x="259" y="46"/>
                  </a:lnTo>
                  <a:lnTo>
                    <a:pt x="259" y="46"/>
                  </a:lnTo>
                  <a:close/>
                  <a:moveTo>
                    <a:pt x="295" y="31"/>
                  </a:moveTo>
                  <a:lnTo>
                    <a:pt x="290" y="21"/>
                  </a:lnTo>
                  <a:lnTo>
                    <a:pt x="299" y="16"/>
                  </a:lnTo>
                  <a:lnTo>
                    <a:pt x="305" y="25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0" name="Freeform 304"/>
            <p:cNvSpPr>
              <a:spLocks noEditPoints="1"/>
            </p:cNvSpPr>
            <p:nvPr/>
          </p:nvSpPr>
          <p:spPr bwMode="auto">
            <a:xfrm>
              <a:off x="7034122" y="2484867"/>
              <a:ext cx="571557" cy="1245275"/>
            </a:xfrm>
            <a:custGeom>
              <a:avLst/>
              <a:gdLst>
                <a:gd name="T0" fmla="*/ 4 w 207"/>
                <a:gd name="T1" fmla="*/ 13 h 451"/>
                <a:gd name="T2" fmla="*/ 9 w 207"/>
                <a:gd name="T3" fmla="*/ 0 h 451"/>
                <a:gd name="T4" fmla="*/ 13 w 207"/>
                <a:gd name="T5" fmla="*/ 9 h 451"/>
                <a:gd name="T6" fmla="*/ 198 w 207"/>
                <a:gd name="T7" fmla="*/ 451 h 451"/>
                <a:gd name="T8" fmla="*/ 203 w 207"/>
                <a:gd name="T9" fmla="*/ 437 h 451"/>
                <a:gd name="T10" fmla="*/ 207 w 207"/>
                <a:gd name="T11" fmla="*/ 446 h 451"/>
                <a:gd name="T12" fmla="*/ 181 w 207"/>
                <a:gd name="T13" fmla="*/ 414 h 451"/>
                <a:gd name="T14" fmla="*/ 186 w 207"/>
                <a:gd name="T15" fmla="*/ 401 h 451"/>
                <a:gd name="T16" fmla="*/ 190 w 207"/>
                <a:gd name="T17" fmla="*/ 410 h 451"/>
                <a:gd name="T18" fmla="*/ 165 w 207"/>
                <a:gd name="T19" fmla="*/ 378 h 451"/>
                <a:gd name="T20" fmla="*/ 170 w 207"/>
                <a:gd name="T21" fmla="*/ 365 h 451"/>
                <a:gd name="T22" fmla="*/ 174 w 207"/>
                <a:gd name="T23" fmla="*/ 374 h 451"/>
                <a:gd name="T24" fmla="*/ 149 w 207"/>
                <a:gd name="T25" fmla="*/ 341 h 451"/>
                <a:gd name="T26" fmla="*/ 154 w 207"/>
                <a:gd name="T27" fmla="*/ 328 h 451"/>
                <a:gd name="T28" fmla="*/ 158 w 207"/>
                <a:gd name="T29" fmla="*/ 337 h 451"/>
                <a:gd name="T30" fmla="*/ 132 w 207"/>
                <a:gd name="T31" fmla="*/ 305 h 451"/>
                <a:gd name="T32" fmla="*/ 137 w 207"/>
                <a:gd name="T33" fmla="*/ 292 h 451"/>
                <a:gd name="T34" fmla="*/ 141 w 207"/>
                <a:gd name="T35" fmla="*/ 301 h 451"/>
                <a:gd name="T36" fmla="*/ 117 w 207"/>
                <a:gd name="T37" fmla="*/ 268 h 451"/>
                <a:gd name="T38" fmla="*/ 122 w 207"/>
                <a:gd name="T39" fmla="*/ 255 h 451"/>
                <a:gd name="T40" fmla="*/ 126 w 207"/>
                <a:gd name="T41" fmla="*/ 264 h 451"/>
                <a:gd name="T42" fmla="*/ 101 w 207"/>
                <a:gd name="T43" fmla="*/ 231 h 451"/>
                <a:gd name="T44" fmla="*/ 106 w 207"/>
                <a:gd name="T45" fmla="*/ 218 h 451"/>
                <a:gd name="T46" fmla="*/ 110 w 207"/>
                <a:gd name="T47" fmla="*/ 227 h 451"/>
                <a:gd name="T48" fmla="*/ 84 w 207"/>
                <a:gd name="T49" fmla="*/ 195 h 451"/>
                <a:gd name="T50" fmla="*/ 89 w 207"/>
                <a:gd name="T51" fmla="*/ 182 h 451"/>
                <a:gd name="T52" fmla="*/ 93 w 207"/>
                <a:gd name="T53" fmla="*/ 191 h 451"/>
                <a:gd name="T54" fmla="*/ 68 w 207"/>
                <a:gd name="T55" fmla="*/ 160 h 451"/>
                <a:gd name="T56" fmla="*/ 73 w 207"/>
                <a:gd name="T57" fmla="*/ 146 h 451"/>
                <a:gd name="T58" fmla="*/ 77 w 207"/>
                <a:gd name="T59" fmla="*/ 156 h 451"/>
                <a:gd name="T60" fmla="*/ 53 w 207"/>
                <a:gd name="T61" fmla="*/ 123 h 451"/>
                <a:gd name="T62" fmla="*/ 58 w 207"/>
                <a:gd name="T63" fmla="*/ 110 h 451"/>
                <a:gd name="T64" fmla="*/ 62 w 207"/>
                <a:gd name="T65" fmla="*/ 119 h 451"/>
                <a:gd name="T66" fmla="*/ 36 w 207"/>
                <a:gd name="T67" fmla="*/ 86 h 451"/>
                <a:gd name="T68" fmla="*/ 41 w 207"/>
                <a:gd name="T69" fmla="*/ 73 h 451"/>
                <a:gd name="T70" fmla="*/ 45 w 207"/>
                <a:gd name="T71" fmla="*/ 82 h 451"/>
                <a:gd name="T72" fmla="*/ 20 w 207"/>
                <a:gd name="T73" fmla="*/ 50 h 451"/>
                <a:gd name="T74" fmla="*/ 25 w 207"/>
                <a:gd name="T75" fmla="*/ 3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451">
                  <a:moveTo>
                    <a:pt x="13" y="9"/>
                  </a:moveTo>
                  <a:lnTo>
                    <a:pt x="4" y="13"/>
                  </a:lnTo>
                  <a:lnTo>
                    <a:pt x="0" y="4"/>
                  </a:lnTo>
                  <a:lnTo>
                    <a:pt x="9" y="0"/>
                  </a:lnTo>
                  <a:lnTo>
                    <a:pt x="13" y="9"/>
                  </a:lnTo>
                  <a:lnTo>
                    <a:pt x="13" y="9"/>
                  </a:lnTo>
                  <a:close/>
                  <a:moveTo>
                    <a:pt x="207" y="446"/>
                  </a:moveTo>
                  <a:lnTo>
                    <a:pt x="198" y="451"/>
                  </a:lnTo>
                  <a:lnTo>
                    <a:pt x="194" y="442"/>
                  </a:lnTo>
                  <a:lnTo>
                    <a:pt x="203" y="437"/>
                  </a:lnTo>
                  <a:lnTo>
                    <a:pt x="207" y="446"/>
                  </a:lnTo>
                  <a:lnTo>
                    <a:pt x="207" y="446"/>
                  </a:lnTo>
                  <a:close/>
                  <a:moveTo>
                    <a:pt x="190" y="410"/>
                  </a:moveTo>
                  <a:lnTo>
                    <a:pt x="181" y="414"/>
                  </a:lnTo>
                  <a:lnTo>
                    <a:pt x="177" y="405"/>
                  </a:lnTo>
                  <a:lnTo>
                    <a:pt x="186" y="401"/>
                  </a:lnTo>
                  <a:lnTo>
                    <a:pt x="190" y="410"/>
                  </a:lnTo>
                  <a:lnTo>
                    <a:pt x="190" y="410"/>
                  </a:lnTo>
                  <a:close/>
                  <a:moveTo>
                    <a:pt x="174" y="374"/>
                  </a:moveTo>
                  <a:lnTo>
                    <a:pt x="165" y="378"/>
                  </a:lnTo>
                  <a:lnTo>
                    <a:pt x="161" y="369"/>
                  </a:lnTo>
                  <a:lnTo>
                    <a:pt x="170" y="365"/>
                  </a:lnTo>
                  <a:lnTo>
                    <a:pt x="174" y="374"/>
                  </a:lnTo>
                  <a:lnTo>
                    <a:pt x="174" y="374"/>
                  </a:lnTo>
                  <a:close/>
                  <a:moveTo>
                    <a:pt x="158" y="337"/>
                  </a:moveTo>
                  <a:lnTo>
                    <a:pt x="149" y="341"/>
                  </a:lnTo>
                  <a:lnTo>
                    <a:pt x="145" y="332"/>
                  </a:lnTo>
                  <a:lnTo>
                    <a:pt x="154" y="328"/>
                  </a:lnTo>
                  <a:lnTo>
                    <a:pt x="158" y="337"/>
                  </a:lnTo>
                  <a:lnTo>
                    <a:pt x="158" y="337"/>
                  </a:lnTo>
                  <a:close/>
                  <a:moveTo>
                    <a:pt x="141" y="301"/>
                  </a:moveTo>
                  <a:lnTo>
                    <a:pt x="132" y="305"/>
                  </a:lnTo>
                  <a:lnTo>
                    <a:pt x="128" y="295"/>
                  </a:lnTo>
                  <a:lnTo>
                    <a:pt x="137" y="292"/>
                  </a:lnTo>
                  <a:lnTo>
                    <a:pt x="141" y="301"/>
                  </a:lnTo>
                  <a:lnTo>
                    <a:pt x="141" y="301"/>
                  </a:lnTo>
                  <a:close/>
                  <a:moveTo>
                    <a:pt x="126" y="264"/>
                  </a:moveTo>
                  <a:lnTo>
                    <a:pt x="117" y="268"/>
                  </a:lnTo>
                  <a:lnTo>
                    <a:pt x="113" y="259"/>
                  </a:lnTo>
                  <a:lnTo>
                    <a:pt x="122" y="255"/>
                  </a:lnTo>
                  <a:lnTo>
                    <a:pt x="126" y="264"/>
                  </a:lnTo>
                  <a:lnTo>
                    <a:pt x="126" y="264"/>
                  </a:lnTo>
                  <a:close/>
                  <a:moveTo>
                    <a:pt x="110" y="227"/>
                  </a:moveTo>
                  <a:lnTo>
                    <a:pt x="101" y="231"/>
                  </a:lnTo>
                  <a:lnTo>
                    <a:pt x="97" y="222"/>
                  </a:lnTo>
                  <a:lnTo>
                    <a:pt x="106" y="218"/>
                  </a:lnTo>
                  <a:lnTo>
                    <a:pt x="110" y="227"/>
                  </a:lnTo>
                  <a:lnTo>
                    <a:pt x="110" y="227"/>
                  </a:lnTo>
                  <a:close/>
                  <a:moveTo>
                    <a:pt x="93" y="191"/>
                  </a:moveTo>
                  <a:lnTo>
                    <a:pt x="84" y="195"/>
                  </a:lnTo>
                  <a:lnTo>
                    <a:pt x="80" y="186"/>
                  </a:lnTo>
                  <a:lnTo>
                    <a:pt x="89" y="182"/>
                  </a:lnTo>
                  <a:lnTo>
                    <a:pt x="93" y="191"/>
                  </a:lnTo>
                  <a:lnTo>
                    <a:pt x="93" y="191"/>
                  </a:lnTo>
                  <a:close/>
                  <a:moveTo>
                    <a:pt x="77" y="156"/>
                  </a:moveTo>
                  <a:lnTo>
                    <a:pt x="68" y="160"/>
                  </a:lnTo>
                  <a:lnTo>
                    <a:pt x="64" y="150"/>
                  </a:lnTo>
                  <a:lnTo>
                    <a:pt x="73" y="146"/>
                  </a:lnTo>
                  <a:lnTo>
                    <a:pt x="77" y="156"/>
                  </a:lnTo>
                  <a:lnTo>
                    <a:pt x="77" y="156"/>
                  </a:lnTo>
                  <a:close/>
                  <a:moveTo>
                    <a:pt x="62" y="119"/>
                  </a:moveTo>
                  <a:lnTo>
                    <a:pt x="53" y="123"/>
                  </a:lnTo>
                  <a:lnTo>
                    <a:pt x="49" y="114"/>
                  </a:lnTo>
                  <a:lnTo>
                    <a:pt x="58" y="110"/>
                  </a:lnTo>
                  <a:lnTo>
                    <a:pt x="62" y="119"/>
                  </a:lnTo>
                  <a:lnTo>
                    <a:pt x="62" y="119"/>
                  </a:lnTo>
                  <a:close/>
                  <a:moveTo>
                    <a:pt x="45" y="82"/>
                  </a:moveTo>
                  <a:lnTo>
                    <a:pt x="36" y="86"/>
                  </a:lnTo>
                  <a:lnTo>
                    <a:pt x="32" y="77"/>
                  </a:lnTo>
                  <a:lnTo>
                    <a:pt x="41" y="73"/>
                  </a:lnTo>
                  <a:lnTo>
                    <a:pt x="45" y="82"/>
                  </a:lnTo>
                  <a:lnTo>
                    <a:pt x="45" y="82"/>
                  </a:lnTo>
                  <a:close/>
                  <a:moveTo>
                    <a:pt x="29" y="46"/>
                  </a:moveTo>
                  <a:lnTo>
                    <a:pt x="20" y="50"/>
                  </a:lnTo>
                  <a:lnTo>
                    <a:pt x="16" y="41"/>
                  </a:lnTo>
                  <a:lnTo>
                    <a:pt x="25" y="37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1" name="Freeform 305"/>
            <p:cNvSpPr>
              <a:spLocks noEditPoints="1"/>
            </p:cNvSpPr>
            <p:nvPr/>
          </p:nvSpPr>
          <p:spPr bwMode="auto">
            <a:xfrm>
              <a:off x="5498928" y="4906387"/>
              <a:ext cx="1007817" cy="57985"/>
            </a:xfrm>
            <a:custGeom>
              <a:avLst/>
              <a:gdLst>
                <a:gd name="T0" fmla="*/ 10 w 365"/>
                <a:gd name="T1" fmla="*/ 0 h 21"/>
                <a:gd name="T2" fmla="*/ 9 w 365"/>
                <a:gd name="T3" fmla="*/ 9 h 21"/>
                <a:gd name="T4" fmla="*/ 0 w 365"/>
                <a:gd name="T5" fmla="*/ 9 h 21"/>
                <a:gd name="T6" fmla="*/ 0 w 365"/>
                <a:gd name="T7" fmla="*/ 0 h 21"/>
                <a:gd name="T8" fmla="*/ 10 w 365"/>
                <a:gd name="T9" fmla="*/ 0 h 21"/>
                <a:gd name="T10" fmla="*/ 10 w 365"/>
                <a:gd name="T11" fmla="*/ 0 h 21"/>
                <a:gd name="T12" fmla="*/ 365 w 365"/>
                <a:gd name="T13" fmla="*/ 12 h 21"/>
                <a:gd name="T14" fmla="*/ 358 w 365"/>
                <a:gd name="T15" fmla="*/ 12 h 21"/>
                <a:gd name="T16" fmla="*/ 358 w 365"/>
                <a:gd name="T17" fmla="*/ 21 h 21"/>
                <a:gd name="T18" fmla="*/ 364 w 365"/>
                <a:gd name="T19" fmla="*/ 21 h 21"/>
                <a:gd name="T20" fmla="*/ 365 w 365"/>
                <a:gd name="T21" fmla="*/ 12 h 21"/>
                <a:gd name="T22" fmla="*/ 365 w 365"/>
                <a:gd name="T23" fmla="*/ 12 h 21"/>
                <a:gd name="T24" fmla="*/ 328 w 365"/>
                <a:gd name="T25" fmla="*/ 11 h 21"/>
                <a:gd name="T26" fmla="*/ 328 w 365"/>
                <a:gd name="T27" fmla="*/ 20 h 21"/>
                <a:gd name="T28" fmla="*/ 318 w 365"/>
                <a:gd name="T29" fmla="*/ 20 h 21"/>
                <a:gd name="T30" fmla="*/ 318 w 365"/>
                <a:gd name="T31" fmla="*/ 11 h 21"/>
                <a:gd name="T32" fmla="*/ 328 w 365"/>
                <a:gd name="T33" fmla="*/ 11 h 21"/>
                <a:gd name="T34" fmla="*/ 328 w 365"/>
                <a:gd name="T35" fmla="*/ 11 h 21"/>
                <a:gd name="T36" fmla="*/ 288 w 365"/>
                <a:gd name="T37" fmla="*/ 9 h 21"/>
                <a:gd name="T38" fmla="*/ 288 w 365"/>
                <a:gd name="T39" fmla="*/ 18 h 21"/>
                <a:gd name="T40" fmla="*/ 278 w 365"/>
                <a:gd name="T41" fmla="*/ 18 h 21"/>
                <a:gd name="T42" fmla="*/ 278 w 365"/>
                <a:gd name="T43" fmla="*/ 9 h 21"/>
                <a:gd name="T44" fmla="*/ 288 w 365"/>
                <a:gd name="T45" fmla="*/ 9 h 21"/>
                <a:gd name="T46" fmla="*/ 288 w 365"/>
                <a:gd name="T47" fmla="*/ 9 h 21"/>
                <a:gd name="T48" fmla="*/ 248 w 365"/>
                <a:gd name="T49" fmla="*/ 8 h 21"/>
                <a:gd name="T50" fmla="*/ 248 w 365"/>
                <a:gd name="T51" fmla="*/ 17 h 21"/>
                <a:gd name="T52" fmla="*/ 239 w 365"/>
                <a:gd name="T53" fmla="*/ 17 h 21"/>
                <a:gd name="T54" fmla="*/ 239 w 365"/>
                <a:gd name="T55" fmla="*/ 8 h 21"/>
                <a:gd name="T56" fmla="*/ 248 w 365"/>
                <a:gd name="T57" fmla="*/ 8 h 21"/>
                <a:gd name="T58" fmla="*/ 248 w 365"/>
                <a:gd name="T59" fmla="*/ 8 h 21"/>
                <a:gd name="T60" fmla="*/ 209 w 365"/>
                <a:gd name="T61" fmla="*/ 7 h 21"/>
                <a:gd name="T62" fmla="*/ 209 w 365"/>
                <a:gd name="T63" fmla="*/ 16 h 21"/>
                <a:gd name="T64" fmla="*/ 198 w 365"/>
                <a:gd name="T65" fmla="*/ 16 h 21"/>
                <a:gd name="T66" fmla="*/ 198 w 365"/>
                <a:gd name="T67" fmla="*/ 7 h 21"/>
                <a:gd name="T68" fmla="*/ 209 w 365"/>
                <a:gd name="T69" fmla="*/ 7 h 21"/>
                <a:gd name="T70" fmla="*/ 209 w 365"/>
                <a:gd name="T71" fmla="*/ 7 h 21"/>
                <a:gd name="T72" fmla="*/ 169 w 365"/>
                <a:gd name="T73" fmla="*/ 5 h 21"/>
                <a:gd name="T74" fmla="*/ 168 w 365"/>
                <a:gd name="T75" fmla="*/ 14 h 21"/>
                <a:gd name="T76" fmla="*/ 159 w 365"/>
                <a:gd name="T77" fmla="*/ 14 h 21"/>
                <a:gd name="T78" fmla="*/ 159 w 365"/>
                <a:gd name="T79" fmla="*/ 5 h 21"/>
                <a:gd name="T80" fmla="*/ 169 w 365"/>
                <a:gd name="T81" fmla="*/ 5 h 21"/>
                <a:gd name="T82" fmla="*/ 169 w 365"/>
                <a:gd name="T83" fmla="*/ 5 h 21"/>
                <a:gd name="T84" fmla="*/ 129 w 365"/>
                <a:gd name="T85" fmla="*/ 4 h 21"/>
                <a:gd name="T86" fmla="*/ 129 w 365"/>
                <a:gd name="T87" fmla="*/ 13 h 21"/>
                <a:gd name="T88" fmla="*/ 118 w 365"/>
                <a:gd name="T89" fmla="*/ 13 h 21"/>
                <a:gd name="T90" fmla="*/ 118 w 365"/>
                <a:gd name="T91" fmla="*/ 4 h 21"/>
                <a:gd name="T92" fmla="*/ 129 w 365"/>
                <a:gd name="T93" fmla="*/ 4 h 21"/>
                <a:gd name="T94" fmla="*/ 129 w 365"/>
                <a:gd name="T95" fmla="*/ 4 h 21"/>
                <a:gd name="T96" fmla="*/ 90 w 365"/>
                <a:gd name="T97" fmla="*/ 3 h 21"/>
                <a:gd name="T98" fmla="*/ 88 w 365"/>
                <a:gd name="T99" fmla="*/ 12 h 21"/>
                <a:gd name="T100" fmla="*/ 79 w 365"/>
                <a:gd name="T101" fmla="*/ 12 h 21"/>
                <a:gd name="T102" fmla="*/ 79 w 365"/>
                <a:gd name="T103" fmla="*/ 3 h 21"/>
                <a:gd name="T104" fmla="*/ 90 w 365"/>
                <a:gd name="T105" fmla="*/ 3 h 21"/>
                <a:gd name="T106" fmla="*/ 90 w 365"/>
                <a:gd name="T107" fmla="*/ 3 h 21"/>
                <a:gd name="T108" fmla="*/ 49 w 365"/>
                <a:gd name="T109" fmla="*/ 1 h 21"/>
                <a:gd name="T110" fmla="*/ 49 w 365"/>
                <a:gd name="T111" fmla="*/ 11 h 21"/>
                <a:gd name="T112" fmla="*/ 39 w 365"/>
                <a:gd name="T113" fmla="*/ 11 h 21"/>
                <a:gd name="T114" fmla="*/ 40 w 365"/>
                <a:gd name="T115" fmla="*/ 1 h 21"/>
                <a:gd name="T116" fmla="*/ 49 w 365"/>
                <a:gd name="T11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" h="21">
                  <a:moveTo>
                    <a:pt x="10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  <a:moveTo>
                    <a:pt x="365" y="12"/>
                  </a:moveTo>
                  <a:lnTo>
                    <a:pt x="358" y="12"/>
                  </a:lnTo>
                  <a:lnTo>
                    <a:pt x="358" y="21"/>
                  </a:lnTo>
                  <a:lnTo>
                    <a:pt x="364" y="21"/>
                  </a:lnTo>
                  <a:lnTo>
                    <a:pt x="365" y="12"/>
                  </a:lnTo>
                  <a:lnTo>
                    <a:pt x="365" y="12"/>
                  </a:lnTo>
                  <a:close/>
                  <a:moveTo>
                    <a:pt x="328" y="11"/>
                  </a:moveTo>
                  <a:lnTo>
                    <a:pt x="328" y="20"/>
                  </a:lnTo>
                  <a:lnTo>
                    <a:pt x="318" y="20"/>
                  </a:lnTo>
                  <a:lnTo>
                    <a:pt x="318" y="11"/>
                  </a:lnTo>
                  <a:lnTo>
                    <a:pt x="328" y="11"/>
                  </a:lnTo>
                  <a:lnTo>
                    <a:pt x="328" y="11"/>
                  </a:lnTo>
                  <a:close/>
                  <a:moveTo>
                    <a:pt x="288" y="9"/>
                  </a:moveTo>
                  <a:lnTo>
                    <a:pt x="288" y="18"/>
                  </a:lnTo>
                  <a:lnTo>
                    <a:pt x="278" y="18"/>
                  </a:lnTo>
                  <a:lnTo>
                    <a:pt x="278" y="9"/>
                  </a:lnTo>
                  <a:lnTo>
                    <a:pt x="288" y="9"/>
                  </a:lnTo>
                  <a:lnTo>
                    <a:pt x="288" y="9"/>
                  </a:lnTo>
                  <a:close/>
                  <a:moveTo>
                    <a:pt x="248" y="8"/>
                  </a:moveTo>
                  <a:lnTo>
                    <a:pt x="248" y="17"/>
                  </a:lnTo>
                  <a:lnTo>
                    <a:pt x="239" y="17"/>
                  </a:lnTo>
                  <a:lnTo>
                    <a:pt x="239" y="8"/>
                  </a:lnTo>
                  <a:lnTo>
                    <a:pt x="248" y="8"/>
                  </a:lnTo>
                  <a:lnTo>
                    <a:pt x="248" y="8"/>
                  </a:lnTo>
                  <a:close/>
                  <a:moveTo>
                    <a:pt x="209" y="7"/>
                  </a:moveTo>
                  <a:lnTo>
                    <a:pt x="209" y="16"/>
                  </a:lnTo>
                  <a:lnTo>
                    <a:pt x="198" y="16"/>
                  </a:lnTo>
                  <a:lnTo>
                    <a:pt x="198" y="7"/>
                  </a:lnTo>
                  <a:lnTo>
                    <a:pt x="209" y="7"/>
                  </a:lnTo>
                  <a:lnTo>
                    <a:pt x="209" y="7"/>
                  </a:lnTo>
                  <a:close/>
                  <a:moveTo>
                    <a:pt x="169" y="5"/>
                  </a:moveTo>
                  <a:lnTo>
                    <a:pt x="168" y="14"/>
                  </a:lnTo>
                  <a:lnTo>
                    <a:pt x="159" y="14"/>
                  </a:lnTo>
                  <a:lnTo>
                    <a:pt x="159" y="5"/>
                  </a:lnTo>
                  <a:lnTo>
                    <a:pt x="169" y="5"/>
                  </a:lnTo>
                  <a:lnTo>
                    <a:pt x="169" y="5"/>
                  </a:lnTo>
                  <a:close/>
                  <a:moveTo>
                    <a:pt x="129" y="4"/>
                  </a:moveTo>
                  <a:lnTo>
                    <a:pt x="129" y="13"/>
                  </a:lnTo>
                  <a:lnTo>
                    <a:pt x="118" y="13"/>
                  </a:lnTo>
                  <a:lnTo>
                    <a:pt x="118" y="4"/>
                  </a:lnTo>
                  <a:lnTo>
                    <a:pt x="129" y="4"/>
                  </a:lnTo>
                  <a:lnTo>
                    <a:pt x="129" y="4"/>
                  </a:lnTo>
                  <a:close/>
                  <a:moveTo>
                    <a:pt x="90" y="3"/>
                  </a:moveTo>
                  <a:lnTo>
                    <a:pt x="88" y="12"/>
                  </a:lnTo>
                  <a:lnTo>
                    <a:pt x="79" y="12"/>
                  </a:lnTo>
                  <a:lnTo>
                    <a:pt x="79" y="3"/>
                  </a:lnTo>
                  <a:lnTo>
                    <a:pt x="90" y="3"/>
                  </a:lnTo>
                  <a:lnTo>
                    <a:pt x="90" y="3"/>
                  </a:lnTo>
                  <a:close/>
                  <a:moveTo>
                    <a:pt x="49" y="1"/>
                  </a:moveTo>
                  <a:lnTo>
                    <a:pt x="49" y="11"/>
                  </a:lnTo>
                  <a:lnTo>
                    <a:pt x="39" y="11"/>
                  </a:lnTo>
                  <a:lnTo>
                    <a:pt x="40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2" name="Freeform 306"/>
            <p:cNvSpPr>
              <a:spLocks noEditPoints="1"/>
            </p:cNvSpPr>
            <p:nvPr/>
          </p:nvSpPr>
          <p:spPr bwMode="auto">
            <a:xfrm>
              <a:off x="6376971" y="4936759"/>
              <a:ext cx="1010577" cy="55223"/>
            </a:xfrm>
            <a:custGeom>
              <a:avLst/>
              <a:gdLst>
                <a:gd name="T0" fmla="*/ 11 w 366"/>
                <a:gd name="T1" fmla="*/ 0 h 20"/>
                <a:gd name="T2" fmla="*/ 11 w 366"/>
                <a:gd name="T3" fmla="*/ 9 h 20"/>
                <a:gd name="T4" fmla="*/ 0 w 366"/>
                <a:gd name="T5" fmla="*/ 9 h 20"/>
                <a:gd name="T6" fmla="*/ 0 w 366"/>
                <a:gd name="T7" fmla="*/ 0 h 20"/>
                <a:gd name="T8" fmla="*/ 11 w 366"/>
                <a:gd name="T9" fmla="*/ 0 h 20"/>
                <a:gd name="T10" fmla="*/ 11 w 366"/>
                <a:gd name="T11" fmla="*/ 0 h 20"/>
                <a:gd name="T12" fmla="*/ 366 w 366"/>
                <a:gd name="T13" fmla="*/ 11 h 20"/>
                <a:gd name="T14" fmla="*/ 358 w 366"/>
                <a:gd name="T15" fmla="*/ 11 h 20"/>
                <a:gd name="T16" fmla="*/ 358 w 366"/>
                <a:gd name="T17" fmla="*/ 20 h 20"/>
                <a:gd name="T18" fmla="*/ 366 w 366"/>
                <a:gd name="T19" fmla="*/ 20 h 20"/>
                <a:gd name="T20" fmla="*/ 366 w 366"/>
                <a:gd name="T21" fmla="*/ 11 h 20"/>
                <a:gd name="T22" fmla="*/ 366 w 366"/>
                <a:gd name="T23" fmla="*/ 11 h 20"/>
                <a:gd name="T24" fmla="*/ 330 w 366"/>
                <a:gd name="T25" fmla="*/ 10 h 20"/>
                <a:gd name="T26" fmla="*/ 328 w 366"/>
                <a:gd name="T27" fmla="*/ 19 h 20"/>
                <a:gd name="T28" fmla="*/ 319 w 366"/>
                <a:gd name="T29" fmla="*/ 19 h 20"/>
                <a:gd name="T30" fmla="*/ 319 w 366"/>
                <a:gd name="T31" fmla="*/ 10 h 20"/>
                <a:gd name="T32" fmla="*/ 330 w 366"/>
                <a:gd name="T33" fmla="*/ 10 h 20"/>
                <a:gd name="T34" fmla="*/ 330 w 366"/>
                <a:gd name="T35" fmla="*/ 10 h 20"/>
                <a:gd name="T36" fmla="*/ 289 w 366"/>
                <a:gd name="T37" fmla="*/ 9 h 20"/>
                <a:gd name="T38" fmla="*/ 289 w 366"/>
                <a:gd name="T39" fmla="*/ 18 h 20"/>
                <a:gd name="T40" fmla="*/ 279 w 366"/>
                <a:gd name="T41" fmla="*/ 18 h 20"/>
                <a:gd name="T42" fmla="*/ 280 w 366"/>
                <a:gd name="T43" fmla="*/ 9 h 20"/>
                <a:gd name="T44" fmla="*/ 289 w 366"/>
                <a:gd name="T45" fmla="*/ 9 h 20"/>
                <a:gd name="T46" fmla="*/ 289 w 366"/>
                <a:gd name="T47" fmla="*/ 9 h 20"/>
                <a:gd name="T48" fmla="*/ 250 w 366"/>
                <a:gd name="T49" fmla="*/ 7 h 20"/>
                <a:gd name="T50" fmla="*/ 249 w 366"/>
                <a:gd name="T51" fmla="*/ 17 h 20"/>
                <a:gd name="T52" fmla="*/ 240 w 366"/>
                <a:gd name="T53" fmla="*/ 17 h 20"/>
                <a:gd name="T54" fmla="*/ 240 w 366"/>
                <a:gd name="T55" fmla="*/ 7 h 20"/>
                <a:gd name="T56" fmla="*/ 250 w 366"/>
                <a:gd name="T57" fmla="*/ 7 h 20"/>
                <a:gd name="T58" fmla="*/ 250 w 366"/>
                <a:gd name="T59" fmla="*/ 7 h 20"/>
                <a:gd name="T60" fmla="*/ 209 w 366"/>
                <a:gd name="T61" fmla="*/ 6 h 20"/>
                <a:gd name="T62" fmla="*/ 209 w 366"/>
                <a:gd name="T63" fmla="*/ 15 h 20"/>
                <a:gd name="T64" fmla="*/ 199 w 366"/>
                <a:gd name="T65" fmla="*/ 15 h 20"/>
                <a:gd name="T66" fmla="*/ 200 w 366"/>
                <a:gd name="T67" fmla="*/ 6 h 20"/>
                <a:gd name="T68" fmla="*/ 209 w 366"/>
                <a:gd name="T69" fmla="*/ 6 h 20"/>
                <a:gd name="T70" fmla="*/ 209 w 366"/>
                <a:gd name="T71" fmla="*/ 6 h 20"/>
                <a:gd name="T72" fmla="*/ 170 w 366"/>
                <a:gd name="T73" fmla="*/ 5 h 20"/>
                <a:gd name="T74" fmla="*/ 170 w 366"/>
                <a:gd name="T75" fmla="*/ 14 h 20"/>
                <a:gd name="T76" fmla="*/ 160 w 366"/>
                <a:gd name="T77" fmla="*/ 14 h 20"/>
                <a:gd name="T78" fmla="*/ 160 w 366"/>
                <a:gd name="T79" fmla="*/ 5 h 20"/>
                <a:gd name="T80" fmla="*/ 170 w 366"/>
                <a:gd name="T81" fmla="*/ 5 h 20"/>
                <a:gd name="T82" fmla="*/ 170 w 366"/>
                <a:gd name="T83" fmla="*/ 5 h 20"/>
                <a:gd name="T84" fmla="*/ 130 w 366"/>
                <a:gd name="T85" fmla="*/ 3 h 20"/>
                <a:gd name="T86" fmla="*/ 130 w 366"/>
                <a:gd name="T87" fmla="*/ 13 h 20"/>
                <a:gd name="T88" fmla="*/ 119 w 366"/>
                <a:gd name="T89" fmla="*/ 13 h 20"/>
                <a:gd name="T90" fmla="*/ 121 w 366"/>
                <a:gd name="T91" fmla="*/ 3 h 20"/>
                <a:gd name="T92" fmla="*/ 130 w 366"/>
                <a:gd name="T93" fmla="*/ 3 h 20"/>
                <a:gd name="T94" fmla="*/ 130 w 366"/>
                <a:gd name="T95" fmla="*/ 3 h 20"/>
                <a:gd name="T96" fmla="*/ 91 w 366"/>
                <a:gd name="T97" fmla="*/ 2 h 20"/>
                <a:gd name="T98" fmla="*/ 91 w 366"/>
                <a:gd name="T99" fmla="*/ 11 h 20"/>
                <a:gd name="T100" fmla="*/ 80 w 366"/>
                <a:gd name="T101" fmla="*/ 11 h 20"/>
                <a:gd name="T102" fmla="*/ 80 w 366"/>
                <a:gd name="T103" fmla="*/ 2 h 20"/>
                <a:gd name="T104" fmla="*/ 91 w 366"/>
                <a:gd name="T105" fmla="*/ 2 h 20"/>
                <a:gd name="T106" fmla="*/ 91 w 366"/>
                <a:gd name="T107" fmla="*/ 2 h 20"/>
                <a:gd name="T108" fmla="*/ 50 w 366"/>
                <a:gd name="T109" fmla="*/ 1 h 20"/>
                <a:gd name="T110" fmla="*/ 50 w 366"/>
                <a:gd name="T111" fmla="*/ 10 h 20"/>
                <a:gd name="T112" fmla="*/ 41 w 366"/>
                <a:gd name="T113" fmla="*/ 10 h 20"/>
                <a:gd name="T114" fmla="*/ 41 w 366"/>
                <a:gd name="T115" fmla="*/ 1 h 20"/>
                <a:gd name="T116" fmla="*/ 50 w 366"/>
                <a:gd name="T1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6" h="20">
                  <a:moveTo>
                    <a:pt x="11" y="0"/>
                  </a:moveTo>
                  <a:lnTo>
                    <a:pt x="11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close/>
                  <a:moveTo>
                    <a:pt x="366" y="11"/>
                  </a:moveTo>
                  <a:lnTo>
                    <a:pt x="358" y="11"/>
                  </a:lnTo>
                  <a:lnTo>
                    <a:pt x="358" y="20"/>
                  </a:lnTo>
                  <a:lnTo>
                    <a:pt x="366" y="20"/>
                  </a:lnTo>
                  <a:lnTo>
                    <a:pt x="366" y="11"/>
                  </a:lnTo>
                  <a:lnTo>
                    <a:pt x="366" y="11"/>
                  </a:lnTo>
                  <a:close/>
                  <a:moveTo>
                    <a:pt x="330" y="10"/>
                  </a:moveTo>
                  <a:lnTo>
                    <a:pt x="328" y="19"/>
                  </a:lnTo>
                  <a:lnTo>
                    <a:pt x="319" y="19"/>
                  </a:lnTo>
                  <a:lnTo>
                    <a:pt x="319" y="10"/>
                  </a:lnTo>
                  <a:lnTo>
                    <a:pt x="330" y="10"/>
                  </a:lnTo>
                  <a:lnTo>
                    <a:pt x="330" y="10"/>
                  </a:lnTo>
                  <a:close/>
                  <a:moveTo>
                    <a:pt x="289" y="9"/>
                  </a:moveTo>
                  <a:lnTo>
                    <a:pt x="289" y="18"/>
                  </a:lnTo>
                  <a:lnTo>
                    <a:pt x="279" y="18"/>
                  </a:lnTo>
                  <a:lnTo>
                    <a:pt x="280" y="9"/>
                  </a:lnTo>
                  <a:lnTo>
                    <a:pt x="289" y="9"/>
                  </a:lnTo>
                  <a:lnTo>
                    <a:pt x="289" y="9"/>
                  </a:lnTo>
                  <a:close/>
                  <a:moveTo>
                    <a:pt x="250" y="7"/>
                  </a:moveTo>
                  <a:lnTo>
                    <a:pt x="249" y="17"/>
                  </a:lnTo>
                  <a:lnTo>
                    <a:pt x="240" y="17"/>
                  </a:lnTo>
                  <a:lnTo>
                    <a:pt x="240" y="7"/>
                  </a:lnTo>
                  <a:lnTo>
                    <a:pt x="250" y="7"/>
                  </a:lnTo>
                  <a:lnTo>
                    <a:pt x="250" y="7"/>
                  </a:lnTo>
                  <a:close/>
                  <a:moveTo>
                    <a:pt x="209" y="6"/>
                  </a:moveTo>
                  <a:lnTo>
                    <a:pt x="209" y="15"/>
                  </a:lnTo>
                  <a:lnTo>
                    <a:pt x="199" y="15"/>
                  </a:lnTo>
                  <a:lnTo>
                    <a:pt x="200" y="6"/>
                  </a:lnTo>
                  <a:lnTo>
                    <a:pt x="209" y="6"/>
                  </a:lnTo>
                  <a:lnTo>
                    <a:pt x="209" y="6"/>
                  </a:lnTo>
                  <a:close/>
                  <a:moveTo>
                    <a:pt x="170" y="5"/>
                  </a:moveTo>
                  <a:lnTo>
                    <a:pt x="170" y="14"/>
                  </a:lnTo>
                  <a:lnTo>
                    <a:pt x="160" y="14"/>
                  </a:lnTo>
                  <a:lnTo>
                    <a:pt x="160" y="5"/>
                  </a:lnTo>
                  <a:lnTo>
                    <a:pt x="170" y="5"/>
                  </a:lnTo>
                  <a:lnTo>
                    <a:pt x="170" y="5"/>
                  </a:lnTo>
                  <a:close/>
                  <a:moveTo>
                    <a:pt x="130" y="3"/>
                  </a:moveTo>
                  <a:lnTo>
                    <a:pt x="130" y="13"/>
                  </a:lnTo>
                  <a:lnTo>
                    <a:pt x="119" y="13"/>
                  </a:lnTo>
                  <a:lnTo>
                    <a:pt x="121" y="3"/>
                  </a:lnTo>
                  <a:lnTo>
                    <a:pt x="130" y="3"/>
                  </a:lnTo>
                  <a:lnTo>
                    <a:pt x="130" y="3"/>
                  </a:lnTo>
                  <a:close/>
                  <a:moveTo>
                    <a:pt x="91" y="2"/>
                  </a:moveTo>
                  <a:lnTo>
                    <a:pt x="91" y="11"/>
                  </a:lnTo>
                  <a:lnTo>
                    <a:pt x="80" y="11"/>
                  </a:lnTo>
                  <a:lnTo>
                    <a:pt x="80" y="2"/>
                  </a:lnTo>
                  <a:lnTo>
                    <a:pt x="91" y="2"/>
                  </a:lnTo>
                  <a:lnTo>
                    <a:pt x="91" y="2"/>
                  </a:lnTo>
                  <a:close/>
                  <a:moveTo>
                    <a:pt x="50" y="1"/>
                  </a:moveTo>
                  <a:lnTo>
                    <a:pt x="50" y="10"/>
                  </a:lnTo>
                  <a:lnTo>
                    <a:pt x="41" y="10"/>
                  </a:lnTo>
                  <a:lnTo>
                    <a:pt x="41" y="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3" name="Freeform 307"/>
            <p:cNvSpPr>
              <a:spLocks noEditPoints="1"/>
            </p:cNvSpPr>
            <p:nvPr/>
          </p:nvSpPr>
          <p:spPr bwMode="auto">
            <a:xfrm>
              <a:off x="2605253" y="3644545"/>
              <a:ext cx="1344676" cy="93879"/>
            </a:xfrm>
            <a:custGeom>
              <a:avLst/>
              <a:gdLst>
                <a:gd name="T0" fmla="*/ 10 w 487"/>
                <a:gd name="T1" fmla="*/ 32 h 34"/>
                <a:gd name="T2" fmla="*/ 0 w 487"/>
                <a:gd name="T3" fmla="*/ 23 h 34"/>
                <a:gd name="T4" fmla="*/ 9 w 487"/>
                <a:gd name="T5" fmla="*/ 23 h 34"/>
                <a:gd name="T6" fmla="*/ 487 w 487"/>
                <a:gd name="T7" fmla="*/ 10 h 34"/>
                <a:gd name="T8" fmla="*/ 477 w 487"/>
                <a:gd name="T9" fmla="*/ 1 h 34"/>
                <a:gd name="T10" fmla="*/ 487 w 487"/>
                <a:gd name="T11" fmla="*/ 0 h 34"/>
                <a:gd name="T12" fmla="*/ 448 w 487"/>
                <a:gd name="T13" fmla="*/ 11 h 34"/>
                <a:gd name="T14" fmla="*/ 437 w 487"/>
                <a:gd name="T15" fmla="*/ 2 h 34"/>
                <a:gd name="T16" fmla="*/ 446 w 487"/>
                <a:gd name="T17" fmla="*/ 2 h 34"/>
                <a:gd name="T18" fmla="*/ 407 w 487"/>
                <a:gd name="T19" fmla="*/ 14 h 34"/>
                <a:gd name="T20" fmla="*/ 397 w 487"/>
                <a:gd name="T21" fmla="*/ 5 h 34"/>
                <a:gd name="T22" fmla="*/ 407 w 487"/>
                <a:gd name="T23" fmla="*/ 4 h 34"/>
                <a:gd name="T24" fmla="*/ 368 w 487"/>
                <a:gd name="T25" fmla="*/ 15 h 34"/>
                <a:gd name="T26" fmla="*/ 358 w 487"/>
                <a:gd name="T27" fmla="*/ 6 h 34"/>
                <a:gd name="T28" fmla="*/ 367 w 487"/>
                <a:gd name="T29" fmla="*/ 6 h 34"/>
                <a:gd name="T30" fmla="*/ 328 w 487"/>
                <a:gd name="T31" fmla="*/ 18 h 34"/>
                <a:gd name="T32" fmla="*/ 317 w 487"/>
                <a:gd name="T33" fmla="*/ 9 h 34"/>
                <a:gd name="T34" fmla="*/ 328 w 487"/>
                <a:gd name="T35" fmla="*/ 7 h 34"/>
                <a:gd name="T36" fmla="*/ 288 w 487"/>
                <a:gd name="T37" fmla="*/ 19 h 34"/>
                <a:gd name="T38" fmla="*/ 278 w 487"/>
                <a:gd name="T39" fmla="*/ 10 h 34"/>
                <a:gd name="T40" fmla="*/ 288 w 487"/>
                <a:gd name="T41" fmla="*/ 10 h 34"/>
                <a:gd name="T42" fmla="*/ 248 w 487"/>
                <a:gd name="T43" fmla="*/ 22 h 34"/>
                <a:gd name="T44" fmla="*/ 237 w 487"/>
                <a:gd name="T45" fmla="*/ 13 h 34"/>
                <a:gd name="T46" fmla="*/ 248 w 487"/>
                <a:gd name="T47" fmla="*/ 11 h 34"/>
                <a:gd name="T48" fmla="*/ 209 w 487"/>
                <a:gd name="T49" fmla="*/ 23 h 34"/>
                <a:gd name="T50" fmla="*/ 198 w 487"/>
                <a:gd name="T51" fmla="*/ 14 h 34"/>
                <a:gd name="T52" fmla="*/ 209 w 487"/>
                <a:gd name="T53" fmla="*/ 14 h 34"/>
                <a:gd name="T54" fmla="*/ 169 w 487"/>
                <a:gd name="T55" fmla="*/ 26 h 34"/>
                <a:gd name="T56" fmla="*/ 159 w 487"/>
                <a:gd name="T57" fmla="*/ 15 h 34"/>
                <a:gd name="T58" fmla="*/ 168 w 487"/>
                <a:gd name="T59" fmla="*/ 15 h 34"/>
                <a:gd name="T60" fmla="*/ 129 w 487"/>
                <a:gd name="T61" fmla="*/ 27 h 34"/>
                <a:gd name="T62" fmla="*/ 118 w 487"/>
                <a:gd name="T63" fmla="*/ 18 h 34"/>
                <a:gd name="T64" fmla="*/ 129 w 487"/>
                <a:gd name="T65" fmla="*/ 18 h 34"/>
                <a:gd name="T66" fmla="*/ 90 w 487"/>
                <a:gd name="T67" fmla="*/ 30 h 34"/>
                <a:gd name="T68" fmla="*/ 79 w 487"/>
                <a:gd name="T69" fmla="*/ 19 h 34"/>
                <a:gd name="T70" fmla="*/ 88 w 487"/>
                <a:gd name="T71" fmla="*/ 19 h 34"/>
                <a:gd name="T72" fmla="*/ 49 w 487"/>
                <a:gd name="T73" fmla="*/ 31 h 34"/>
                <a:gd name="T74" fmla="*/ 39 w 487"/>
                <a:gd name="T75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34">
                  <a:moveTo>
                    <a:pt x="9" y="23"/>
                  </a:moveTo>
                  <a:lnTo>
                    <a:pt x="10" y="32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9" y="23"/>
                  </a:lnTo>
                  <a:lnTo>
                    <a:pt x="9" y="23"/>
                  </a:lnTo>
                  <a:close/>
                  <a:moveTo>
                    <a:pt x="487" y="0"/>
                  </a:moveTo>
                  <a:lnTo>
                    <a:pt x="487" y="10"/>
                  </a:lnTo>
                  <a:lnTo>
                    <a:pt x="477" y="10"/>
                  </a:lnTo>
                  <a:lnTo>
                    <a:pt x="477" y="1"/>
                  </a:lnTo>
                  <a:lnTo>
                    <a:pt x="487" y="0"/>
                  </a:lnTo>
                  <a:lnTo>
                    <a:pt x="487" y="0"/>
                  </a:lnTo>
                  <a:close/>
                  <a:moveTo>
                    <a:pt x="446" y="2"/>
                  </a:moveTo>
                  <a:lnTo>
                    <a:pt x="448" y="11"/>
                  </a:lnTo>
                  <a:lnTo>
                    <a:pt x="437" y="13"/>
                  </a:lnTo>
                  <a:lnTo>
                    <a:pt x="437" y="2"/>
                  </a:lnTo>
                  <a:lnTo>
                    <a:pt x="446" y="2"/>
                  </a:lnTo>
                  <a:lnTo>
                    <a:pt x="446" y="2"/>
                  </a:lnTo>
                  <a:close/>
                  <a:moveTo>
                    <a:pt x="407" y="4"/>
                  </a:moveTo>
                  <a:lnTo>
                    <a:pt x="407" y="14"/>
                  </a:lnTo>
                  <a:lnTo>
                    <a:pt x="398" y="14"/>
                  </a:lnTo>
                  <a:lnTo>
                    <a:pt x="397" y="5"/>
                  </a:lnTo>
                  <a:lnTo>
                    <a:pt x="407" y="4"/>
                  </a:lnTo>
                  <a:lnTo>
                    <a:pt x="407" y="4"/>
                  </a:lnTo>
                  <a:close/>
                  <a:moveTo>
                    <a:pt x="367" y="6"/>
                  </a:moveTo>
                  <a:lnTo>
                    <a:pt x="368" y="15"/>
                  </a:lnTo>
                  <a:lnTo>
                    <a:pt x="358" y="17"/>
                  </a:lnTo>
                  <a:lnTo>
                    <a:pt x="358" y="6"/>
                  </a:lnTo>
                  <a:lnTo>
                    <a:pt x="367" y="6"/>
                  </a:lnTo>
                  <a:lnTo>
                    <a:pt x="367" y="6"/>
                  </a:lnTo>
                  <a:close/>
                  <a:moveTo>
                    <a:pt x="328" y="7"/>
                  </a:moveTo>
                  <a:lnTo>
                    <a:pt x="328" y="18"/>
                  </a:lnTo>
                  <a:lnTo>
                    <a:pt x="318" y="18"/>
                  </a:lnTo>
                  <a:lnTo>
                    <a:pt x="317" y="9"/>
                  </a:lnTo>
                  <a:lnTo>
                    <a:pt x="328" y="7"/>
                  </a:lnTo>
                  <a:lnTo>
                    <a:pt x="328" y="7"/>
                  </a:lnTo>
                  <a:close/>
                  <a:moveTo>
                    <a:pt x="288" y="10"/>
                  </a:moveTo>
                  <a:lnTo>
                    <a:pt x="288" y="19"/>
                  </a:lnTo>
                  <a:lnTo>
                    <a:pt x="278" y="21"/>
                  </a:lnTo>
                  <a:lnTo>
                    <a:pt x="278" y="10"/>
                  </a:lnTo>
                  <a:lnTo>
                    <a:pt x="288" y="10"/>
                  </a:lnTo>
                  <a:lnTo>
                    <a:pt x="288" y="10"/>
                  </a:lnTo>
                  <a:close/>
                  <a:moveTo>
                    <a:pt x="248" y="11"/>
                  </a:moveTo>
                  <a:lnTo>
                    <a:pt x="248" y="22"/>
                  </a:lnTo>
                  <a:lnTo>
                    <a:pt x="239" y="22"/>
                  </a:lnTo>
                  <a:lnTo>
                    <a:pt x="237" y="13"/>
                  </a:lnTo>
                  <a:lnTo>
                    <a:pt x="248" y="11"/>
                  </a:lnTo>
                  <a:lnTo>
                    <a:pt x="248" y="11"/>
                  </a:lnTo>
                  <a:close/>
                  <a:moveTo>
                    <a:pt x="209" y="14"/>
                  </a:moveTo>
                  <a:lnTo>
                    <a:pt x="209" y="23"/>
                  </a:lnTo>
                  <a:lnTo>
                    <a:pt x="198" y="24"/>
                  </a:lnTo>
                  <a:lnTo>
                    <a:pt x="198" y="14"/>
                  </a:lnTo>
                  <a:lnTo>
                    <a:pt x="209" y="14"/>
                  </a:lnTo>
                  <a:lnTo>
                    <a:pt x="209" y="14"/>
                  </a:lnTo>
                  <a:close/>
                  <a:moveTo>
                    <a:pt x="168" y="15"/>
                  </a:moveTo>
                  <a:lnTo>
                    <a:pt x="169" y="26"/>
                  </a:lnTo>
                  <a:lnTo>
                    <a:pt x="159" y="26"/>
                  </a:lnTo>
                  <a:lnTo>
                    <a:pt x="159" y="15"/>
                  </a:lnTo>
                  <a:lnTo>
                    <a:pt x="168" y="15"/>
                  </a:lnTo>
                  <a:lnTo>
                    <a:pt x="168" y="15"/>
                  </a:lnTo>
                  <a:close/>
                  <a:moveTo>
                    <a:pt x="129" y="18"/>
                  </a:moveTo>
                  <a:lnTo>
                    <a:pt x="129" y="27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29" y="18"/>
                  </a:lnTo>
                  <a:lnTo>
                    <a:pt x="129" y="18"/>
                  </a:lnTo>
                  <a:close/>
                  <a:moveTo>
                    <a:pt x="88" y="19"/>
                  </a:moveTo>
                  <a:lnTo>
                    <a:pt x="90" y="30"/>
                  </a:lnTo>
                  <a:lnTo>
                    <a:pt x="79" y="30"/>
                  </a:lnTo>
                  <a:lnTo>
                    <a:pt x="79" y="19"/>
                  </a:lnTo>
                  <a:lnTo>
                    <a:pt x="88" y="19"/>
                  </a:lnTo>
                  <a:lnTo>
                    <a:pt x="88" y="19"/>
                  </a:lnTo>
                  <a:close/>
                  <a:moveTo>
                    <a:pt x="49" y="21"/>
                  </a:moveTo>
                  <a:lnTo>
                    <a:pt x="49" y="31"/>
                  </a:lnTo>
                  <a:lnTo>
                    <a:pt x="40" y="31"/>
                  </a:lnTo>
                  <a:lnTo>
                    <a:pt x="39" y="22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4" name="Freeform 308"/>
            <p:cNvSpPr>
              <a:spLocks noEditPoints="1"/>
            </p:cNvSpPr>
            <p:nvPr/>
          </p:nvSpPr>
          <p:spPr bwMode="auto">
            <a:xfrm>
              <a:off x="3372850" y="3608651"/>
              <a:ext cx="1344676" cy="93879"/>
            </a:xfrm>
            <a:custGeom>
              <a:avLst/>
              <a:gdLst>
                <a:gd name="T0" fmla="*/ 10 w 487"/>
                <a:gd name="T1" fmla="*/ 32 h 34"/>
                <a:gd name="T2" fmla="*/ 0 w 487"/>
                <a:gd name="T3" fmla="*/ 23 h 34"/>
                <a:gd name="T4" fmla="*/ 10 w 487"/>
                <a:gd name="T5" fmla="*/ 23 h 34"/>
                <a:gd name="T6" fmla="*/ 487 w 487"/>
                <a:gd name="T7" fmla="*/ 10 h 34"/>
                <a:gd name="T8" fmla="*/ 477 w 487"/>
                <a:gd name="T9" fmla="*/ 1 h 34"/>
                <a:gd name="T10" fmla="*/ 487 w 487"/>
                <a:gd name="T11" fmla="*/ 0 h 34"/>
                <a:gd name="T12" fmla="*/ 448 w 487"/>
                <a:gd name="T13" fmla="*/ 11 h 34"/>
                <a:gd name="T14" fmla="*/ 438 w 487"/>
                <a:gd name="T15" fmla="*/ 2 h 34"/>
                <a:gd name="T16" fmla="*/ 447 w 487"/>
                <a:gd name="T17" fmla="*/ 2 h 34"/>
                <a:gd name="T18" fmla="*/ 408 w 487"/>
                <a:gd name="T19" fmla="*/ 14 h 34"/>
                <a:gd name="T20" fmla="*/ 397 w 487"/>
                <a:gd name="T21" fmla="*/ 5 h 34"/>
                <a:gd name="T22" fmla="*/ 408 w 487"/>
                <a:gd name="T23" fmla="*/ 3 h 34"/>
                <a:gd name="T24" fmla="*/ 368 w 487"/>
                <a:gd name="T25" fmla="*/ 15 h 34"/>
                <a:gd name="T26" fmla="*/ 358 w 487"/>
                <a:gd name="T27" fmla="*/ 6 h 34"/>
                <a:gd name="T28" fmla="*/ 367 w 487"/>
                <a:gd name="T29" fmla="*/ 6 h 34"/>
                <a:gd name="T30" fmla="*/ 328 w 487"/>
                <a:gd name="T31" fmla="*/ 18 h 34"/>
                <a:gd name="T32" fmla="*/ 317 w 487"/>
                <a:gd name="T33" fmla="*/ 7 h 34"/>
                <a:gd name="T34" fmla="*/ 328 w 487"/>
                <a:gd name="T35" fmla="*/ 7 h 34"/>
                <a:gd name="T36" fmla="*/ 289 w 487"/>
                <a:gd name="T37" fmla="*/ 19 h 34"/>
                <a:gd name="T38" fmla="*/ 278 w 487"/>
                <a:gd name="T39" fmla="*/ 10 h 34"/>
                <a:gd name="T40" fmla="*/ 289 w 487"/>
                <a:gd name="T41" fmla="*/ 10 h 34"/>
                <a:gd name="T42" fmla="*/ 249 w 487"/>
                <a:gd name="T43" fmla="*/ 22 h 34"/>
                <a:gd name="T44" fmla="*/ 239 w 487"/>
                <a:gd name="T45" fmla="*/ 11 h 34"/>
                <a:gd name="T46" fmla="*/ 248 w 487"/>
                <a:gd name="T47" fmla="*/ 11 h 34"/>
                <a:gd name="T48" fmla="*/ 209 w 487"/>
                <a:gd name="T49" fmla="*/ 23 h 34"/>
                <a:gd name="T50" fmla="*/ 199 w 487"/>
                <a:gd name="T51" fmla="*/ 14 h 34"/>
                <a:gd name="T52" fmla="*/ 209 w 487"/>
                <a:gd name="T53" fmla="*/ 13 h 34"/>
                <a:gd name="T54" fmla="*/ 170 w 487"/>
                <a:gd name="T55" fmla="*/ 24 h 34"/>
                <a:gd name="T56" fmla="*/ 159 w 487"/>
                <a:gd name="T57" fmla="*/ 15 h 34"/>
                <a:gd name="T58" fmla="*/ 168 w 487"/>
                <a:gd name="T59" fmla="*/ 15 h 34"/>
                <a:gd name="T60" fmla="*/ 129 w 487"/>
                <a:gd name="T61" fmla="*/ 27 h 34"/>
                <a:gd name="T62" fmla="*/ 119 w 487"/>
                <a:gd name="T63" fmla="*/ 18 h 34"/>
                <a:gd name="T64" fmla="*/ 129 w 487"/>
                <a:gd name="T65" fmla="*/ 17 h 34"/>
                <a:gd name="T66" fmla="*/ 90 w 487"/>
                <a:gd name="T67" fmla="*/ 28 h 34"/>
                <a:gd name="T68" fmla="*/ 80 w 487"/>
                <a:gd name="T69" fmla="*/ 19 h 34"/>
                <a:gd name="T70" fmla="*/ 89 w 487"/>
                <a:gd name="T71" fmla="*/ 19 h 34"/>
                <a:gd name="T72" fmla="*/ 50 w 487"/>
                <a:gd name="T73" fmla="*/ 31 h 34"/>
                <a:gd name="T74" fmla="*/ 39 w 487"/>
                <a:gd name="T75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34">
                  <a:moveTo>
                    <a:pt x="10" y="23"/>
                  </a:moveTo>
                  <a:lnTo>
                    <a:pt x="10" y="32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23"/>
                  </a:lnTo>
                  <a:close/>
                  <a:moveTo>
                    <a:pt x="487" y="0"/>
                  </a:moveTo>
                  <a:lnTo>
                    <a:pt x="487" y="10"/>
                  </a:lnTo>
                  <a:lnTo>
                    <a:pt x="478" y="10"/>
                  </a:lnTo>
                  <a:lnTo>
                    <a:pt x="477" y="1"/>
                  </a:lnTo>
                  <a:lnTo>
                    <a:pt x="487" y="0"/>
                  </a:lnTo>
                  <a:lnTo>
                    <a:pt x="487" y="0"/>
                  </a:lnTo>
                  <a:close/>
                  <a:moveTo>
                    <a:pt x="447" y="2"/>
                  </a:moveTo>
                  <a:lnTo>
                    <a:pt x="448" y="11"/>
                  </a:lnTo>
                  <a:lnTo>
                    <a:pt x="438" y="13"/>
                  </a:lnTo>
                  <a:lnTo>
                    <a:pt x="438" y="2"/>
                  </a:lnTo>
                  <a:lnTo>
                    <a:pt x="447" y="2"/>
                  </a:lnTo>
                  <a:lnTo>
                    <a:pt x="447" y="2"/>
                  </a:lnTo>
                  <a:close/>
                  <a:moveTo>
                    <a:pt x="408" y="3"/>
                  </a:moveTo>
                  <a:lnTo>
                    <a:pt x="408" y="14"/>
                  </a:lnTo>
                  <a:lnTo>
                    <a:pt x="398" y="14"/>
                  </a:lnTo>
                  <a:lnTo>
                    <a:pt x="397" y="5"/>
                  </a:lnTo>
                  <a:lnTo>
                    <a:pt x="408" y="3"/>
                  </a:lnTo>
                  <a:lnTo>
                    <a:pt x="408" y="3"/>
                  </a:lnTo>
                  <a:close/>
                  <a:moveTo>
                    <a:pt x="367" y="6"/>
                  </a:moveTo>
                  <a:lnTo>
                    <a:pt x="368" y="15"/>
                  </a:lnTo>
                  <a:lnTo>
                    <a:pt x="358" y="17"/>
                  </a:lnTo>
                  <a:lnTo>
                    <a:pt x="358" y="6"/>
                  </a:lnTo>
                  <a:lnTo>
                    <a:pt x="367" y="6"/>
                  </a:lnTo>
                  <a:lnTo>
                    <a:pt x="367" y="6"/>
                  </a:lnTo>
                  <a:close/>
                  <a:moveTo>
                    <a:pt x="328" y="7"/>
                  </a:moveTo>
                  <a:lnTo>
                    <a:pt x="328" y="18"/>
                  </a:lnTo>
                  <a:lnTo>
                    <a:pt x="319" y="18"/>
                  </a:lnTo>
                  <a:lnTo>
                    <a:pt x="317" y="7"/>
                  </a:lnTo>
                  <a:lnTo>
                    <a:pt x="328" y="7"/>
                  </a:lnTo>
                  <a:lnTo>
                    <a:pt x="328" y="7"/>
                  </a:lnTo>
                  <a:close/>
                  <a:moveTo>
                    <a:pt x="289" y="10"/>
                  </a:moveTo>
                  <a:lnTo>
                    <a:pt x="289" y="19"/>
                  </a:lnTo>
                  <a:lnTo>
                    <a:pt x="278" y="19"/>
                  </a:lnTo>
                  <a:lnTo>
                    <a:pt x="278" y="10"/>
                  </a:lnTo>
                  <a:lnTo>
                    <a:pt x="289" y="10"/>
                  </a:lnTo>
                  <a:lnTo>
                    <a:pt x="289" y="10"/>
                  </a:lnTo>
                  <a:close/>
                  <a:moveTo>
                    <a:pt x="248" y="11"/>
                  </a:moveTo>
                  <a:lnTo>
                    <a:pt x="249" y="22"/>
                  </a:lnTo>
                  <a:lnTo>
                    <a:pt x="239" y="22"/>
                  </a:lnTo>
                  <a:lnTo>
                    <a:pt x="239" y="11"/>
                  </a:lnTo>
                  <a:lnTo>
                    <a:pt x="248" y="11"/>
                  </a:lnTo>
                  <a:lnTo>
                    <a:pt x="248" y="11"/>
                  </a:lnTo>
                  <a:close/>
                  <a:moveTo>
                    <a:pt x="209" y="13"/>
                  </a:moveTo>
                  <a:lnTo>
                    <a:pt x="209" y="23"/>
                  </a:lnTo>
                  <a:lnTo>
                    <a:pt x="199" y="23"/>
                  </a:lnTo>
                  <a:lnTo>
                    <a:pt x="199" y="14"/>
                  </a:lnTo>
                  <a:lnTo>
                    <a:pt x="209" y="13"/>
                  </a:lnTo>
                  <a:lnTo>
                    <a:pt x="209" y="13"/>
                  </a:lnTo>
                  <a:close/>
                  <a:moveTo>
                    <a:pt x="168" y="15"/>
                  </a:moveTo>
                  <a:lnTo>
                    <a:pt x="170" y="24"/>
                  </a:lnTo>
                  <a:lnTo>
                    <a:pt x="159" y="26"/>
                  </a:lnTo>
                  <a:lnTo>
                    <a:pt x="159" y="15"/>
                  </a:lnTo>
                  <a:lnTo>
                    <a:pt x="168" y="15"/>
                  </a:lnTo>
                  <a:lnTo>
                    <a:pt x="168" y="15"/>
                  </a:lnTo>
                  <a:close/>
                  <a:moveTo>
                    <a:pt x="129" y="17"/>
                  </a:moveTo>
                  <a:lnTo>
                    <a:pt x="129" y="27"/>
                  </a:lnTo>
                  <a:lnTo>
                    <a:pt x="120" y="27"/>
                  </a:lnTo>
                  <a:lnTo>
                    <a:pt x="119" y="18"/>
                  </a:lnTo>
                  <a:lnTo>
                    <a:pt x="129" y="17"/>
                  </a:lnTo>
                  <a:lnTo>
                    <a:pt x="129" y="17"/>
                  </a:lnTo>
                  <a:close/>
                  <a:moveTo>
                    <a:pt x="89" y="19"/>
                  </a:moveTo>
                  <a:lnTo>
                    <a:pt x="90" y="28"/>
                  </a:lnTo>
                  <a:lnTo>
                    <a:pt x="80" y="30"/>
                  </a:lnTo>
                  <a:lnTo>
                    <a:pt x="80" y="19"/>
                  </a:lnTo>
                  <a:lnTo>
                    <a:pt x="89" y="19"/>
                  </a:lnTo>
                  <a:lnTo>
                    <a:pt x="89" y="19"/>
                  </a:lnTo>
                  <a:close/>
                  <a:moveTo>
                    <a:pt x="50" y="20"/>
                  </a:moveTo>
                  <a:lnTo>
                    <a:pt x="50" y="31"/>
                  </a:lnTo>
                  <a:lnTo>
                    <a:pt x="40" y="31"/>
                  </a:lnTo>
                  <a:lnTo>
                    <a:pt x="39" y="22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5" name="Freeform 309"/>
            <p:cNvSpPr/>
            <p:nvPr/>
          </p:nvSpPr>
          <p:spPr bwMode="auto">
            <a:xfrm>
              <a:off x="6244436" y="1319665"/>
              <a:ext cx="30373" cy="27611"/>
            </a:xfrm>
            <a:custGeom>
              <a:avLst/>
              <a:gdLst>
                <a:gd name="T0" fmla="*/ 11 w 11"/>
                <a:gd name="T1" fmla="*/ 0 h 10"/>
                <a:gd name="T2" fmla="*/ 11 w 11"/>
                <a:gd name="T3" fmla="*/ 0 h 10"/>
                <a:gd name="T4" fmla="*/ 1 w 11"/>
                <a:gd name="T5" fmla="*/ 0 h 10"/>
                <a:gd name="T6" fmla="*/ 0 w 11"/>
                <a:gd name="T7" fmla="*/ 0 h 10"/>
                <a:gd name="T8" fmla="*/ 0 w 11"/>
                <a:gd name="T9" fmla="*/ 10 h 10"/>
                <a:gd name="T10" fmla="*/ 1 w 11"/>
                <a:gd name="T11" fmla="*/ 10 h 10"/>
                <a:gd name="T12" fmla="*/ 11 w 11"/>
                <a:gd name="T13" fmla="*/ 10 h 10"/>
                <a:gd name="T14" fmla="*/ 11 w 11"/>
                <a:gd name="T15" fmla="*/ 10 h 10"/>
                <a:gd name="T16" fmla="*/ 11 w 11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6" name="Freeform 310"/>
            <p:cNvSpPr/>
            <p:nvPr/>
          </p:nvSpPr>
          <p:spPr bwMode="auto">
            <a:xfrm>
              <a:off x="6357642" y="1322427"/>
              <a:ext cx="27611" cy="30373"/>
            </a:xfrm>
            <a:custGeom>
              <a:avLst/>
              <a:gdLst>
                <a:gd name="T0" fmla="*/ 10 w 10"/>
                <a:gd name="T1" fmla="*/ 0 h 11"/>
                <a:gd name="T2" fmla="*/ 2 w 10"/>
                <a:gd name="T3" fmla="*/ 0 h 11"/>
                <a:gd name="T4" fmla="*/ 0 w 10"/>
                <a:gd name="T5" fmla="*/ 0 h 11"/>
                <a:gd name="T6" fmla="*/ 0 w 10"/>
                <a:gd name="T7" fmla="*/ 11 h 11"/>
                <a:gd name="T8" fmla="*/ 1 w 10"/>
                <a:gd name="T9" fmla="*/ 11 h 11"/>
                <a:gd name="T10" fmla="*/ 9 w 10"/>
                <a:gd name="T11" fmla="*/ 11 h 11"/>
                <a:gd name="T12" fmla="*/ 10 w 1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7" name="Freeform 311"/>
            <p:cNvSpPr/>
            <p:nvPr/>
          </p:nvSpPr>
          <p:spPr bwMode="auto">
            <a:xfrm>
              <a:off x="6465328" y="1330710"/>
              <a:ext cx="27611" cy="27611"/>
            </a:xfrm>
            <a:custGeom>
              <a:avLst/>
              <a:gdLst>
                <a:gd name="T0" fmla="*/ 10 w 10"/>
                <a:gd name="T1" fmla="*/ 0 h 10"/>
                <a:gd name="T2" fmla="*/ 4 w 10"/>
                <a:gd name="T3" fmla="*/ 0 h 10"/>
                <a:gd name="T4" fmla="*/ 0 w 10"/>
                <a:gd name="T5" fmla="*/ 0 h 10"/>
                <a:gd name="T6" fmla="*/ 0 w 10"/>
                <a:gd name="T7" fmla="*/ 9 h 10"/>
                <a:gd name="T8" fmla="*/ 2 w 10"/>
                <a:gd name="T9" fmla="*/ 9 h 10"/>
                <a:gd name="T10" fmla="*/ 10 w 10"/>
                <a:gd name="T11" fmla="*/ 10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8" name="Freeform 312"/>
            <p:cNvSpPr/>
            <p:nvPr/>
          </p:nvSpPr>
          <p:spPr bwMode="auto">
            <a:xfrm>
              <a:off x="6573011" y="1336232"/>
              <a:ext cx="33134" cy="30373"/>
            </a:xfrm>
            <a:custGeom>
              <a:avLst/>
              <a:gdLst>
                <a:gd name="T0" fmla="*/ 12 w 12"/>
                <a:gd name="T1" fmla="*/ 2 h 11"/>
                <a:gd name="T2" fmla="*/ 5 w 12"/>
                <a:gd name="T3" fmla="*/ 0 h 11"/>
                <a:gd name="T4" fmla="*/ 1 w 12"/>
                <a:gd name="T5" fmla="*/ 0 h 11"/>
                <a:gd name="T6" fmla="*/ 0 w 12"/>
                <a:gd name="T7" fmla="*/ 10 h 11"/>
                <a:gd name="T8" fmla="*/ 4 w 12"/>
                <a:gd name="T9" fmla="*/ 11 h 11"/>
                <a:gd name="T10" fmla="*/ 10 w 12"/>
                <a:gd name="T11" fmla="*/ 11 h 11"/>
                <a:gd name="T12" fmla="*/ 12 w 1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12" y="2"/>
                  </a:moveTo>
                  <a:lnTo>
                    <a:pt x="5" y="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9" name="Freeform 313"/>
            <p:cNvSpPr/>
            <p:nvPr/>
          </p:nvSpPr>
          <p:spPr bwMode="auto">
            <a:xfrm>
              <a:off x="6683457" y="1347277"/>
              <a:ext cx="30373" cy="30373"/>
            </a:xfrm>
            <a:custGeom>
              <a:avLst/>
              <a:gdLst>
                <a:gd name="T0" fmla="*/ 11 w 11"/>
                <a:gd name="T1" fmla="*/ 2 h 11"/>
                <a:gd name="T2" fmla="*/ 4 w 11"/>
                <a:gd name="T3" fmla="*/ 0 h 11"/>
                <a:gd name="T4" fmla="*/ 0 w 11"/>
                <a:gd name="T5" fmla="*/ 0 h 11"/>
                <a:gd name="T6" fmla="*/ 0 w 11"/>
                <a:gd name="T7" fmla="*/ 9 h 11"/>
                <a:gd name="T8" fmla="*/ 3 w 11"/>
                <a:gd name="T9" fmla="*/ 11 h 11"/>
                <a:gd name="T10" fmla="*/ 10 w 11"/>
                <a:gd name="T11" fmla="*/ 11 h 11"/>
                <a:gd name="T12" fmla="*/ 11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1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0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0" name="Freeform 314"/>
            <p:cNvSpPr/>
            <p:nvPr/>
          </p:nvSpPr>
          <p:spPr bwMode="auto">
            <a:xfrm>
              <a:off x="6793902" y="1358321"/>
              <a:ext cx="27611" cy="33134"/>
            </a:xfrm>
            <a:custGeom>
              <a:avLst/>
              <a:gdLst>
                <a:gd name="T0" fmla="*/ 10 w 10"/>
                <a:gd name="T1" fmla="*/ 2 h 12"/>
                <a:gd name="T2" fmla="*/ 4 w 10"/>
                <a:gd name="T3" fmla="*/ 2 h 12"/>
                <a:gd name="T4" fmla="*/ 1 w 10"/>
                <a:gd name="T5" fmla="*/ 0 h 12"/>
                <a:gd name="T6" fmla="*/ 0 w 10"/>
                <a:gd name="T7" fmla="*/ 11 h 12"/>
                <a:gd name="T8" fmla="*/ 2 w 10"/>
                <a:gd name="T9" fmla="*/ 11 h 12"/>
                <a:gd name="T10" fmla="*/ 9 w 10"/>
                <a:gd name="T11" fmla="*/ 12 h 12"/>
                <a:gd name="T12" fmla="*/ 10 w 10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10" y="2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1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1" name="Freeform 315"/>
            <p:cNvSpPr/>
            <p:nvPr/>
          </p:nvSpPr>
          <p:spPr bwMode="auto">
            <a:xfrm>
              <a:off x="6901588" y="1377650"/>
              <a:ext cx="33134" cy="27611"/>
            </a:xfrm>
            <a:custGeom>
              <a:avLst/>
              <a:gdLst>
                <a:gd name="T0" fmla="*/ 12 w 12"/>
                <a:gd name="T1" fmla="*/ 1 h 10"/>
                <a:gd name="T2" fmla="*/ 4 w 12"/>
                <a:gd name="T3" fmla="*/ 0 h 10"/>
                <a:gd name="T4" fmla="*/ 1 w 12"/>
                <a:gd name="T5" fmla="*/ 0 h 10"/>
                <a:gd name="T6" fmla="*/ 0 w 12"/>
                <a:gd name="T7" fmla="*/ 9 h 10"/>
                <a:gd name="T8" fmla="*/ 3 w 12"/>
                <a:gd name="T9" fmla="*/ 9 h 10"/>
                <a:gd name="T10" fmla="*/ 9 w 12"/>
                <a:gd name="T11" fmla="*/ 10 h 10"/>
                <a:gd name="T12" fmla="*/ 12 w 12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2" y="1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9" y="1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2" name="Freeform 316"/>
            <p:cNvSpPr/>
            <p:nvPr/>
          </p:nvSpPr>
          <p:spPr bwMode="auto">
            <a:xfrm>
              <a:off x="7009271" y="1391455"/>
              <a:ext cx="33134" cy="33134"/>
            </a:xfrm>
            <a:custGeom>
              <a:avLst/>
              <a:gdLst>
                <a:gd name="T0" fmla="*/ 12 w 12"/>
                <a:gd name="T1" fmla="*/ 3 h 12"/>
                <a:gd name="T2" fmla="*/ 12 w 12"/>
                <a:gd name="T3" fmla="*/ 3 h 12"/>
                <a:gd name="T4" fmla="*/ 4 w 12"/>
                <a:gd name="T5" fmla="*/ 1 h 12"/>
                <a:gd name="T6" fmla="*/ 1 w 12"/>
                <a:gd name="T7" fmla="*/ 0 h 12"/>
                <a:gd name="T8" fmla="*/ 0 w 12"/>
                <a:gd name="T9" fmla="*/ 10 h 12"/>
                <a:gd name="T10" fmla="*/ 1 w 12"/>
                <a:gd name="T11" fmla="*/ 10 h 12"/>
                <a:gd name="T12" fmla="*/ 9 w 12"/>
                <a:gd name="T13" fmla="*/ 12 h 12"/>
                <a:gd name="T14" fmla="*/ 9 w 12"/>
                <a:gd name="T15" fmla="*/ 12 h 12"/>
                <a:gd name="T16" fmla="*/ 12 w 12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lnTo>
                    <a:pt x="12" y="3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3" name="Freeform 317"/>
            <p:cNvSpPr/>
            <p:nvPr/>
          </p:nvSpPr>
          <p:spPr bwMode="auto">
            <a:xfrm>
              <a:off x="7116957" y="1413544"/>
              <a:ext cx="33134" cy="33134"/>
            </a:xfrm>
            <a:custGeom>
              <a:avLst/>
              <a:gdLst>
                <a:gd name="T0" fmla="*/ 12 w 12"/>
                <a:gd name="T1" fmla="*/ 1 h 12"/>
                <a:gd name="T2" fmla="*/ 11 w 12"/>
                <a:gd name="T3" fmla="*/ 1 h 12"/>
                <a:gd name="T4" fmla="*/ 3 w 12"/>
                <a:gd name="T5" fmla="*/ 0 h 12"/>
                <a:gd name="T6" fmla="*/ 2 w 12"/>
                <a:gd name="T7" fmla="*/ 0 h 12"/>
                <a:gd name="T8" fmla="*/ 0 w 12"/>
                <a:gd name="T9" fmla="*/ 9 h 12"/>
                <a:gd name="T10" fmla="*/ 0 w 12"/>
                <a:gd name="T11" fmla="*/ 10 h 12"/>
                <a:gd name="T12" fmla="*/ 8 w 12"/>
                <a:gd name="T13" fmla="*/ 12 h 12"/>
                <a:gd name="T14" fmla="*/ 9 w 12"/>
                <a:gd name="T15" fmla="*/ 12 h 12"/>
                <a:gd name="T16" fmla="*/ 12 w 12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1"/>
                  </a:moveTo>
                  <a:lnTo>
                    <a:pt x="11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4" name="Freeform 318"/>
            <p:cNvSpPr/>
            <p:nvPr/>
          </p:nvSpPr>
          <p:spPr bwMode="auto">
            <a:xfrm>
              <a:off x="7221880" y="1435633"/>
              <a:ext cx="35896" cy="30373"/>
            </a:xfrm>
            <a:custGeom>
              <a:avLst/>
              <a:gdLst>
                <a:gd name="T0" fmla="*/ 13 w 13"/>
                <a:gd name="T1" fmla="*/ 2 h 11"/>
                <a:gd name="T2" fmla="*/ 9 w 13"/>
                <a:gd name="T3" fmla="*/ 1 h 11"/>
                <a:gd name="T4" fmla="*/ 3 w 13"/>
                <a:gd name="T5" fmla="*/ 0 h 11"/>
                <a:gd name="T6" fmla="*/ 0 w 13"/>
                <a:gd name="T7" fmla="*/ 10 h 11"/>
                <a:gd name="T8" fmla="*/ 8 w 13"/>
                <a:gd name="T9" fmla="*/ 11 h 11"/>
                <a:gd name="T10" fmla="*/ 11 w 13"/>
                <a:gd name="T11" fmla="*/ 11 h 11"/>
                <a:gd name="T12" fmla="*/ 13 w 1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3" y="2"/>
                  </a:moveTo>
                  <a:lnTo>
                    <a:pt x="9" y="1"/>
                  </a:lnTo>
                  <a:lnTo>
                    <a:pt x="3" y="0"/>
                  </a:lnTo>
                  <a:lnTo>
                    <a:pt x="0" y="10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5" name="Freeform 319"/>
            <p:cNvSpPr/>
            <p:nvPr/>
          </p:nvSpPr>
          <p:spPr bwMode="auto">
            <a:xfrm>
              <a:off x="7329564" y="1460484"/>
              <a:ext cx="33134" cy="33134"/>
            </a:xfrm>
            <a:custGeom>
              <a:avLst/>
              <a:gdLst>
                <a:gd name="T0" fmla="*/ 12 w 12"/>
                <a:gd name="T1" fmla="*/ 2 h 12"/>
                <a:gd name="T2" fmla="*/ 8 w 12"/>
                <a:gd name="T3" fmla="*/ 1 h 12"/>
                <a:gd name="T4" fmla="*/ 3 w 12"/>
                <a:gd name="T5" fmla="*/ 0 h 12"/>
                <a:gd name="T6" fmla="*/ 0 w 12"/>
                <a:gd name="T7" fmla="*/ 10 h 12"/>
                <a:gd name="T8" fmla="*/ 6 w 12"/>
                <a:gd name="T9" fmla="*/ 10 h 12"/>
                <a:gd name="T10" fmla="*/ 10 w 12"/>
                <a:gd name="T11" fmla="*/ 12 h 12"/>
                <a:gd name="T12" fmla="*/ 12 w 12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2" y="2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6" name="Freeform 320"/>
            <p:cNvSpPr/>
            <p:nvPr/>
          </p:nvSpPr>
          <p:spPr bwMode="auto">
            <a:xfrm>
              <a:off x="7434487" y="1488096"/>
              <a:ext cx="35896" cy="33134"/>
            </a:xfrm>
            <a:custGeom>
              <a:avLst/>
              <a:gdLst>
                <a:gd name="T0" fmla="*/ 13 w 13"/>
                <a:gd name="T1" fmla="*/ 3 h 12"/>
                <a:gd name="T2" fmla="*/ 7 w 13"/>
                <a:gd name="T3" fmla="*/ 0 h 12"/>
                <a:gd name="T4" fmla="*/ 3 w 13"/>
                <a:gd name="T5" fmla="*/ 0 h 12"/>
                <a:gd name="T6" fmla="*/ 0 w 13"/>
                <a:gd name="T7" fmla="*/ 9 h 12"/>
                <a:gd name="T8" fmla="*/ 4 w 13"/>
                <a:gd name="T9" fmla="*/ 11 h 12"/>
                <a:gd name="T10" fmla="*/ 11 w 13"/>
                <a:gd name="T11" fmla="*/ 12 h 12"/>
                <a:gd name="T12" fmla="*/ 13 w 13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1" y="12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7" name="Freeform 321"/>
            <p:cNvSpPr/>
            <p:nvPr/>
          </p:nvSpPr>
          <p:spPr bwMode="auto">
            <a:xfrm>
              <a:off x="7544933" y="1518467"/>
              <a:ext cx="30373" cy="35896"/>
            </a:xfrm>
            <a:custGeom>
              <a:avLst/>
              <a:gdLst>
                <a:gd name="T0" fmla="*/ 11 w 11"/>
                <a:gd name="T1" fmla="*/ 2 h 13"/>
                <a:gd name="T2" fmla="*/ 10 w 11"/>
                <a:gd name="T3" fmla="*/ 2 h 13"/>
                <a:gd name="T4" fmla="*/ 2 w 11"/>
                <a:gd name="T5" fmla="*/ 0 h 13"/>
                <a:gd name="T6" fmla="*/ 2 w 11"/>
                <a:gd name="T7" fmla="*/ 0 h 13"/>
                <a:gd name="T8" fmla="*/ 0 w 11"/>
                <a:gd name="T9" fmla="*/ 9 h 13"/>
                <a:gd name="T10" fmla="*/ 0 w 11"/>
                <a:gd name="T11" fmla="*/ 10 h 13"/>
                <a:gd name="T12" fmla="*/ 6 w 11"/>
                <a:gd name="T13" fmla="*/ 12 h 13"/>
                <a:gd name="T14" fmla="*/ 9 w 11"/>
                <a:gd name="T15" fmla="*/ 13 h 13"/>
                <a:gd name="T16" fmla="*/ 11 w 11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11" y="2"/>
                  </a:moveTo>
                  <a:lnTo>
                    <a:pt x="1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8" name="Freeform 322"/>
            <p:cNvSpPr/>
            <p:nvPr/>
          </p:nvSpPr>
          <p:spPr bwMode="auto">
            <a:xfrm>
              <a:off x="7647096" y="1551601"/>
              <a:ext cx="33134" cy="35896"/>
            </a:xfrm>
            <a:custGeom>
              <a:avLst/>
              <a:gdLst>
                <a:gd name="T0" fmla="*/ 12 w 12"/>
                <a:gd name="T1" fmla="*/ 3 h 13"/>
                <a:gd name="T2" fmla="*/ 8 w 12"/>
                <a:gd name="T3" fmla="*/ 1 h 13"/>
                <a:gd name="T4" fmla="*/ 3 w 12"/>
                <a:gd name="T5" fmla="*/ 0 h 13"/>
                <a:gd name="T6" fmla="*/ 0 w 12"/>
                <a:gd name="T7" fmla="*/ 9 h 13"/>
                <a:gd name="T8" fmla="*/ 4 w 12"/>
                <a:gd name="T9" fmla="*/ 11 h 13"/>
                <a:gd name="T10" fmla="*/ 10 w 12"/>
                <a:gd name="T11" fmla="*/ 13 h 13"/>
                <a:gd name="T12" fmla="*/ 12 w 12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12" y="3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0" y="1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9" name="Freeform 323"/>
            <p:cNvSpPr/>
            <p:nvPr/>
          </p:nvSpPr>
          <p:spPr bwMode="auto">
            <a:xfrm>
              <a:off x="7752019" y="1587497"/>
              <a:ext cx="33134" cy="35896"/>
            </a:xfrm>
            <a:custGeom>
              <a:avLst/>
              <a:gdLst>
                <a:gd name="T0" fmla="*/ 12 w 12"/>
                <a:gd name="T1" fmla="*/ 4 h 13"/>
                <a:gd name="T2" fmla="*/ 11 w 12"/>
                <a:gd name="T3" fmla="*/ 2 h 13"/>
                <a:gd name="T4" fmla="*/ 4 w 12"/>
                <a:gd name="T5" fmla="*/ 0 h 13"/>
                <a:gd name="T6" fmla="*/ 3 w 12"/>
                <a:gd name="T7" fmla="*/ 0 h 13"/>
                <a:gd name="T8" fmla="*/ 0 w 12"/>
                <a:gd name="T9" fmla="*/ 9 h 13"/>
                <a:gd name="T10" fmla="*/ 2 w 12"/>
                <a:gd name="T11" fmla="*/ 10 h 13"/>
                <a:gd name="T12" fmla="*/ 8 w 12"/>
                <a:gd name="T13" fmla="*/ 11 h 13"/>
                <a:gd name="T14" fmla="*/ 9 w 12"/>
                <a:gd name="T15" fmla="*/ 13 h 13"/>
                <a:gd name="T16" fmla="*/ 12 w 12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12" y="4"/>
                  </a:moveTo>
                  <a:lnTo>
                    <a:pt x="11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2" y="10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0" name="Freeform 324"/>
            <p:cNvSpPr/>
            <p:nvPr/>
          </p:nvSpPr>
          <p:spPr bwMode="auto">
            <a:xfrm>
              <a:off x="7854180" y="1623391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8 w 13"/>
                <a:gd name="T3" fmla="*/ 2 h 13"/>
                <a:gd name="T4" fmla="*/ 4 w 13"/>
                <a:gd name="T5" fmla="*/ 0 h 13"/>
                <a:gd name="T6" fmla="*/ 0 w 13"/>
                <a:gd name="T7" fmla="*/ 10 h 13"/>
                <a:gd name="T8" fmla="*/ 5 w 13"/>
                <a:gd name="T9" fmla="*/ 11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0" y="10"/>
                  </a:lnTo>
                  <a:lnTo>
                    <a:pt x="5" y="11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1" name="Freeform 325"/>
            <p:cNvSpPr/>
            <p:nvPr/>
          </p:nvSpPr>
          <p:spPr bwMode="auto">
            <a:xfrm>
              <a:off x="7953581" y="1664809"/>
              <a:ext cx="38656" cy="35896"/>
            </a:xfrm>
            <a:custGeom>
              <a:avLst/>
              <a:gdLst>
                <a:gd name="T0" fmla="*/ 14 w 14"/>
                <a:gd name="T1" fmla="*/ 4 h 13"/>
                <a:gd name="T2" fmla="*/ 12 w 14"/>
                <a:gd name="T3" fmla="*/ 3 h 13"/>
                <a:gd name="T4" fmla="*/ 6 w 14"/>
                <a:gd name="T5" fmla="*/ 0 h 13"/>
                <a:gd name="T6" fmla="*/ 4 w 14"/>
                <a:gd name="T7" fmla="*/ 0 h 13"/>
                <a:gd name="T8" fmla="*/ 0 w 14"/>
                <a:gd name="T9" fmla="*/ 9 h 13"/>
                <a:gd name="T10" fmla="*/ 2 w 14"/>
                <a:gd name="T11" fmla="*/ 9 h 13"/>
                <a:gd name="T12" fmla="*/ 8 w 14"/>
                <a:gd name="T13" fmla="*/ 12 h 13"/>
                <a:gd name="T14" fmla="*/ 10 w 14"/>
                <a:gd name="T15" fmla="*/ 13 h 13"/>
                <a:gd name="T16" fmla="*/ 14 w 14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4"/>
                  </a:moveTo>
                  <a:lnTo>
                    <a:pt x="12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2" name="Freeform 326"/>
            <p:cNvSpPr/>
            <p:nvPr/>
          </p:nvSpPr>
          <p:spPr bwMode="auto">
            <a:xfrm>
              <a:off x="8055744" y="1708987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8 w 13"/>
                <a:gd name="T3" fmla="*/ 1 h 13"/>
                <a:gd name="T4" fmla="*/ 4 w 13"/>
                <a:gd name="T5" fmla="*/ 0 h 13"/>
                <a:gd name="T6" fmla="*/ 0 w 13"/>
                <a:gd name="T7" fmla="*/ 9 h 13"/>
                <a:gd name="T8" fmla="*/ 4 w 13"/>
                <a:gd name="T9" fmla="*/ 10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8" y="1"/>
                  </a:lnTo>
                  <a:lnTo>
                    <a:pt x="4" y="0"/>
                  </a:lnTo>
                  <a:lnTo>
                    <a:pt x="0" y="9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3" name="Freeform 327"/>
            <p:cNvSpPr/>
            <p:nvPr/>
          </p:nvSpPr>
          <p:spPr bwMode="auto">
            <a:xfrm>
              <a:off x="8157906" y="1755925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9 w 13"/>
                <a:gd name="T3" fmla="*/ 1 h 13"/>
                <a:gd name="T4" fmla="*/ 4 w 13"/>
                <a:gd name="T5" fmla="*/ 0 h 13"/>
                <a:gd name="T6" fmla="*/ 0 w 13"/>
                <a:gd name="T7" fmla="*/ 8 h 13"/>
                <a:gd name="T8" fmla="*/ 5 w 13"/>
                <a:gd name="T9" fmla="*/ 10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9" y="1"/>
                  </a:lnTo>
                  <a:lnTo>
                    <a:pt x="4" y="0"/>
                  </a:lnTo>
                  <a:lnTo>
                    <a:pt x="0" y="8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4" name="Freeform 328"/>
            <p:cNvSpPr/>
            <p:nvPr/>
          </p:nvSpPr>
          <p:spPr bwMode="auto">
            <a:xfrm>
              <a:off x="8254547" y="1802866"/>
              <a:ext cx="35896" cy="35896"/>
            </a:xfrm>
            <a:custGeom>
              <a:avLst/>
              <a:gdLst>
                <a:gd name="T0" fmla="*/ 13 w 13"/>
                <a:gd name="T1" fmla="*/ 5 h 13"/>
                <a:gd name="T2" fmla="*/ 10 w 13"/>
                <a:gd name="T3" fmla="*/ 4 h 13"/>
                <a:gd name="T4" fmla="*/ 5 w 13"/>
                <a:gd name="T5" fmla="*/ 0 h 13"/>
                <a:gd name="T6" fmla="*/ 4 w 13"/>
                <a:gd name="T7" fmla="*/ 0 h 13"/>
                <a:gd name="T8" fmla="*/ 0 w 13"/>
                <a:gd name="T9" fmla="*/ 9 h 13"/>
                <a:gd name="T10" fmla="*/ 0 w 13"/>
                <a:gd name="T11" fmla="*/ 9 h 13"/>
                <a:gd name="T12" fmla="*/ 6 w 13"/>
                <a:gd name="T13" fmla="*/ 12 h 13"/>
                <a:gd name="T14" fmla="*/ 9 w 13"/>
                <a:gd name="T15" fmla="*/ 13 h 13"/>
                <a:gd name="T16" fmla="*/ 13 w 13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3" y="5"/>
                  </a:moveTo>
                  <a:lnTo>
                    <a:pt x="10" y="4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5" name="Freeform 329"/>
            <p:cNvSpPr/>
            <p:nvPr/>
          </p:nvSpPr>
          <p:spPr bwMode="auto">
            <a:xfrm>
              <a:off x="8351186" y="1852566"/>
              <a:ext cx="35896" cy="41418"/>
            </a:xfrm>
            <a:custGeom>
              <a:avLst/>
              <a:gdLst>
                <a:gd name="T0" fmla="*/ 13 w 13"/>
                <a:gd name="T1" fmla="*/ 6 h 15"/>
                <a:gd name="T2" fmla="*/ 12 w 13"/>
                <a:gd name="T3" fmla="*/ 6 h 15"/>
                <a:gd name="T4" fmla="*/ 7 w 13"/>
                <a:gd name="T5" fmla="*/ 2 h 15"/>
                <a:gd name="T6" fmla="*/ 4 w 13"/>
                <a:gd name="T7" fmla="*/ 0 h 15"/>
                <a:gd name="T8" fmla="*/ 0 w 13"/>
                <a:gd name="T9" fmla="*/ 9 h 15"/>
                <a:gd name="T10" fmla="*/ 2 w 13"/>
                <a:gd name="T11" fmla="*/ 11 h 15"/>
                <a:gd name="T12" fmla="*/ 7 w 13"/>
                <a:gd name="T13" fmla="*/ 13 h 15"/>
                <a:gd name="T14" fmla="*/ 8 w 13"/>
                <a:gd name="T15" fmla="*/ 15 h 15"/>
                <a:gd name="T16" fmla="*/ 13 w 13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13" y="6"/>
                  </a:moveTo>
                  <a:lnTo>
                    <a:pt x="12" y="6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11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6" name="Freeform 330"/>
            <p:cNvSpPr/>
            <p:nvPr/>
          </p:nvSpPr>
          <p:spPr bwMode="auto">
            <a:xfrm>
              <a:off x="8445064" y="1910549"/>
              <a:ext cx="41418" cy="35896"/>
            </a:xfrm>
            <a:custGeom>
              <a:avLst/>
              <a:gdLst>
                <a:gd name="T0" fmla="*/ 15 w 15"/>
                <a:gd name="T1" fmla="*/ 5 h 13"/>
                <a:gd name="T2" fmla="*/ 13 w 15"/>
                <a:gd name="T3" fmla="*/ 4 h 13"/>
                <a:gd name="T4" fmla="*/ 8 w 15"/>
                <a:gd name="T5" fmla="*/ 2 h 13"/>
                <a:gd name="T6" fmla="*/ 5 w 15"/>
                <a:gd name="T7" fmla="*/ 0 h 13"/>
                <a:gd name="T8" fmla="*/ 0 w 15"/>
                <a:gd name="T9" fmla="*/ 8 h 13"/>
                <a:gd name="T10" fmla="*/ 3 w 15"/>
                <a:gd name="T11" fmla="*/ 9 h 13"/>
                <a:gd name="T12" fmla="*/ 8 w 15"/>
                <a:gd name="T13" fmla="*/ 13 h 13"/>
                <a:gd name="T14" fmla="*/ 9 w 15"/>
                <a:gd name="T15" fmla="*/ 13 h 13"/>
                <a:gd name="T16" fmla="*/ 15 w 15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15" y="5"/>
                  </a:moveTo>
                  <a:lnTo>
                    <a:pt x="13" y="4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9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7" name="Freeform 331"/>
            <p:cNvSpPr/>
            <p:nvPr/>
          </p:nvSpPr>
          <p:spPr bwMode="auto">
            <a:xfrm>
              <a:off x="8538943" y="1968534"/>
              <a:ext cx="41418" cy="35896"/>
            </a:xfrm>
            <a:custGeom>
              <a:avLst/>
              <a:gdLst>
                <a:gd name="T0" fmla="*/ 15 w 15"/>
                <a:gd name="T1" fmla="*/ 5 h 13"/>
                <a:gd name="T2" fmla="*/ 13 w 15"/>
                <a:gd name="T3" fmla="*/ 4 h 13"/>
                <a:gd name="T4" fmla="*/ 8 w 15"/>
                <a:gd name="T5" fmla="*/ 1 h 13"/>
                <a:gd name="T6" fmla="*/ 5 w 15"/>
                <a:gd name="T7" fmla="*/ 0 h 13"/>
                <a:gd name="T8" fmla="*/ 0 w 15"/>
                <a:gd name="T9" fmla="*/ 8 h 13"/>
                <a:gd name="T10" fmla="*/ 3 w 15"/>
                <a:gd name="T11" fmla="*/ 9 h 13"/>
                <a:gd name="T12" fmla="*/ 8 w 15"/>
                <a:gd name="T13" fmla="*/ 13 h 13"/>
                <a:gd name="T14" fmla="*/ 8 w 15"/>
                <a:gd name="T15" fmla="*/ 13 h 13"/>
                <a:gd name="T16" fmla="*/ 15 w 15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15" y="5"/>
                  </a:moveTo>
                  <a:lnTo>
                    <a:pt x="13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8" name="Freeform 332"/>
            <p:cNvSpPr/>
            <p:nvPr/>
          </p:nvSpPr>
          <p:spPr bwMode="auto">
            <a:xfrm>
              <a:off x="8630062" y="2029279"/>
              <a:ext cx="38656" cy="35896"/>
            </a:xfrm>
            <a:custGeom>
              <a:avLst/>
              <a:gdLst>
                <a:gd name="T0" fmla="*/ 14 w 14"/>
                <a:gd name="T1" fmla="*/ 6 h 13"/>
                <a:gd name="T2" fmla="*/ 13 w 14"/>
                <a:gd name="T3" fmla="*/ 4 h 13"/>
                <a:gd name="T4" fmla="*/ 8 w 14"/>
                <a:gd name="T5" fmla="*/ 0 h 13"/>
                <a:gd name="T6" fmla="*/ 6 w 14"/>
                <a:gd name="T7" fmla="*/ 0 h 13"/>
                <a:gd name="T8" fmla="*/ 0 w 14"/>
                <a:gd name="T9" fmla="*/ 8 h 13"/>
                <a:gd name="T10" fmla="*/ 2 w 14"/>
                <a:gd name="T11" fmla="*/ 10 h 13"/>
                <a:gd name="T12" fmla="*/ 8 w 14"/>
                <a:gd name="T13" fmla="*/ 13 h 13"/>
                <a:gd name="T14" fmla="*/ 9 w 14"/>
                <a:gd name="T15" fmla="*/ 13 h 13"/>
                <a:gd name="T16" fmla="*/ 14 w 14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9" name="Freeform 333"/>
            <p:cNvSpPr/>
            <p:nvPr/>
          </p:nvSpPr>
          <p:spPr bwMode="auto">
            <a:xfrm>
              <a:off x="8721178" y="2092785"/>
              <a:ext cx="38656" cy="38656"/>
            </a:xfrm>
            <a:custGeom>
              <a:avLst/>
              <a:gdLst>
                <a:gd name="T0" fmla="*/ 14 w 14"/>
                <a:gd name="T1" fmla="*/ 6 h 14"/>
                <a:gd name="T2" fmla="*/ 11 w 14"/>
                <a:gd name="T3" fmla="*/ 5 h 14"/>
                <a:gd name="T4" fmla="*/ 6 w 14"/>
                <a:gd name="T5" fmla="*/ 1 h 14"/>
                <a:gd name="T6" fmla="*/ 6 w 14"/>
                <a:gd name="T7" fmla="*/ 0 h 14"/>
                <a:gd name="T8" fmla="*/ 0 w 14"/>
                <a:gd name="T9" fmla="*/ 7 h 14"/>
                <a:gd name="T10" fmla="*/ 1 w 14"/>
                <a:gd name="T11" fmla="*/ 9 h 14"/>
                <a:gd name="T12" fmla="*/ 6 w 14"/>
                <a:gd name="T13" fmla="*/ 13 h 14"/>
                <a:gd name="T14" fmla="*/ 7 w 14"/>
                <a:gd name="T15" fmla="*/ 14 h 14"/>
                <a:gd name="T16" fmla="*/ 14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lnTo>
                    <a:pt x="11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0" name="Freeform 334"/>
            <p:cNvSpPr/>
            <p:nvPr/>
          </p:nvSpPr>
          <p:spPr bwMode="auto">
            <a:xfrm>
              <a:off x="8806775" y="2159052"/>
              <a:ext cx="38656" cy="41418"/>
            </a:xfrm>
            <a:custGeom>
              <a:avLst/>
              <a:gdLst>
                <a:gd name="T0" fmla="*/ 14 w 14"/>
                <a:gd name="T1" fmla="*/ 7 h 15"/>
                <a:gd name="T2" fmla="*/ 12 w 14"/>
                <a:gd name="T3" fmla="*/ 4 h 15"/>
                <a:gd name="T4" fmla="*/ 6 w 14"/>
                <a:gd name="T5" fmla="*/ 0 h 15"/>
                <a:gd name="T6" fmla="*/ 0 w 14"/>
                <a:gd name="T7" fmla="*/ 8 h 15"/>
                <a:gd name="T8" fmla="*/ 5 w 14"/>
                <a:gd name="T9" fmla="*/ 12 h 15"/>
                <a:gd name="T10" fmla="*/ 8 w 14"/>
                <a:gd name="T11" fmla="*/ 15 h 15"/>
                <a:gd name="T12" fmla="*/ 14 w 14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lnTo>
                    <a:pt x="12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1" name="Freeform 335"/>
            <p:cNvSpPr/>
            <p:nvPr/>
          </p:nvSpPr>
          <p:spPr bwMode="auto">
            <a:xfrm>
              <a:off x="8892369" y="2228081"/>
              <a:ext cx="35896" cy="41418"/>
            </a:xfrm>
            <a:custGeom>
              <a:avLst/>
              <a:gdLst>
                <a:gd name="T0" fmla="*/ 13 w 13"/>
                <a:gd name="T1" fmla="*/ 7 h 15"/>
                <a:gd name="T2" fmla="*/ 9 w 13"/>
                <a:gd name="T3" fmla="*/ 3 h 15"/>
                <a:gd name="T4" fmla="*/ 7 w 13"/>
                <a:gd name="T5" fmla="*/ 0 h 15"/>
                <a:gd name="T6" fmla="*/ 0 w 13"/>
                <a:gd name="T7" fmla="*/ 8 h 15"/>
                <a:gd name="T8" fmla="*/ 3 w 13"/>
                <a:gd name="T9" fmla="*/ 11 h 15"/>
                <a:gd name="T10" fmla="*/ 7 w 13"/>
                <a:gd name="T11" fmla="*/ 15 h 15"/>
                <a:gd name="T12" fmla="*/ 13 w 13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3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0" y="8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2" name="Freeform 336"/>
            <p:cNvSpPr/>
            <p:nvPr/>
          </p:nvSpPr>
          <p:spPr bwMode="auto">
            <a:xfrm>
              <a:off x="8972443" y="2305393"/>
              <a:ext cx="38656" cy="35896"/>
            </a:xfrm>
            <a:custGeom>
              <a:avLst/>
              <a:gdLst>
                <a:gd name="T0" fmla="*/ 14 w 14"/>
                <a:gd name="T1" fmla="*/ 6 h 13"/>
                <a:gd name="T2" fmla="*/ 13 w 14"/>
                <a:gd name="T3" fmla="*/ 5 h 13"/>
                <a:gd name="T4" fmla="*/ 8 w 14"/>
                <a:gd name="T5" fmla="*/ 0 h 13"/>
                <a:gd name="T6" fmla="*/ 7 w 14"/>
                <a:gd name="T7" fmla="*/ 0 h 13"/>
                <a:gd name="T8" fmla="*/ 0 w 14"/>
                <a:gd name="T9" fmla="*/ 6 h 13"/>
                <a:gd name="T10" fmla="*/ 1 w 14"/>
                <a:gd name="T11" fmla="*/ 8 h 13"/>
                <a:gd name="T12" fmla="*/ 7 w 14"/>
                <a:gd name="T13" fmla="*/ 11 h 13"/>
                <a:gd name="T14" fmla="*/ 8 w 14"/>
                <a:gd name="T15" fmla="*/ 13 h 13"/>
                <a:gd name="T16" fmla="*/ 14 w 14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1" y="8"/>
                  </a:lnTo>
                  <a:lnTo>
                    <a:pt x="7" y="11"/>
                  </a:lnTo>
                  <a:lnTo>
                    <a:pt x="8" y="1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3" name="Freeform 337"/>
            <p:cNvSpPr/>
            <p:nvPr/>
          </p:nvSpPr>
          <p:spPr bwMode="auto">
            <a:xfrm>
              <a:off x="9052515" y="2379943"/>
              <a:ext cx="38656" cy="41418"/>
            </a:xfrm>
            <a:custGeom>
              <a:avLst/>
              <a:gdLst>
                <a:gd name="T0" fmla="*/ 14 w 14"/>
                <a:gd name="T1" fmla="*/ 7 h 15"/>
                <a:gd name="T2" fmla="*/ 10 w 14"/>
                <a:gd name="T3" fmla="*/ 3 h 15"/>
                <a:gd name="T4" fmla="*/ 6 w 14"/>
                <a:gd name="T5" fmla="*/ 0 h 15"/>
                <a:gd name="T6" fmla="*/ 0 w 14"/>
                <a:gd name="T7" fmla="*/ 7 h 15"/>
                <a:gd name="T8" fmla="*/ 2 w 14"/>
                <a:gd name="T9" fmla="*/ 11 h 15"/>
                <a:gd name="T10" fmla="*/ 6 w 14"/>
                <a:gd name="T11" fmla="*/ 15 h 15"/>
                <a:gd name="T12" fmla="*/ 14 w 14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lnTo>
                    <a:pt x="10" y="3"/>
                  </a:lnTo>
                  <a:lnTo>
                    <a:pt x="6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6" y="1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4" name="Freeform 338"/>
            <p:cNvSpPr/>
            <p:nvPr/>
          </p:nvSpPr>
          <p:spPr bwMode="auto">
            <a:xfrm>
              <a:off x="9127067" y="2460017"/>
              <a:ext cx="41418" cy="38656"/>
            </a:xfrm>
            <a:custGeom>
              <a:avLst/>
              <a:gdLst>
                <a:gd name="T0" fmla="*/ 15 w 15"/>
                <a:gd name="T1" fmla="*/ 8 h 14"/>
                <a:gd name="T2" fmla="*/ 12 w 15"/>
                <a:gd name="T3" fmla="*/ 5 h 14"/>
                <a:gd name="T4" fmla="*/ 8 w 15"/>
                <a:gd name="T5" fmla="*/ 1 h 14"/>
                <a:gd name="T6" fmla="*/ 8 w 15"/>
                <a:gd name="T7" fmla="*/ 0 h 14"/>
                <a:gd name="T8" fmla="*/ 0 w 15"/>
                <a:gd name="T9" fmla="*/ 6 h 14"/>
                <a:gd name="T10" fmla="*/ 0 w 15"/>
                <a:gd name="T11" fmla="*/ 8 h 14"/>
                <a:gd name="T12" fmla="*/ 5 w 15"/>
                <a:gd name="T13" fmla="*/ 12 h 14"/>
                <a:gd name="T14" fmla="*/ 7 w 15"/>
                <a:gd name="T15" fmla="*/ 14 h 14"/>
                <a:gd name="T16" fmla="*/ 15 w 15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lnTo>
                    <a:pt x="12" y="5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5" name="Freeform 339"/>
            <p:cNvSpPr/>
            <p:nvPr/>
          </p:nvSpPr>
          <p:spPr bwMode="auto">
            <a:xfrm>
              <a:off x="9198857" y="2542851"/>
              <a:ext cx="41418" cy="38656"/>
            </a:xfrm>
            <a:custGeom>
              <a:avLst/>
              <a:gdLst>
                <a:gd name="T0" fmla="*/ 15 w 15"/>
                <a:gd name="T1" fmla="*/ 8 h 14"/>
                <a:gd name="T2" fmla="*/ 13 w 15"/>
                <a:gd name="T3" fmla="*/ 8 h 14"/>
                <a:gd name="T4" fmla="*/ 9 w 15"/>
                <a:gd name="T5" fmla="*/ 3 h 14"/>
                <a:gd name="T6" fmla="*/ 8 w 15"/>
                <a:gd name="T7" fmla="*/ 0 h 14"/>
                <a:gd name="T8" fmla="*/ 0 w 15"/>
                <a:gd name="T9" fmla="*/ 7 h 14"/>
                <a:gd name="T10" fmla="*/ 2 w 15"/>
                <a:gd name="T11" fmla="*/ 9 h 14"/>
                <a:gd name="T12" fmla="*/ 6 w 15"/>
                <a:gd name="T13" fmla="*/ 13 h 14"/>
                <a:gd name="T14" fmla="*/ 7 w 15"/>
                <a:gd name="T15" fmla="*/ 14 h 14"/>
                <a:gd name="T16" fmla="*/ 15 w 15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lnTo>
                    <a:pt x="13" y="8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6" name="Freeform 340"/>
            <p:cNvSpPr/>
            <p:nvPr/>
          </p:nvSpPr>
          <p:spPr bwMode="auto">
            <a:xfrm>
              <a:off x="9267884" y="2628446"/>
              <a:ext cx="35896" cy="41418"/>
            </a:xfrm>
            <a:custGeom>
              <a:avLst/>
              <a:gdLst>
                <a:gd name="T0" fmla="*/ 13 w 13"/>
                <a:gd name="T1" fmla="*/ 9 h 15"/>
                <a:gd name="T2" fmla="*/ 11 w 13"/>
                <a:gd name="T3" fmla="*/ 4 h 15"/>
                <a:gd name="T4" fmla="*/ 8 w 13"/>
                <a:gd name="T5" fmla="*/ 0 h 15"/>
                <a:gd name="T6" fmla="*/ 0 w 13"/>
                <a:gd name="T7" fmla="*/ 7 h 15"/>
                <a:gd name="T8" fmla="*/ 3 w 13"/>
                <a:gd name="T9" fmla="*/ 11 h 15"/>
                <a:gd name="T10" fmla="*/ 5 w 13"/>
                <a:gd name="T11" fmla="*/ 15 h 15"/>
                <a:gd name="T12" fmla="*/ 13 w 13"/>
                <a:gd name="T1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3" y="9"/>
                  </a:moveTo>
                  <a:lnTo>
                    <a:pt x="11" y="4"/>
                  </a:lnTo>
                  <a:lnTo>
                    <a:pt x="8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7" name="Freeform 341"/>
            <p:cNvSpPr/>
            <p:nvPr/>
          </p:nvSpPr>
          <p:spPr bwMode="auto">
            <a:xfrm>
              <a:off x="9328629" y="2719564"/>
              <a:ext cx="41418" cy="38656"/>
            </a:xfrm>
            <a:custGeom>
              <a:avLst/>
              <a:gdLst>
                <a:gd name="T0" fmla="*/ 15 w 15"/>
                <a:gd name="T1" fmla="*/ 9 h 14"/>
                <a:gd name="T2" fmla="*/ 12 w 15"/>
                <a:gd name="T3" fmla="*/ 5 h 14"/>
                <a:gd name="T4" fmla="*/ 10 w 15"/>
                <a:gd name="T5" fmla="*/ 0 h 14"/>
                <a:gd name="T6" fmla="*/ 0 w 15"/>
                <a:gd name="T7" fmla="*/ 7 h 14"/>
                <a:gd name="T8" fmla="*/ 3 w 15"/>
                <a:gd name="T9" fmla="*/ 10 h 14"/>
                <a:gd name="T10" fmla="*/ 6 w 15"/>
                <a:gd name="T11" fmla="*/ 14 h 14"/>
                <a:gd name="T12" fmla="*/ 15 w 15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5" y="9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7"/>
                  </a:lnTo>
                  <a:lnTo>
                    <a:pt x="3" y="10"/>
                  </a:lnTo>
                  <a:lnTo>
                    <a:pt x="6" y="14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8" name="Freeform 342"/>
            <p:cNvSpPr/>
            <p:nvPr/>
          </p:nvSpPr>
          <p:spPr bwMode="auto">
            <a:xfrm>
              <a:off x="9386614" y="2813443"/>
              <a:ext cx="41418" cy="38656"/>
            </a:xfrm>
            <a:custGeom>
              <a:avLst/>
              <a:gdLst>
                <a:gd name="T0" fmla="*/ 15 w 15"/>
                <a:gd name="T1" fmla="*/ 9 h 14"/>
                <a:gd name="T2" fmla="*/ 12 w 15"/>
                <a:gd name="T3" fmla="*/ 5 h 14"/>
                <a:gd name="T4" fmla="*/ 9 w 15"/>
                <a:gd name="T5" fmla="*/ 0 h 14"/>
                <a:gd name="T6" fmla="*/ 0 w 15"/>
                <a:gd name="T7" fmla="*/ 5 h 14"/>
                <a:gd name="T8" fmla="*/ 4 w 15"/>
                <a:gd name="T9" fmla="*/ 10 h 14"/>
                <a:gd name="T10" fmla="*/ 5 w 15"/>
                <a:gd name="T11" fmla="*/ 14 h 14"/>
                <a:gd name="T12" fmla="*/ 15 w 15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5" y="9"/>
                  </a:moveTo>
                  <a:lnTo>
                    <a:pt x="12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4" y="10"/>
                  </a:lnTo>
                  <a:lnTo>
                    <a:pt x="5" y="14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9" name="Freeform 343"/>
            <p:cNvSpPr/>
            <p:nvPr/>
          </p:nvSpPr>
          <p:spPr bwMode="auto">
            <a:xfrm>
              <a:off x="9441837" y="2910082"/>
              <a:ext cx="38656" cy="35896"/>
            </a:xfrm>
            <a:custGeom>
              <a:avLst/>
              <a:gdLst>
                <a:gd name="T0" fmla="*/ 14 w 14"/>
                <a:gd name="T1" fmla="*/ 9 h 13"/>
                <a:gd name="T2" fmla="*/ 12 w 14"/>
                <a:gd name="T3" fmla="*/ 4 h 13"/>
                <a:gd name="T4" fmla="*/ 9 w 14"/>
                <a:gd name="T5" fmla="*/ 0 h 13"/>
                <a:gd name="T6" fmla="*/ 0 w 14"/>
                <a:gd name="T7" fmla="*/ 4 h 13"/>
                <a:gd name="T8" fmla="*/ 2 w 14"/>
                <a:gd name="T9" fmla="*/ 9 h 13"/>
                <a:gd name="T10" fmla="*/ 5 w 14"/>
                <a:gd name="T11" fmla="*/ 13 h 13"/>
                <a:gd name="T12" fmla="*/ 14 w 14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9"/>
                  </a:moveTo>
                  <a:lnTo>
                    <a:pt x="12" y="4"/>
                  </a:lnTo>
                  <a:lnTo>
                    <a:pt x="9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0" name="Freeform 344"/>
            <p:cNvSpPr/>
            <p:nvPr/>
          </p:nvSpPr>
          <p:spPr bwMode="auto">
            <a:xfrm>
              <a:off x="9491537" y="3009483"/>
              <a:ext cx="35896" cy="38656"/>
            </a:xfrm>
            <a:custGeom>
              <a:avLst/>
              <a:gdLst>
                <a:gd name="T0" fmla="*/ 13 w 13"/>
                <a:gd name="T1" fmla="*/ 9 h 14"/>
                <a:gd name="T2" fmla="*/ 11 w 13"/>
                <a:gd name="T3" fmla="*/ 5 h 14"/>
                <a:gd name="T4" fmla="*/ 9 w 13"/>
                <a:gd name="T5" fmla="*/ 0 h 14"/>
                <a:gd name="T6" fmla="*/ 0 w 13"/>
                <a:gd name="T7" fmla="*/ 5 h 14"/>
                <a:gd name="T8" fmla="*/ 1 w 13"/>
                <a:gd name="T9" fmla="*/ 9 h 14"/>
                <a:gd name="T10" fmla="*/ 4 w 13"/>
                <a:gd name="T11" fmla="*/ 14 h 14"/>
                <a:gd name="T12" fmla="*/ 13 w 13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13" y="9"/>
                  </a:moveTo>
                  <a:lnTo>
                    <a:pt x="11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4" y="14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1" name="Freeform 345"/>
            <p:cNvSpPr/>
            <p:nvPr/>
          </p:nvSpPr>
          <p:spPr bwMode="auto">
            <a:xfrm>
              <a:off x="9532954" y="3111646"/>
              <a:ext cx="35896" cy="38656"/>
            </a:xfrm>
            <a:custGeom>
              <a:avLst/>
              <a:gdLst>
                <a:gd name="T0" fmla="*/ 13 w 13"/>
                <a:gd name="T1" fmla="*/ 10 h 14"/>
                <a:gd name="T2" fmla="*/ 13 w 13"/>
                <a:gd name="T3" fmla="*/ 8 h 14"/>
                <a:gd name="T4" fmla="*/ 11 w 13"/>
                <a:gd name="T5" fmla="*/ 3 h 14"/>
                <a:gd name="T6" fmla="*/ 10 w 13"/>
                <a:gd name="T7" fmla="*/ 0 h 14"/>
                <a:gd name="T8" fmla="*/ 0 w 13"/>
                <a:gd name="T9" fmla="*/ 4 h 14"/>
                <a:gd name="T10" fmla="*/ 1 w 13"/>
                <a:gd name="T11" fmla="*/ 7 h 14"/>
                <a:gd name="T12" fmla="*/ 3 w 13"/>
                <a:gd name="T13" fmla="*/ 12 h 14"/>
                <a:gd name="T14" fmla="*/ 3 w 13"/>
                <a:gd name="T15" fmla="*/ 14 h 14"/>
                <a:gd name="T16" fmla="*/ 13 w 13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3" y="10"/>
                  </a:moveTo>
                  <a:lnTo>
                    <a:pt x="13" y="8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2" name="Freeform 346"/>
            <p:cNvSpPr/>
            <p:nvPr/>
          </p:nvSpPr>
          <p:spPr bwMode="auto">
            <a:xfrm>
              <a:off x="9568849" y="3216570"/>
              <a:ext cx="35896" cy="33134"/>
            </a:xfrm>
            <a:custGeom>
              <a:avLst/>
              <a:gdLst>
                <a:gd name="T0" fmla="*/ 13 w 13"/>
                <a:gd name="T1" fmla="*/ 10 h 12"/>
                <a:gd name="T2" fmla="*/ 13 w 13"/>
                <a:gd name="T3" fmla="*/ 8 h 12"/>
                <a:gd name="T4" fmla="*/ 10 w 13"/>
                <a:gd name="T5" fmla="*/ 3 h 12"/>
                <a:gd name="T6" fmla="*/ 10 w 13"/>
                <a:gd name="T7" fmla="*/ 0 h 12"/>
                <a:gd name="T8" fmla="*/ 0 w 13"/>
                <a:gd name="T9" fmla="*/ 3 h 12"/>
                <a:gd name="T10" fmla="*/ 1 w 13"/>
                <a:gd name="T11" fmla="*/ 6 h 12"/>
                <a:gd name="T12" fmla="*/ 2 w 13"/>
                <a:gd name="T13" fmla="*/ 11 h 12"/>
                <a:gd name="T14" fmla="*/ 4 w 13"/>
                <a:gd name="T15" fmla="*/ 12 h 12"/>
                <a:gd name="T16" fmla="*/ 13 w 13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13" y="10"/>
                  </a:moveTo>
                  <a:lnTo>
                    <a:pt x="13" y="8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3" name="Freeform 347"/>
            <p:cNvSpPr/>
            <p:nvPr/>
          </p:nvSpPr>
          <p:spPr bwMode="auto">
            <a:xfrm>
              <a:off x="9599221" y="3321493"/>
              <a:ext cx="33134" cy="33134"/>
            </a:xfrm>
            <a:custGeom>
              <a:avLst/>
              <a:gdLst>
                <a:gd name="T0" fmla="*/ 12 w 12"/>
                <a:gd name="T1" fmla="*/ 11 h 12"/>
                <a:gd name="T2" fmla="*/ 11 w 12"/>
                <a:gd name="T3" fmla="*/ 8 h 12"/>
                <a:gd name="T4" fmla="*/ 10 w 12"/>
                <a:gd name="T5" fmla="*/ 2 h 12"/>
                <a:gd name="T6" fmla="*/ 10 w 12"/>
                <a:gd name="T7" fmla="*/ 0 h 12"/>
                <a:gd name="T8" fmla="*/ 0 w 12"/>
                <a:gd name="T9" fmla="*/ 3 h 12"/>
                <a:gd name="T10" fmla="*/ 0 w 12"/>
                <a:gd name="T11" fmla="*/ 4 h 12"/>
                <a:gd name="T12" fmla="*/ 2 w 12"/>
                <a:gd name="T13" fmla="*/ 9 h 12"/>
                <a:gd name="T14" fmla="*/ 2 w 12"/>
                <a:gd name="T15" fmla="*/ 12 h 12"/>
                <a:gd name="T16" fmla="*/ 12 w 12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11"/>
                  </a:moveTo>
                  <a:lnTo>
                    <a:pt x="11" y="8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2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4" name="Freeform 348"/>
            <p:cNvSpPr/>
            <p:nvPr/>
          </p:nvSpPr>
          <p:spPr bwMode="auto">
            <a:xfrm>
              <a:off x="9621310" y="3431939"/>
              <a:ext cx="33134" cy="30373"/>
            </a:xfrm>
            <a:custGeom>
              <a:avLst/>
              <a:gdLst>
                <a:gd name="T0" fmla="*/ 12 w 12"/>
                <a:gd name="T1" fmla="*/ 10 h 11"/>
                <a:gd name="T2" fmla="*/ 11 w 12"/>
                <a:gd name="T3" fmla="*/ 6 h 11"/>
                <a:gd name="T4" fmla="*/ 9 w 12"/>
                <a:gd name="T5" fmla="*/ 1 h 11"/>
                <a:gd name="T6" fmla="*/ 9 w 12"/>
                <a:gd name="T7" fmla="*/ 0 h 11"/>
                <a:gd name="T8" fmla="*/ 0 w 12"/>
                <a:gd name="T9" fmla="*/ 2 h 11"/>
                <a:gd name="T10" fmla="*/ 0 w 12"/>
                <a:gd name="T11" fmla="*/ 2 h 11"/>
                <a:gd name="T12" fmla="*/ 2 w 12"/>
                <a:gd name="T13" fmla="*/ 7 h 11"/>
                <a:gd name="T14" fmla="*/ 2 w 12"/>
                <a:gd name="T15" fmla="*/ 11 h 11"/>
                <a:gd name="T16" fmla="*/ 12 w 12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2" y="10"/>
                  </a:moveTo>
                  <a:lnTo>
                    <a:pt x="11" y="6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2" y="11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5" name="Freeform 349"/>
            <p:cNvSpPr/>
            <p:nvPr/>
          </p:nvSpPr>
          <p:spPr bwMode="auto">
            <a:xfrm>
              <a:off x="9635117" y="3542384"/>
              <a:ext cx="33134" cy="27611"/>
            </a:xfrm>
            <a:custGeom>
              <a:avLst/>
              <a:gdLst>
                <a:gd name="T0" fmla="*/ 12 w 12"/>
                <a:gd name="T1" fmla="*/ 9 h 10"/>
                <a:gd name="T2" fmla="*/ 11 w 12"/>
                <a:gd name="T3" fmla="*/ 4 h 10"/>
                <a:gd name="T4" fmla="*/ 11 w 12"/>
                <a:gd name="T5" fmla="*/ 0 h 10"/>
                <a:gd name="T6" fmla="*/ 0 w 12"/>
                <a:gd name="T7" fmla="*/ 1 h 10"/>
                <a:gd name="T8" fmla="*/ 2 w 12"/>
                <a:gd name="T9" fmla="*/ 5 h 10"/>
                <a:gd name="T10" fmla="*/ 2 w 12"/>
                <a:gd name="T11" fmla="*/ 10 h 10"/>
                <a:gd name="T12" fmla="*/ 12 w 12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lnTo>
                    <a:pt x="11" y="4"/>
                  </a:lnTo>
                  <a:lnTo>
                    <a:pt x="11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2" y="1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6" name="Freeform 350"/>
            <p:cNvSpPr/>
            <p:nvPr/>
          </p:nvSpPr>
          <p:spPr bwMode="auto">
            <a:xfrm>
              <a:off x="9646161" y="3650068"/>
              <a:ext cx="24851" cy="30373"/>
            </a:xfrm>
            <a:custGeom>
              <a:avLst/>
              <a:gdLst>
                <a:gd name="T0" fmla="*/ 9 w 9"/>
                <a:gd name="T1" fmla="*/ 11 h 11"/>
                <a:gd name="T2" fmla="*/ 9 w 9"/>
                <a:gd name="T3" fmla="*/ 9 h 11"/>
                <a:gd name="T4" fmla="*/ 9 w 9"/>
                <a:gd name="T5" fmla="*/ 4 h 11"/>
                <a:gd name="T6" fmla="*/ 9 w 9"/>
                <a:gd name="T7" fmla="*/ 0 h 11"/>
                <a:gd name="T8" fmla="*/ 0 w 9"/>
                <a:gd name="T9" fmla="*/ 2 h 11"/>
                <a:gd name="T10" fmla="*/ 0 w 9"/>
                <a:gd name="T11" fmla="*/ 4 h 11"/>
                <a:gd name="T12" fmla="*/ 0 w 9"/>
                <a:gd name="T13" fmla="*/ 11 h 11"/>
                <a:gd name="T14" fmla="*/ 0 w 9"/>
                <a:gd name="T15" fmla="*/ 11 h 11"/>
                <a:gd name="T16" fmla="*/ 9 w 9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7" name="Freeform 351"/>
            <p:cNvSpPr/>
            <p:nvPr/>
          </p:nvSpPr>
          <p:spPr bwMode="auto">
            <a:xfrm>
              <a:off x="9646161" y="3763275"/>
              <a:ext cx="24851" cy="27611"/>
            </a:xfrm>
            <a:custGeom>
              <a:avLst/>
              <a:gdLst>
                <a:gd name="T0" fmla="*/ 9 w 9"/>
                <a:gd name="T1" fmla="*/ 10 h 10"/>
                <a:gd name="T2" fmla="*/ 9 w 9"/>
                <a:gd name="T3" fmla="*/ 9 h 10"/>
                <a:gd name="T4" fmla="*/ 9 w 9"/>
                <a:gd name="T5" fmla="*/ 2 h 10"/>
                <a:gd name="T6" fmla="*/ 9 w 9"/>
                <a:gd name="T7" fmla="*/ 0 h 10"/>
                <a:gd name="T8" fmla="*/ 0 w 9"/>
                <a:gd name="T9" fmla="*/ 0 h 10"/>
                <a:gd name="T10" fmla="*/ 0 w 9"/>
                <a:gd name="T11" fmla="*/ 2 h 10"/>
                <a:gd name="T12" fmla="*/ 0 w 9"/>
                <a:gd name="T13" fmla="*/ 8 h 10"/>
                <a:gd name="T14" fmla="*/ 0 w 9"/>
                <a:gd name="T15" fmla="*/ 10 h 10"/>
                <a:gd name="T16" fmla="*/ 9 w 9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9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8" name="Freeform 352"/>
            <p:cNvSpPr/>
            <p:nvPr/>
          </p:nvSpPr>
          <p:spPr bwMode="auto">
            <a:xfrm>
              <a:off x="9635117" y="3870959"/>
              <a:ext cx="33134" cy="27611"/>
            </a:xfrm>
            <a:custGeom>
              <a:avLst/>
              <a:gdLst>
                <a:gd name="T0" fmla="*/ 11 w 12"/>
                <a:gd name="T1" fmla="*/ 10 h 10"/>
                <a:gd name="T2" fmla="*/ 11 w 12"/>
                <a:gd name="T3" fmla="*/ 9 h 10"/>
                <a:gd name="T4" fmla="*/ 12 w 12"/>
                <a:gd name="T5" fmla="*/ 3 h 10"/>
                <a:gd name="T6" fmla="*/ 12 w 12"/>
                <a:gd name="T7" fmla="*/ 1 h 10"/>
                <a:gd name="T8" fmla="*/ 2 w 12"/>
                <a:gd name="T9" fmla="*/ 0 h 10"/>
                <a:gd name="T10" fmla="*/ 2 w 12"/>
                <a:gd name="T11" fmla="*/ 3 h 10"/>
                <a:gd name="T12" fmla="*/ 2 w 12"/>
                <a:gd name="T13" fmla="*/ 8 h 10"/>
                <a:gd name="T14" fmla="*/ 0 w 12"/>
                <a:gd name="T15" fmla="*/ 10 h 10"/>
                <a:gd name="T16" fmla="*/ 11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11" y="10"/>
                  </a:moveTo>
                  <a:lnTo>
                    <a:pt x="11" y="9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8"/>
                  </a:lnTo>
                  <a:lnTo>
                    <a:pt x="0" y="1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9" name="Freeform 353"/>
            <p:cNvSpPr/>
            <p:nvPr/>
          </p:nvSpPr>
          <p:spPr bwMode="auto">
            <a:xfrm>
              <a:off x="9621310" y="3978644"/>
              <a:ext cx="33134" cy="33134"/>
            </a:xfrm>
            <a:custGeom>
              <a:avLst/>
              <a:gdLst>
                <a:gd name="T0" fmla="*/ 11 w 12"/>
                <a:gd name="T1" fmla="*/ 12 h 12"/>
                <a:gd name="T2" fmla="*/ 11 w 12"/>
                <a:gd name="T3" fmla="*/ 8 h 12"/>
                <a:gd name="T4" fmla="*/ 12 w 12"/>
                <a:gd name="T5" fmla="*/ 3 h 12"/>
                <a:gd name="T6" fmla="*/ 12 w 12"/>
                <a:gd name="T7" fmla="*/ 1 h 12"/>
                <a:gd name="T8" fmla="*/ 2 w 12"/>
                <a:gd name="T9" fmla="*/ 0 h 12"/>
                <a:gd name="T10" fmla="*/ 2 w 12"/>
                <a:gd name="T11" fmla="*/ 1 h 12"/>
                <a:gd name="T12" fmla="*/ 2 w 12"/>
                <a:gd name="T13" fmla="*/ 7 h 12"/>
                <a:gd name="T14" fmla="*/ 0 w 12"/>
                <a:gd name="T15" fmla="*/ 11 h 12"/>
                <a:gd name="T16" fmla="*/ 11 w 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1" y="12"/>
                  </a:moveTo>
                  <a:lnTo>
                    <a:pt x="11" y="8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7"/>
                  </a:lnTo>
                  <a:lnTo>
                    <a:pt x="0" y="1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0" name="Freeform 354"/>
            <p:cNvSpPr/>
            <p:nvPr/>
          </p:nvSpPr>
          <p:spPr bwMode="auto">
            <a:xfrm>
              <a:off x="9599221" y="4086328"/>
              <a:ext cx="33134" cy="33134"/>
            </a:xfrm>
            <a:custGeom>
              <a:avLst/>
              <a:gdLst>
                <a:gd name="T0" fmla="*/ 10 w 12"/>
                <a:gd name="T1" fmla="*/ 12 h 12"/>
                <a:gd name="T2" fmla="*/ 11 w 12"/>
                <a:gd name="T3" fmla="*/ 7 h 12"/>
                <a:gd name="T4" fmla="*/ 12 w 12"/>
                <a:gd name="T5" fmla="*/ 2 h 12"/>
                <a:gd name="T6" fmla="*/ 3 w 12"/>
                <a:gd name="T7" fmla="*/ 0 h 12"/>
                <a:gd name="T8" fmla="*/ 2 w 12"/>
                <a:gd name="T9" fmla="*/ 6 h 12"/>
                <a:gd name="T10" fmla="*/ 0 w 12"/>
                <a:gd name="T11" fmla="*/ 10 h 12"/>
                <a:gd name="T12" fmla="*/ 10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12"/>
                  </a:moveTo>
                  <a:lnTo>
                    <a:pt x="11" y="7"/>
                  </a:lnTo>
                  <a:lnTo>
                    <a:pt x="12" y="2"/>
                  </a:lnTo>
                  <a:lnTo>
                    <a:pt x="3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1" name="Freeform 355"/>
            <p:cNvSpPr/>
            <p:nvPr/>
          </p:nvSpPr>
          <p:spPr bwMode="auto">
            <a:xfrm>
              <a:off x="9571610" y="4191251"/>
              <a:ext cx="33134" cy="35896"/>
            </a:xfrm>
            <a:custGeom>
              <a:avLst/>
              <a:gdLst>
                <a:gd name="T0" fmla="*/ 9 w 12"/>
                <a:gd name="T1" fmla="*/ 13 h 13"/>
                <a:gd name="T2" fmla="*/ 9 w 12"/>
                <a:gd name="T3" fmla="*/ 12 h 13"/>
                <a:gd name="T4" fmla="*/ 12 w 12"/>
                <a:gd name="T5" fmla="*/ 7 h 13"/>
                <a:gd name="T6" fmla="*/ 12 w 12"/>
                <a:gd name="T7" fmla="*/ 3 h 13"/>
                <a:gd name="T8" fmla="*/ 3 w 12"/>
                <a:gd name="T9" fmla="*/ 0 h 13"/>
                <a:gd name="T10" fmla="*/ 1 w 12"/>
                <a:gd name="T11" fmla="*/ 4 h 13"/>
                <a:gd name="T12" fmla="*/ 0 w 12"/>
                <a:gd name="T13" fmla="*/ 9 h 13"/>
                <a:gd name="T14" fmla="*/ 0 w 12"/>
                <a:gd name="T15" fmla="*/ 9 h 13"/>
                <a:gd name="T16" fmla="*/ 9 w 1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9" y="13"/>
                  </a:moveTo>
                  <a:lnTo>
                    <a:pt x="9" y="12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2" name="Freeform 356"/>
            <p:cNvSpPr/>
            <p:nvPr/>
          </p:nvSpPr>
          <p:spPr bwMode="auto">
            <a:xfrm>
              <a:off x="9535716" y="4296175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0 w 13"/>
                <a:gd name="T3" fmla="*/ 11 h 13"/>
                <a:gd name="T4" fmla="*/ 12 w 13"/>
                <a:gd name="T5" fmla="*/ 5 h 13"/>
                <a:gd name="T6" fmla="*/ 13 w 13"/>
                <a:gd name="T7" fmla="*/ 3 h 13"/>
                <a:gd name="T8" fmla="*/ 4 w 13"/>
                <a:gd name="T9" fmla="*/ 0 h 13"/>
                <a:gd name="T10" fmla="*/ 2 w 13"/>
                <a:gd name="T11" fmla="*/ 3 h 13"/>
                <a:gd name="T12" fmla="*/ 0 w 13"/>
                <a:gd name="T13" fmla="*/ 8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0" y="11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3" name="Freeform 357"/>
            <p:cNvSpPr/>
            <p:nvPr/>
          </p:nvSpPr>
          <p:spPr bwMode="auto">
            <a:xfrm>
              <a:off x="9491537" y="4398338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1 w 13"/>
                <a:gd name="T3" fmla="*/ 10 h 13"/>
                <a:gd name="T4" fmla="*/ 13 w 13"/>
                <a:gd name="T5" fmla="*/ 5 h 13"/>
                <a:gd name="T6" fmla="*/ 13 w 13"/>
                <a:gd name="T7" fmla="*/ 4 h 13"/>
                <a:gd name="T8" fmla="*/ 4 w 13"/>
                <a:gd name="T9" fmla="*/ 0 h 13"/>
                <a:gd name="T10" fmla="*/ 4 w 13"/>
                <a:gd name="T11" fmla="*/ 1 h 13"/>
                <a:gd name="T12" fmla="*/ 1 w 13"/>
                <a:gd name="T13" fmla="*/ 6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1" y="10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1" y="6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4" name="Freeform 358"/>
            <p:cNvSpPr/>
            <p:nvPr/>
          </p:nvSpPr>
          <p:spPr bwMode="auto">
            <a:xfrm>
              <a:off x="9444597" y="4494977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1 w 13"/>
                <a:gd name="T3" fmla="*/ 11 h 13"/>
                <a:gd name="T4" fmla="*/ 13 w 13"/>
                <a:gd name="T5" fmla="*/ 7 h 13"/>
                <a:gd name="T6" fmla="*/ 13 w 13"/>
                <a:gd name="T7" fmla="*/ 5 h 13"/>
                <a:gd name="T8" fmla="*/ 5 w 13"/>
                <a:gd name="T9" fmla="*/ 0 h 13"/>
                <a:gd name="T10" fmla="*/ 4 w 13"/>
                <a:gd name="T11" fmla="*/ 1 h 13"/>
                <a:gd name="T12" fmla="*/ 1 w 13"/>
                <a:gd name="T13" fmla="*/ 7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1" y="11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5" y="0"/>
                  </a:lnTo>
                  <a:lnTo>
                    <a:pt x="4" y="1"/>
                  </a:lnTo>
                  <a:lnTo>
                    <a:pt x="1" y="7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5" name="Freeform 359"/>
            <p:cNvSpPr/>
            <p:nvPr/>
          </p:nvSpPr>
          <p:spPr bwMode="auto">
            <a:xfrm>
              <a:off x="9392136" y="4591617"/>
              <a:ext cx="38656" cy="35896"/>
            </a:xfrm>
            <a:custGeom>
              <a:avLst/>
              <a:gdLst>
                <a:gd name="T0" fmla="*/ 9 w 14"/>
                <a:gd name="T1" fmla="*/ 13 h 13"/>
                <a:gd name="T2" fmla="*/ 10 w 14"/>
                <a:gd name="T3" fmla="*/ 11 h 13"/>
                <a:gd name="T4" fmla="*/ 13 w 14"/>
                <a:gd name="T5" fmla="*/ 6 h 13"/>
                <a:gd name="T6" fmla="*/ 14 w 14"/>
                <a:gd name="T7" fmla="*/ 6 h 13"/>
                <a:gd name="T8" fmla="*/ 5 w 14"/>
                <a:gd name="T9" fmla="*/ 0 h 13"/>
                <a:gd name="T10" fmla="*/ 5 w 14"/>
                <a:gd name="T11" fmla="*/ 2 h 13"/>
                <a:gd name="T12" fmla="*/ 2 w 14"/>
                <a:gd name="T13" fmla="*/ 6 h 13"/>
                <a:gd name="T14" fmla="*/ 0 w 14"/>
                <a:gd name="T15" fmla="*/ 8 h 13"/>
                <a:gd name="T16" fmla="*/ 9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9" y="13"/>
                  </a:moveTo>
                  <a:lnTo>
                    <a:pt x="10" y="11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6" name="Freeform 360"/>
            <p:cNvSpPr/>
            <p:nvPr/>
          </p:nvSpPr>
          <p:spPr bwMode="auto">
            <a:xfrm>
              <a:off x="9334152" y="4685496"/>
              <a:ext cx="38656" cy="35896"/>
            </a:xfrm>
            <a:custGeom>
              <a:avLst/>
              <a:gdLst>
                <a:gd name="T0" fmla="*/ 8 w 14"/>
                <a:gd name="T1" fmla="*/ 13 h 13"/>
                <a:gd name="T2" fmla="*/ 10 w 14"/>
                <a:gd name="T3" fmla="*/ 11 h 13"/>
                <a:gd name="T4" fmla="*/ 13 w 14"/>
                <a:gd name="T5" fmla="*/ 7 h 13"/>
                <a:gd name="T6" fmla="*/ 14 w 14"/>
                <a:gd name="T7" fmla="*/ 6 h 13"/>
                <a:gd name="T8" fmla="*/ 5 w 14"/>
                <a:gd name="T9" fmla="*/ 0 h 13"/>
                <a:gd name="T10" fmla="*/ 5 w 14"/>
                <a:gd name="T11" fmla="*/ 0 h 13"/>
                <a:gd name="T12" fmla="*/ 1 w 14"/>
                <a:gd name="T13" fmla="*/ 6 h 13"/>
                <a:gd name="T14" fmla="*/ 0 w 14"/>
                <a:gd name="T15" fmla="*/ 8 h 13"/>
                <a:gd name="T16" fmla="*/ 8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13"/>
                  </a:moveTo>
                  <a:lnTo>
                    <a:pt x="10" y="11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6"/>
                  </a:lnTo>
                  <a:lnTo>
                    <a:pt x="0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7" name="Freeform 361"/>
            <p:cNvSpPr/>
            <p:nvPr/>
          </p:nvSpPr>
          <p:spPr bwMode="auto">
            <a:xfrm>
              <a:off x="9270646" y="4776613"/>
              <a:ext cx="38656" cy="35896"/>
            </a:xfrm>
            <a:custGeom>
              <a:avLst/>
              <a:gdLst>
                <a:gd name="T0" fmla="*/ 8 w 14"/>
                <a:gd name="T1" fmla="*/ 13 h 13"/>
                <a:gd name="T2" fmla="*/ 10 w 14"/>
                <a:gd name="T3" fmla="*/ 12 h 13"/>
                <a:gd name="T4" fmla="*/ 12 w 14"/>
                <a:gd name="T5" fmla="*/ 7 h 13"/>
                <a:gd name="T6" fmla="*/ 14 w 14"/>
                <a:gd name="T7" fmla="*/ 5 h 13"/>
                <a:gd name="T8" fmla="*/ 6 w 14"/>
                <a:gd name="T9" fmla="*/ 0 h 13"/>
                <a:gd name="T10" fmla="*/ 4 w 14"/>
                <a:gd name="T11" fmla="*/ 1 h 13"/>
                <a:gd name="T12" fmla="*/ 2 w 14"/>
                <a:gd name="T13" fmla="*/ 5 h 13"/>
                <a:gd name="T14" fmla="*/ 0 w 14"/>
                <a:gd name="T15" fmla="*/ 8 h 13"/>
                <a:gd name="T16" fmla="*/ 8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13"/>
                  </a:moveTo>
                  <a:lnTo>
                    <a:pt x="10" y="12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5"/>
                  </a:lnTo>
                  <a:lnTo>
                    <a:pt x="0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8" name="Freeform 362"/>
            <p:cNvSpPr/>
            <p:nvPr/>
          </p:nvSpPr>
          <p:spPr bwMode="auto">
            <a:xfrm>
              <a:off x="9204379" y="4862209"/>
              <a:ext cx="38656" cy="35896"/>
            </a:xfrm>
            <a:custGeom>
              <a:avLst/>
              <a:gdLst>
                <a:gd name="T0" fmla="*/ 7 w 14"/>
                <a:gd name="T1" fmla="*/ 13 h 13"/>
                <a:gd name="T2" fmla="*/ 7 w 14"/>
                <a:gd name="T3" fmla="*/ 13 h 13"/>
                <a:gd name="T4" fmla="*/ 11 w 14"/>
                <a:gd name="T5" fmla="*/ 8 h 13"/>
                <a:gd name="T6" fmla="*/ 14 w 14"/>
                <a:gd name="T7" fmla="*/ 6 h 13"/>
                <a:gd name="T8" fmla="*/ 6 w 14"/>
                <a:gd name="T9" fmla="*/ 0 h 13"/>
                <a:gd name="T10" fmla="*/ 4 w 14"/>
                <a:gd name="T11" fmla="*/ 3 h 13"/>
                <a:gd name="T12" fmla="*/ 0 w 14"/>
                <a:gd name="T13" fmla="*/ 7 h 13"/>
                <a:gd name="T14" fmla="*/ 0 w 14"/>
                <a:gd name="T15" fmla="*/ 7 h 13"/>
                <a:gd name="T16" fmla="*/ 7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lnTo>
                    <a:pt x="7" y="13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6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9" name="Freeform 363"/>
            <p:cNvSpPr/>
            <p:nvPr/>
          </p:nvSpPr>
          <p:spPr bwMode="auto">
            <a:xfrm>
              <a:off x="9129827" y="4945043"/>
              <a:ext cx="41418" cy="38656"/>
            </a:xfrm>
            <a:custGeom>
              <a:avLst/>
              <a:gdLst>
                <a:gd name="T0" fmla="*/ 8 w 15"/>
                <a:gd name="T1" fmla="*/ 14 h 14"/>
                <a:gd name="T2" fmla="*/ 11 w 15"/>
                <a:gd name="T3" fmla="*/ 11 h 14"/>
                <a:gd name="T4" fmla="*/ 15 w 15"/>
                <a:gd name="T5" fmla="*/ 7 h 14"/>
                <a:gd name="T6" fmla="*/ 7 w 15"/>
                <a:gd name="T7" fmla="*/ 0 h 14"/>
                <a:gd name="T8" fmla="*/ 4 w 15"/>
                <a:gd name="T9" fmla="*/ 4 h 14"/>
                <a:gd name="T10" fmla="*/ 0 w 15"/>
                <a:gd name="T11" fmla="*/ 7 h 14"/>
                <a:gd name="T12" fmla="*/ 8 w 1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lnTo>
                    <a:pt x="11" y="11"/>
                  </a:lnTo>
                  <a:lnTo>
                    <a:pt x="15" y="7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0" name="Freeform 364"/>
            <p:cNvSpPr/>
            <p:nvPr/>
          </p:nvSpPr>
          <p:spPr bwMode="auto">
            <a:xfrm>
              <a:off x="9055277" y="5025116"/>
              <a:ext cx="38656" cy="41418"/>
            </a:xfrm>
            <a:custGeom>
              <a:avLst/>
              <a:gdLst>
                <a:gd name="T0" fmla="*/ 8 w 14"/>
                <a:gd name="T1" fmla="*/ 15 h 15"/>
                <a:gd name="T2" fmla="*/ 9 w 14"/>
                <a:gd name="T3" fmla="*/ 12 h 15"/>
                <a:gd name="T4" fmla="*/ 13 w 14"/>
                <a:gd name="T5" fmla="*/ 8 h 15"/>
                <a:gd name="T6" fmla="*/ 14 w 14"/>
                <a:gd name="T7" fmla="*/ 7 h 15"/>
                <a:gd name="T8" fmla="*/ 8 w 14"/>
                <a:gd name="T9" fmla="*/ 0 h 15"/>
                <a:gd name="T10" fmla="*/ 7 w 14"/>
                <a:gd name="T11" fmla="*/ 2 h 15"/>
                <a:gd name="T12" fmla="*/ 1 w 14"/>
                <a:gd name="T13" fmla="*/ 5 h 15"/>
                <a:gd name="T14" fmla="*/ 0 w 14"/>
                <a:gd name="T15" fmla="*/ 7 h 15"/>
                <a:gd name="T16" fmla="*/ 8 w 14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8" y="15"/>
                  </a:moveTo>
                  <a:lnTo>
                    <a:pt x="9" y="12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8" y="0"/>
                  </a:lnTo>
                  <a:lnTo>
                    <a:pt x="7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1" name="Freeform 365"/>
            <p:cNvSpPr/>
            <p:nvPr/>
          </p:nvSpPr>
          <p:spPr bwMode="auto">
            <a:xfrm>
              <a:off x="8975203" y="5102427"/>
              <a:ext cx="41418" cy="38656"/>
            </a:xfrm>
            <a:custGeom>
              <a:avLst/>
              <a:gdLst>
                <a:gd name="T0" fmla="*/ 8 w 15"/>
                <a:gd name="T1" fmla="*/ 14 h 14"/>
                <a:gd name="T2" fmla="*/ 12 w 15"/>
                <a:gd name="T3" fmla="*/ 10 h 14"/>
                <a:gd name="T4" fmla="*/ 15 w 15"/>
                <a:gd name="T5" fmla="*/ 8 h 14"/>
                <a:gd name="T6" fmla="*/ 8 w 15"/>
                <a:gd name="T7" fmla="*/ 0 h 14"/>
                <a:gd name="T8" fmla="*/ 6 w 15"/>
                <a:gd name="T9" fmla="*/ 4 h 14"/>
                <a:gd name="T10" fmla="*/ 0 w 15"/>
                <a:gd name="T11" fmla="*/ 6 h 14"/>
                <a:gd name="T12" fmla="*/ 8 w 1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lnTo>
                    <a:pt x="12" y="10"/>
                  </a:lnTo>
                  <a:lnTo>
                    <a:pt x="15" y="8"/>
                  </a:lnTo>
                  <a:lnTo>
                    <a:pt x="8" y="0"/>
                  </a:lnTo>
                  <a:lnTo>
                    <a:pt x="6" y="4"/>
                  </a:lnTo>
                  <a:lnTo>
                    <a:pt x="0" y="6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2" name="Freeform 366"/>
            <p:cNvSpPr/>
            <p:nvPr/>
          </p:nvSpPr>
          <p:spPr bwMode="auto">
            <a:xfrm>
              <a:off x="8897891" y="5176979"/>
              <a:ext cx="38656" cy="35896"/>
            </a:xfrm>
            <a:custGeom>
              <a:avLst/>
              <a:gdLst>
                <a:gd name="T0" fmla="*/ 6 w 14"/>
                <a:gd name="T1" fmla="*/ 13 h 13"/>
                <a:gd name="T2" fmla="*/ 7 w 14"/>
                <a:gd name="T3" fmla="*/ 13 h 13"/>
                <a:gd name="T4" fmla="*/ 13 w 14"/>
                <a:gd name="T5" fmla="*/ 8 h 13"/>
                <a:gd name="T6" fmla="*/ 14 w 14"/>
                <a:gd name="T7" fmla="*/ 7 h 13"/>
                <a:gd name="T8" fmla="*/ 7 w 14"/>
                <a:gd name="T9" fmla="*/ 0 h 13"/>
                <a:gd name="T10" fmla="*/ 6 w 14"/>
                <a:gd name="T11" fmla="*/ 1 h 13"/>
                <a:gd name="T12" fmla="*/ 1 w 14"/>
                <a:gd name="T13" fmla="*/ 5 h 13"/>
                <a:gd name="T14" fmla="*/ 0 w 14"/>
                <a:gd name="T15" fmla="*/ 7 h 13"/>
                <a:gd name="T16" fmla="*/ 6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7" y="13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7" y="0"/>
                  </a:lnTo>
                  <a:lnTo>
                    <a:pt x="6" y="1"/>
                  </a:lnTo>
                  <a:lnTo>
                    <a:pt x="1" y="5"/>
                  </a:lnTo>
                  <a:lnTo>
                    <a:pt x="0" y="7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3" name="Freeform 367"/>
            <p:cNvSpPr/>
            <p:nvPr/>
          </p:nvSpPr>
          <p:spPr bwMode="auto">
            <a:xfrm>
              <a:off x="8812297" y="5246007"/>
              <a:ext cx="38656" cy="38656"/>
            </a:xfrm>
            <a:custGeom>
              <a:avLst/>
              <a:gdLst>
                <a:gd name="T0" fmla="*/ 6 w 14"/>
                <a:gd name="T1" fmla="*/ 14 h 14"/>
                <a:gd name="T2" fmla="*/ 10 w 14"/>
                <a:gd name="T3" fmla="*/ 12 h 14"/>
                <a:gd name="T4" fmla="*/ 14 w 14"/>
                <a:gd name="T5" fmla="*/ 8 h 14"/>
                <a:gd name="T6" fmla="*/ 7 w 14"/>
                <a:gd name="T7" fmla="*/ 0 h 14"/>
                <a:gd name="T8" fmla="*/ 3 w 14"/>
                <a:gd name="T9" fmla="*/ 4 h 14"/>
                <a:gd name="T10" fmla="*/ 0 w 14"/>
                <a:gd name="T11" fmla="*/ 7 h 14"/>
                <a:gd name="T12" fmla="*/ 6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lnTo>
                    <a:pt x="10" y="12"/>
                  </a:lnTo>
                  <a:lnTo>
                    <a:pt x="14" y="8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4" name="Freeform 368"/>
            <p:cNvSpPr/>
            <p:nvPr/>
          </p:nvSpPr>
          <p:spPr bwMode="auto">
            <a:xfrm>
              <a:off x="8723940" y="5315036"/>
              <a:ext cx="38656" cy="38656"/>
            </a:xfrm>
            <a:custGeom>
              <a:avLst/>
              <a:gdLst>
                <a:gd name="T0" fmla="*/ 6 w 14"/>
                <a:gd name="T1" fmla="*/ 14 h 14"/>
                <a:gd name="T2" fmla="*/ 10 w 14"/>
                <a:gd name="T3" fmla="*/ 10 h 14"/>
                <a:gd name="T4" fmla="*/ 14 w 14"/>
                <a:gd name="T5" fmla="*/ 8 h 14"/>
                <a:gd name="T6" fmla="*/ 9 w 14"/>
                <a:gd name="T7" fmla="*/ 0 h 14"/>
                <a:gd name="T8" fmla="*/ 5 w 14"/>
                <a:gd name="T9" fmla="*/ 2 h 14"/>
                <a:gd name="T10" fmla="*/ 0 w 14"/>
                <a:gd name="T11" fmla="*/ 6 h 14"/>
                <a:gd name="T12" fmla="*/ 6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lnTo>
                    <a:pt x="10" y="10"/>
                  </a:lnTo>
                  <a:lnTo>
                    <a:pt x="14" y="8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5" name="Freeform 369"/>
            <p:cNvSpPr/>
            <p:nvPr/>
          </p:nvSpPr>
          <p:spPr bwMode="auto">
            <a:xfrm>
              <a:off x="8635584" y="5378542"/>
              <a:ext cx="38656" cy="35896"/>
            </a:xfrm>
            <a:custGeom>
              <a:avLst/>
              <a:gdLst>
                <a:gd name="T0" fmla="*/ 6 w 14"/>
                <a:gd name="T1" fmla="*/ 13 h 13"/>
                <a:gd name="T2" fmla="*/ 11 w 14"/>
                <a:gd name="T3" fmla="*/ 11 h 13"/>
                <a:gd name="T4" fmla="*/ 14 w 14"/>
                <a:gd name="T5" fmla="*/ 8 h 13"/>
                <a:gd name="T6" fmla="*/ 8 w 14"/>
                <a:gd name="T7" fmla="*/ 0 h 13"/>
                <a:gd name="T8" fmla="*/ 6 w 14"/>
                <a:gd name="T9" fmla="*/ 2 h 13"/>
                <a:gd name="T10" fmla="*/ 0 w 14"/>
                <a:gd name="T11" fmla="*/ 6 h 13"/>
                <a:gd name="T12" fmla="*/ 6 w 1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11" y="11"/>
                  </a:lnTo>
                  <a:lnTo>
                    <a:pt x="14" y="8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6" name="Freeform 370"/>
            <p:cNvSpPr/>
            <p:nvPr/>
          </p:nvSpPr>
          <p:spPr bwMode="auto">
            <a:xfrm>
              <a:off x="8541705" y="5442049"/>
              <a:ext cx="41418" cy="35896"/>
            </a:xfrm>
            <a:custGeom>
              <a:avLst/>
              <a:gdLst>
                <a:gd name="T0" fmla="*/ 7 w 15"/>
                <a:gd name="T1" fmla="*/ 13 h 13"/>
                <a:gd name="T2" fmla="*/ 7 w 15"/>
                <a:gd name="T3" fmla="*/ 13 h 13"/>
                <a:gd name="T4" fmla="*/ 12 w 15"/>
                <a:gd name="T5" fmla="*/ 9 h 13"/>
                <a:gd name="T6" fmla="*/ 15 w 15"/>
                <a:gd name="T7" fmla="*/ 7 h 13"/>
                <a:gd name="T8" fmla="*/ 10 w 15"/>
                <a:gd name="T9" fmla="*/ 0 h 13"/>
                <a:gd name="T10" fmla="*/ 7 w 15"/>
                <a:gd name="T11" fmla="*/ 1 h 13"/>
                <a:gd name="T12" fmla="*/ 2 w 15"/>
                <a:gd name="T13" fmla="*/ 5 h 13"/>
                <a:gd name="T14" fmla="*/ 0 w 15"/>
                <a:gd name="T15" fmla="*/ 5 h 13"/>
                <a:gd name="T16" fmla="*/ 7 w 1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7" y="13"/>
                  </a:moveTo>
                  <a:lnTo>
                    <a:pt x="7" y="13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0" y="0"/>
                  </a:lnTo>
                  <a:lnTo>
                    <a:pt x="7" y="1"/>
                  </a:lnTo>
                  <a:lnTo>
                    <a:pt x="2" y="5"/>
                  </a:lnTo>
                  <a:lnTo>
                    <a:pt x="0" y="5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7" name="Freeform 371"/>
            <p:cNvSpPr/>
            <p:nvPr/>
          </p:nvSpPr>
          <p:spPr bwMode="auto">
            <a:xfrm>
              <a:off x="8453349" y="5497271"/>
              <a:ext cx="35896" cy="38656"/>
            </a:xfrm>
            <a:custGeom>
              <a:avLst/>
              <a:gdLst>
                <a:gd name="T0" fmla="*/ 5 w 13"/>
                <a:gd name="T1" fmla="*/ 14 h 14"/>
                <a:gd name="T2" fmla="*/ 5 w 13"/>
                <a:gd name="T3" fmla="*/ 14 h 14"/>
                <a:gd name="T4" fmla="*/ 10 w 13"/>
                <a:gd name="T5" fmla="*/ 11 h 14"/>
                <a:gd name="T6" fmla="*/ 13 w 13"/>
                <a:gd name="T7" fmla="*/ 8 h 14"/>
                <a:gd name="T8" fmla="*/ 8 w 13"/>
                <a:gd name="T9" fmla="*/ 0 h 14"/>
                <a:gd name="T10" fmla="*/ 5 w 13"/>
                <a:gd name="T11" fmla="*/ 2 h 14"/>
                <a:gd name="T12" fmla="*/ 0 w 13"/>
                <a:gd name="T13" fmla="*/ 6 h 14"/>
                <a:gd name="T14" fmla="*/ 0 w 13"/>
                <a:gd name="T15" fmla="*/ 6 h 14"/>
                <a:gd name="T16" fmla="*/ 5 w 1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5" y="14"/>
                  </a:moveTo>
                  <a:lnTo>
                    <a:pt x="5" y="14"/>
                  </a:lnTo>
                  <a:lnTo>
                    <a:pt x="10" y="11"/>
                  </a:lnTo>
                  <a:lnTo>
                    <a:pt x="13" y="8"/>
                  </a:lnTo>
                  <a:lnTo>
                    <a:pt x="8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8" name="Freeform 372"/>
            <p:cNvSpPr/>
            <p:nvPr/>
          </p:nvSpPr>
          <p:spPr bwMode="auto">
            <a:xfrm>
              <a:off x="8356708" y="5552494"/>
              <a:ext cx="38656" cy="38656"/>
            </a:xfrm>
            <a:custGeom>
              <a:avLst/>
              <a:gdLst>
                <a:gd name="T0" fmla="*/ 5 w 14"/>
                <a:gd name="T1" fmla="*/ 14 h 14"/>
                <a:gd name="T2" fmla="*/ 10 w 14"/>
                <a:gd name="T3" fmla="*/ 11 h 14"/>
                <a:gd name="T4" fmla="*/ 14 w 14"/>
                <a:gd name="T5" fmla="*/ 9 h 14"/>
                <a:gd name="T6" fmla="*/ 9 w 14"/>
                <a:gd name="T7" fmla="*/ 0 h 14"/>
                <a:gd name="T8" fmla="*/ 5 w 14"/>
                <a:gd name="T9" fmla="*/ 3 h 14"/>
                <a:gd name="T10" fmla="*/ 0 w 14"/>
                <a:gd name="T11" fmla="*/ 5 h 14"/>
                <a:gd name="T12" fmla="*/ 5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lnTo>
                    <a:pt x="10" y="11"/>
                  </a:lnTo>
                  <a:lnTo>
                    <a:pt x="14" y="9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9" name="Freeform 373"/>
            <p:cNvSpPr/>
            <p:nvPr/>
          </p:nvSpPr>
          <p:spPr bwMode="auto">
            <a:xfrm>
              <a:off x="8257307" y="5607717"/>
              <a:ext cx="41418" cy="35896"/>
            </a:xfrm>
            <a:custGeom>
              <a:avLst/>
              <a:gdLst>
                <a:gd name="T0" fmla="*/ 5 w 15"/>
                <a:gd name="T1" fmla="*/ 13 h 13"/>
                <a:gd name="T2" fmla="*/ 9 w 15"/>
                <a:gd name="T3" fmla="*/ 10 h 13"/>
                <a:gd name="T4" fmla="*/ 15 w 15"/>
                <a:gd name="T5" fmla="*/ 8 h 13"/>
                <a:gd name="T6" fmla="*/ 9 w 15"/>
                <a:gd name="T7" fmla="*/ 0 h 13"/>
                <a:gd name="T8" fmla="*/ 5 w 15"/>
                <a:gd name="T9" fmla="*/ 1 h 13"/>
                <a:gd name="T10" fmla="*/ 0 w 15"/>
                <a:gd name="T11" fmla="*/ 4 h 13"/>
                <a:gd name="T12" fmla="*/ 5 w 1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5" y="13"/>
                  </a:moveTo>
                  <a:lnTo>
                    <a:pt x="9" y="10"/>
                  </a:lnTo>
                  <a:lnTo>
                    <a:pt x="15" y="8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0" name="Freeform 374"/>
            <p:cNvSpPr/>
            <p:nvPr/>
          </p:nvSpPr>
          <p:spPr bwMode="auto">
            <a:xfrm>
              <a:off x="8160668" y="5654656"/>
              <a:ext cx="38656" cy="38656"/>
            </a:xfrm>
            <a:custGeom>
              <a:avLst/>
              <a:gdLst>
                <a:gd name="T0" fmla="*/ 5 w 14"/>
                <a:gd name="T1" fmla="*/ 14 h 14"/>
                <a:gd name="T2" fmla="*/ 8 w 14"/>
                <a:gd name="T3" fmla="*/ 11 h 14"/>
                <a:gd name="T4" fmla="*/ 14 w 14"/>
                <a:gd name="T5" fmla="*/ 9 h 14"/>
                <a:gd name="T6" fmla="*/ 9 w 14"/>
                <a:gd name="T7" fmla="*/ 0 h 14"/>
                <a:gd name="T8" fmla="*/ 4 w 14"/>
                <a:gd name="T9" fmla="*/ 4 h 14"/>
                <a:gd name="T10" fmla="*/ 0 w 14"/>
                <a:gd name="T11" fmla="*/ 5 h 14"/>
                <a:gd name="T12" fmla="*/ 5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lnTo>
                    <a:pt x="8" y="11"/>
                  </a:lnTo>
                  <a:lnTo>
                    <a:pt x="14" y="9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1" name="Freeform 375"/>
            <p:cNvSpPr/>
            <p:nvPr/>
          </p:nvSpPr>
          <p:spPr bwMode="auto">
            <a:xfrm>
              <a:off x="8064027" y="5701596"/>
              <a:ext cx="35896" cy="35896"/>
            </a:xfrm>
            <a:custGeom>
              <a:avLst/>
              <a:gdLst>
                <a:gd name="T0" fmla="*/ 4 w 13"/>
                <a:gd name="T1" fmla="*/ 13 h 13"/>
                <a:gd name="T2" fmla="*/ 5 w 13"/>
                <a:gd name="T3" fmla="*/ 13 h 13"/>
                <a:gd name="T4" fmla="*/ 11 w 13"/>
                <a:gd name="T5" fmla="*/ 10 h 13"/>
                <a:gd name="T6" fmla="*/ 13 w 13"/>
                <a:gd name="T7" fmla="*/ 9 h 13"/>
                <a:gd name="T8" fmla="*/ 9 w 13"/>
                <a:gd name="T9" fmla="*/ 0 h 13"/>
                <a:gd name="T10" fmla="*/ 8 w 13"/>
                <a:gd name="T11" fmla="*/ 1 h 13"/>
                <a:gd name="T12" fmla="*/ 1 w 13"/>
                <a:gd name="T13" fmla="*/ 4 h 13"/>
                <a:gd name="T14" fmla="*/ 0 w 13"/>
                <a:gd name="T15" fmla="*/ 4 h 13"/>
                <a:gd name="T16" fmla="*/ 4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4" y="13"/>
                  </a:moveTo>
                  <a:lnTo>
                    <a:pt x="5" y="13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9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2" name="Freeform 376"/>
            <p:cNvSpPr/>
            <p:nvPr/>
          </p:nvSpPr>
          <p:spPr bwMode="auto">
            <a:xfrm>
              <a:off x="7961866" y="5748534"/>
              <a:ext cx="35896" cy="35896"/>
            </a:xfrm>
            <a:custGeom>
              <a:avLst/>
              <a:gdLst>
                <a:gd name="T0" fmla="*/ 4 w 13"/>
                <a:gd name="T1" fmla="*/ 13 h 13"/>
                <a:gd name="T2" fmla="*/ 9 w 13"/>
                <a:gd name="T3" fmla="*/ 10 h 13"/>
                <a:gd name="T4" fmla="*/ 13 w 13"/>
                <a:gd name="T5" fmla="*/ 9 h 13"/>
                <a:gd name="T6" fmla="*/ 9 w 13"/>
                <a:gd name="T7" fmla="*/ 0 h 13"/>
                <a:gd name="T8" fmla="*/ 5 w 13"/>
                <a:gd name="T9" fmla="*/ 1 h 13"/>
                <a:gd name="T10" fmla="*/ 0 w 13"/>
                <a:gd name="T11" fmla="*/ 2 h 13"/>
                <a:gd name="T12" fmla="*/ 4 w 13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4" y="13"/>
                  </a:moveTo>
                  <a:lnTo>
                    <a:pt x="9" y="10"/>
                  </a:lnTo>
                  <a:lnTo>
                    <a:pt x="13" y="9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2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3" name="Freeform 377"/>
            <p:cNvSpPr/>
            <p:nvPr/>
          </p:nvSpPr>
          <p:spPr bwMode="auto">
            <a:xfrm>
              <a:off x="7859703" y="5787190"/>
              <a:ext cx="33134" cy="35896"/>
            </a:xfrm>
            <a:custGeom>
              <a:avLst/>
              <a:gdLst>
                <a:gd name="T0" fmla="*/ 3 w 12"/>
                <a:gd name="T1" fmla="*/ 13 h 13"/>
                <a:gd name="T2" fmla="*/ 6 w 12"/>
                <a:gd name="T3" fmla="*/ 12 h 13"/>
                <a:gd name="T4" fmla="*/ 12 w 12"/>
                <a:gd name="T5" fmla="*/ 9 h 13"/>
                <a:gd name="T6" fmla="*/ 10 w 12"/>
                <a:gd name="T7" fmla="*/ 0 h 13"/>
                <a:gd name="T8" fmla="*/ 3 w 12"/>
                <a:gd name="T9" fmla="*/ 3 h 13"/>
                <a:gd name="T10" fmla="*/ 0 w 12"/>
                <a:gd name="T11" fmla="*/ 4 h 13"/>
                <a:gd name="T12" fmla="*/ 3 w 12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3" y="13"/>
                  </a:moveTo>
                  <a:lnTo>
                    <a:pt x="6" y="12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4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4" name="Freeform 378"/>
            <p:cNvSpPr/>
            <p:nvPr/>
          </p:nvSpPr>
          <p:spPr bwMode="auto">
            <a:xfrm>
              <a:off x="7757541" y="5825846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9 w 13"/>
                <a:gd name="T3" fmla="*/ 11 h 12"/>
                <a:gd name="T4" fmla="*/ 13 w 13"/>
                <a:gd name="T5" fmla="*/ 10 h 12"/>
                <a:gd name="T6" fmla="*/ 9 w 13"/>
                <a:gd name="T7" fmla="*/ 0 h 12"/>
                <a:gd name="T8" fmla="*/ 6 w 13"/>
                <a:gd name="T9" fmla="*/ 2 h 12"/>
                <a:gd name="T10" fmla="*/ 0 w 13"/>
                <a:gd name="T11" fmla="*/ 3 h 12"/>
                <a:gd name="T12" fmla="*/ 4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9" y="11"/>
                  </a:lnTo>
                  <a:lnTo>
                    <a:pt x="13" y="10"/>
                  </a:lnTo>
                  <a:lnTo>
                    <a:pt x="9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5" name="Freeform 379"/>
            <p:cNvSpPr/>
            <p:nvPr/>
          </p:nvSpPr>
          <p:spPr bwMode="auto">
            <a:xfrm>
              <a:off x="7652618" y="5861742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6 w 13"/>
                <a:gd name="T3" fmla="*/ 12 h 12"/>
                <a:gd name="T4" fmla="*/ 13 w 13"/>
                <a:gd name="T5" fmla="*/ 10 h 12"/>
                <a:gd name="T6" fmla="*/ 13 w 13"/>
                <a:gd name="T7" fmla="*/ 10 h 12"/>
                <a:gd name="T8" fmla="*/ 10 w 13"/>
                <a:gd name="T9" fmla="*/ 0 h 12"/>
                <a:gd name="T10" fmla="*/ 10 w 13"/>
                <a:gd name="T11" fmla="*/ 0 h 12"/>
                <a:gd name="T12" fmla="*/ 2 w 13"/>
                <a:gd name="T13" fmla="*/ 2 h 12"/>
                <a:gd name="T14" fmla="*/ 0 w 13"/>
                <a:gd name="T15" fmla="*/ 3 h 12"/>
                <a:gd name="T16" fmla="*/ 4 w 1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6" y="12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6" name="Freeform 380"/>
            <p:cNvSpPr/>
            <p:nvPr/>
          </p:nvSpPr>
          <p:spPr bwMode="auto">
            <a:xfrm>
              <a:off x="7547695" y="5894876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9 w 13"/>
                <a:gd name="T3" fmla="*/ 11 h 12"/>
                <a:gd name="T4" fmla="*/ 13 w 13"/>
                <a:gd name="T5" fmla="*/ 9 h 12"/>
                <a:gd name="T6" fmla="*/ 10 w 13"/>
                <a:gd name="T7" fmla="*/ 0 h 12"/>
                <a:gd name="T8" fmla="*/ 5 w 13"/>
                <a:gd name="T9" fmla="*/ 2 h 12"/>
                <a:gd name="T10" fmla="*/ 0 w 13"/>
                <a:gd name="T11" fmla="*/ 3 h 12"/>
                <a:gd name="T12" fmla="*/ 4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9" y="1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7" name="Freeform 381"/>
            <p:cNvSpPr/>
            <p:nvPr/>
          </p:nvSpPr>
          <p:spPr bwMode="auto">
            <a:xfrm>
              <a:off x="7442771" y="5925247"/>
              <a:ext cx="33134" cy="35896"/>
            </a:xfrm>
            <a:custGeom>
              <a:avLst/>
              <a:gdLst>
                <a:gd name="T0" fmla="*/ 3 w 12"/>
                <a:gd name="T1" fmla="*/ 13 h 13"/>
                <a:gd name="T2" fmla="*/ 4 w 12"/>
                <a:gd name="T3" fmla="*/ 13 h 13"/>
                <a:gd name="T4" fmla="*/ 10 w 12"/>
                <a:gd name="T5" fmla="*/ 10 h 13"/>
                <a:gd name="T6" fmla="*/ 12 w 12"/>
                <a:gd name="T7" fmla="*/ 10 h 13"/>
                <a:gd name="T8" fmla="*/ 9 w 12"/>
                <a:gd name="T9" fmla="*/ 0 h 13"/>
                <a:gd name="T10" fmla="*/ 8 w 12"/>
                <a:gd name="T11" fmla="*/ 1 h 13"/>
                <a:gd name="T12" fmla="*/ 1 w 12"/>
                <a:gd name="T13" fmla="*/ 2 h 13"/>
                <a:gd name="T14" fmla="*/ 0 w 12"/>
                <a:gd name="T15" fmla="*/ 2 h 13"/>
                <a:gd name="T16" fmla="*/ 3 w 1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3" y="13"/>
                  </a:moveTo>
                  <a:lnTo>
                    <a:pt x="4" y="13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9" y="0"/>
                  </a:lnTo>
                  <a:lnTo>
                    <a:pt x="8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8" name="Freeform 382"/>
            <p:cNvSpPr/>
            <p:nvPr/>
          </p:nvSpPr>
          <p:spPr bwMode="auto">
            <a:xfrm>
              <a:off x="7337848" y="5952859"/>
              <a:ext cx="33134" cy="33134"/>
            </a:xfrm>
            <a:custGeom>
              <a:avLst/>
              <a:gdLst>
                <a:gd name="T0" fmla="*/ 3 w 12"/>
                <a:gd name="T1" fmla="*/ 12 h 12"/>
                <a:gd name="T2" fmla="*/ 5 w 12"/>
                <a:gd name="T3" fmla="*/ 12 h 12"/>
                <a:gd name="T4" fmla="*/ 12 w 12"/>
                <a:gd name="T5" fmla="*/ 9 h 12"/>
                <a:gd name="T6" fmla="*/ 9 w 12"/>
                <a:gd name="T7" fmla="*/ 0 h 12"/>
                <a:gd name="T8" fmla="*/ 3 w 12"/>
                <a:gd name="T9" fmla="*/ 1 h 12"/>
                <a:gd name="T10" fmla="*/ 0 w 12"/>
                <a:gd name="T11" fmla="*/ 3 h 12"/>
                <a:gd name="T12" fmla="*/ 3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3" y="12"/>
                  </a:moveTo>
                  <a:lnTo>
                    <a:pt x="5" y="12"/>
                  </a:lnTo>
                  <a:lnTo>
                    <a:pt x="12" y="9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9" name="Freeform 383"/>
            <p:cNvSpPr/>
            <p:nvPr/>
          </p:nvSpPr>
          <p:spPr bwMode="auto">
            <a:xfrm>
              <a:off x="7230163" y="5977710"/>
              <a:ext cx="33134" cy="33134"/>
            </a:xfrm>
            <a:custGeom>
              <a:avLst/>
              <a:gdLst>
                <a:gd name="T0" fmla="*/ 2 w 12"/>
                <a:gd name="T1" fmla="*/ 12 h 12"/>
                <a:gd name="T2" fmla="*/ 6 w 12"/>
                <a:gd name="T3" fmla="*/ 12 h 12"/>
                <a:gd name="T4" fmla="*/ 12 w 12"/>
                <a:gd name="T5" fmla="*/ 11 h 12"/>
                <a:gd name="T6" fmla="*/ 10 w 12"/>
                <a:gd name="T7" fmla="*/ 0 h 12"/>
                <a:gd name="T8" fmla="*/ 5 w 12"/>
                <a:gd name="T9" fmla="*/ 2 h 12"/>
                <a:gd name="T10" fmla="*/ 0 w 12"/>
                <a:gd name="T11" fmla="*/ 3 h 12"/>
                <a:gd name="T12" fmla="*/ 2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2" y="12"/>
                  </a:moveTo>
                  <a:lnTo>
                    <a:pt x="6" y="12"/>
                  </a:lnTo>
                  <a:lnTo>
                    <a:pt x="12" y="1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0" name="Freeform 384"/>
            <p:cNvSpPr/>
            <p:nvPr/>
          </p:nvSpPr>
          <p:spPr bwMode="auto">
            <a:xfrm>
              <a:off x="7122479" y="6002559"/>
              <a:ext cx="30373" cy="33134"/>
            </a:xfrm>
            <a:custGeom>
              <a:avLst/>
              <a:gdLst>
                <a:gd name="T0" fmla="*/ 2 w 11"/>
                <a:gd name="T1" fmla="*/ 12 h 12"/>
                <a:gd name="T2" fmla="*/ 9 w 11"/>
                <a:gd name="T3" fmla="*/ 11 h 12"/>
                <a:gd name="T4" fmla="*/ 11 w 11"/>
                <a:gd name="T5" fmla="*/ 10 h 12"/>
                <a:gd name="T6" fmla="*/ 10 w 11"/>
                <a:gd name="T7" fmla="*/ 0 h 12"/>
                <a:gd name="T8" fmla="*/ 6 w 11"/>
                <a:gd name="T9" fmla="*/ 0 h 12"/>
                <a:gd name="T10" fmla="*/ 0 w 11"/>
                <a:gd name="T11" fmla="*/ 2 h 12"/>
                <a:gd name="T12" fmla="*/ 2 w 1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2" y="12"/>
                  </a:moveTo>
                  <a:lnTo>
                    <a:pt x="9" y="11"/>
                  </a:lnTo>
                  <a:lnTo>
                    <a:pt x="11" y="1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1" name="Freeform 385"/>
            <p:cNvSpPr/>
            <p:nvPr/>
          </p:nvSpPr>
          <p:spPr bwMode="auto">
            <a:xfrm>
              <a:off x="7012033" y="6021888"/>
              <a:ext cx="33134" cy="33134"/>
            </a:xfrm>
            <a:custGeom>
              <a:avLst/>
              <a:gdLst>
                <a:gd name="T0" fmla="*/ 3 w 12"/>
                <a:gd name="T1" fmla="*/ 12 h 12"/>
                <a:gd name="T2" fmla="*/ 11 w 12"/>
                <a:gd name="T3" fmla="*/ 10 h 12"/>
                <a:gd name="T4" fmla="*/ 12 w 12"/>
                <a:gd name="T5" fmla="*/ 10 h 12"/>
                <a:gd name="T6" fmla="*/ 11 w 12"/>
                <a:gd name="T7" fmla="*/ 0 h 12"/>
                <a:gd name="T8" fmla="*/ 8 w 12"/>
                <a:gd name="T9" fmla="*/ 1 h 12"/>
                <a:gd name="T10" fmla="*/ 0 w 12"/>
                <a:gd name="T11" fmla="*/ 3 h 12"/>
                <a:gd name="T12" fmla="*/ 3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3" y="12"/>
                  </a:moveTo>
                  <a:lnTo>
                    <a:pt x="11" y="10"/>
                  </a:lnTo>
                  <a:lnTo>
                    <a:pt x="12" y="1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2" name="Freeform 386"/>
            <p:cNvSpPr/>
            <p:nvPr/>
          </p:nvSpPr>
          <p:spPr bwMode="auto">
            <a:xfrm>
              <a:off x="6904348" y="6041215"/>
              <a:ext cx="33134" cy="30373"/>
            </a:xfrm>
            <a:custGeom>
              <a:avLst/>
              <a:gdLst>
                <a:gd name="T0" fmla="*/ 3 w 12"/>
                <a:gd name="T1" fmla="*/ 11 h 11"/>
                <a:gd name="T2" fmla="*/ 3 w 12"/>
                <a:gd name="T3" fmla="*/ 11 h 11"/>
                <a:gd name="T4" fmla="*/ 11 w 12"/>
                <a:gd name="T5" fmla="*/ 10 h 11"/>
                <a:gd name="T6" fmla="*/ 12 w 12"/>
                <a:gd name="T7" fmla="*/ 10 h 11"/>
                <a:gd name="T8" fmla="*/ 11 w 12"/>
                <a:gd name="T9" fmla="*/ 0 h 11"/>
                <a:gd name="T10" fmla="*/ 9 w 12"/>
                <a:gd name="T11" fmla="*/ 1 h 11"/>
                <a:gd name="T12" fmla="*/ 2 w 12"/>
                <a:gd name="T13" fmla="*/ 1 h 11"/>
                <a:gd name="T14" fmla="*/ 0 w 12"/>
                <a:gd name="T15" fmla="*/ 2 h 11"/>
                <a:gd name="T16" fmla="*/ 3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lnTo>
                    <a:pt x="3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3" name="Freeform 387"/>
            <p:cNvSpPr/>
            <p:nvPr/>
          </p:nvSpPr>
          <p:spPr bwMode="auto">
            <a:xfrm>
              <a:off x="6796664" y="6057782"/>
              <a:ext cx="33134" cy="30373"/>
            </a:xfrm>
            <a:custGeom>
              <a:avLst/>
              <a:gdLst>
                <a:gd name="T0" fmla="*/ 1 w 12"/>
                <a:gd name="T1" fmla="*/ 11 h 11"/>
                <a:gd name="T2" fmla="*/ 3 w 12"/>
                <a:gd name="T3" fmla="*/ 11 h 11"/>
                <a:gd name="T4" fmla="*/ 10 w 12"/>
                <a:gd name="T5" fmla="*/ 9 h 11"/>
                <a:gd name="T6" fmla="*/ 12 w 12"/>
                <a:gd name="T7" fmla="*/ 9 h 11"/>
                <a:gd name="T8" fmla="*/ 10 w 12"/>
                <a:gd name="T9" fmla="*/ 0 h 11"/>
                <a:gd name="T10" fmla="*/ 9 w 12"/>
                <a:gd name="T11" fmla="*/ 0 h 11"/>
                <a:gd name="T12" fmla="*/ 1 w 12"/>
                <a:gd name="T13" fmla="*/ 1 h 11"/>
                <a:gd name="T14" fmla="*/ 0 w 12"/>
                <a:gd name="T15" fmla="*/ 1 h 11"/>
                <a:gd name="T16" fmla="*/ 1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lnTo>
                    <a:pt x="3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4" name="Freeform 388"/>
            <p:cNvSpPr/>
            <p:nvPr/>
          </p:nvSpPr>
          <p:spPr bwMode="auto">
            <a:xfrm>
              <a:off x="6688979" y="6071589"/>
              <a:ext cx="33134" cy="30373"/>
            </a:xfrm>
            <a:custGeom>
              <a:avLst/>
              <a:gdLst>
                <a:gd name="T0" fmla="*/ 1 w 12"/>
                <a:gd name="T1" fmla="*/ 11 h 11"/>
                <a:gd name="T2" fmla="*/ 2 w 12"/>
                <a:gd name="T3" fmla="*/ 11 h 11"/>
                <a:gd name="T4" fmla="*/ 10 w 12"/>
                <a:gd name="T5" fmla="*/ 9 h 11"/>
                <a:gd name="T6" fmla="*/ 12 w 12"/>
                <a:gd name="T7" fmla="*/ 9 h 11"/>
                <a:gd name="T8" fmla="*/ 10 w 12"/>
                <a:gd name="T9" fmla="*/ 0 h 11"/>
                <a:gd name="T10" fmla="*/ 9 w 12"/>
                <a:gd name="T11" fmla="*/ 0 h 11"/>
                <a:gd name="T12" fmla="*/ 1 w 12"/>
                <a:gd name="T13" fmla="*/ 0 h 11"/>
                <a:gd name="T14" fmla="*/ 0 w 12"/>
                <a:gd name="T15" fmla="*/ 0 h 11"/>
                <a:gd name="T16" fmla="*/ 1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lnTo>
                    <a:pt x="2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5" name="Freeform 389"/>
            <p:cNvSpPr/>
            <p:nvPr/>
          </p:nvSpPr>
          <p:spPr bwMode="auto">
            <a:xfrm>
              <a:off x="6581295" y="6082633"/>
              <a:ext cx="27611" cy="30373"/>
            </a:xfrm>
            <a:custGeom>
              <a:avLst/>
              <a:gdLst>
                <a:gd name="T0" fmla="*/ 1 w 10"/>
                <a:gd name="T1" fmla="*/ 11 h 11"/>
                <a:gd name="T2" fmla="*/ 2 w 10"/>
                <a:gd name="T3" fmla="*/ 11 h 11"/>
                <a:gd name="T4" fmla="*/ 10 w 10"/>
                <a:gd name="T5" fmla="*/ 9 h 11"/>
                <a:gd name="T6" fmla="*/ 10 w 10"/>
                <a:gd name="T7" fmla="*/ 9 h 11"/>
                <a:gd name="T8" fmla="*/ 10 w 10"/>
                <a:gd name="T9" fmla="*/ 0 h 11"/>
                <a:gd name="T10" fmla="*/ 9 w 10"/>
                <a:gd name="T11" fmla="*/ 0 h 11"/>
                <a:gd name="T12" fmla="*/ 1 w 10"/>
                <a:gd name="T13" fmla="*/ 0 h 11"/>
                <a:gd name="T14" fmla="*/ 0 w 10"/>
                <a:gd name="T15" fmla="*/ 0 h 11"/>
                <a:gd name="T16" fmla="*/ 1 w 1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">
                  <a:moveTo>
                    <a:pt x="1" y="11"/>
                  </a:moveTo>
                  <a:lnTo>
                    <a:pt x="2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6" name="Freeform 390"/>
            <p:cNvSpPr/>
            <p:nvPr/>
          </p:nvSpPr>
          <p:spPr bwMode="auto">
            <a:xfrm>
              <a:off x="6470850" y="6090916"/>
              <a:ext cx="30373" cy="27611"/>
            </a:xfrm>
            <a:custGeom>
              <a:avLst/>
              <a:gdLst>
                <a:gd name="T0" fmla="*/ 0 w 11"/>
                <a:gd name="T1" fmla="*/ 10 h 10"/>
                <a:gd name="T2" fmla="*/ 2 w 11"/>
                <a:gd name="T3" fmla="*/ 10 h 10"/>
                <a:gd name="T4" fmla="*/ 10 w 11"/>
                <a:gd name="T5" fmla="*/ 10 h 10"/>
                <a:gd name="T6" fmla="*/ 11 w 11"/>
                <a:gd name="T7" fmla="*/ 10 h 10"/>
                <a:gd name="T8" fmla="*/ 10 w 11"/>
                <a:gd name="T9" fmla="*/ 0 h 10"/>
                <a:gd name="T10" fmla="*/ 8 w 11"/>
                <a:gd name="T11" fmla="*/ 0 h 10"/>
                <a:gd name="T12" fmla="*/ 0 w 11"/>
                <a:gd name="T13" fmla="*/ 1 h 10"/>
                <a:gd name="T14" fmla="*/ 0 w 11"/>
                <a:gd name="T15" fmla="*/ 1 h 10"/>
                <a:gd name="T16" fmla="*/ 0 w 1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2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7" name="Freeform 391"/>
            <p:cNvSpPr/>
            <p:nvPr/>
          </p:nvSpPr>
          <p:spPr bwMode="auto">
            <a:xfrm>
              <a:off x="6360404" y="6096438"/>
              <a:ext cx="27611" cy="30373"/>
            </a:xfrm>
            <a:custGeom>
              <a:avLst/>
              <a:gdLst>
                <a:gd name="T0" fmla="*/ 1 w 10"/>
                <a:gd name="T1" fmla="*/ 11 h 11"/>
                <a:gd name="T2" fmla="*/ 1 w 10"/>
                <a:gd name="T3" fmla="*/ 11 h 11"/>
                <a:gd name="T4" fmla="*/ 9 w 10"/>
                <a:gd name="T5" fmla="*/ 11 h 11"/>
                <a:gd name="T6" fmla="*/ 10 w 10"/>
                <a:gd name="T7" fmla="*/ 10 h 11"/>
                <a:gd name="T8" fmla="*/ 10 w 10"/>
                <a:gd name="T9" fmla="*/ 0 h 11"/>
                <a:gd name="T10" fmla="*/ 9 w 10"/>
                <a:gd name="T11" fmla="*/ 0 h 11"/>
                <a:gd name="T12" fmla="*/ 0 w 10"/>
                <a:gd name="T13" fmla="*/ 0 h 11"/>
                <a:gd name="T14" fmla="*/ 0 w 10"/>
                <a:gd name="T15" fmla="*/ 0 h 11"/>
                <a:gd name="T16" fmla="*/ 1 w 1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">
                  <a:moveTo>
                    <a:pt x="1" y="11"/>
                  </a:moveTo>
                  <a:lnTo>
                    <a:pt x="1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8" name="Freeform 392"/>
            <p:cNvSpPr/>
            <p:nvPr/>
          </p:nvSpPr>
          <p:spPr bwMode="auto">
            <a:xfrm>
              <a:off x="6252719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8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8 w 10"/>
                <a:gd name="T9" fmla="*/ 0 h 10"/>
                <a:gd name="T10" fmla="*/ 0 w 10"/>
                <a:gd name="T11" fmla="*/ 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8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9" name="Freeform 393"/>
            <p:cNvSpPr/>
            <p:nvPr/>
          </p:nvSpPr>
          <p:spPr bwMode="auto">
            <a:xfrm>
              <a:off x="6142273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6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6 w 10"/>
                <a:gd name="T9" fmla="*/ 1 h 10"/>
                <a:gd name="T10" fmla="*/ 0 w 10"/>
                <a:gd name="T11" fmla="*/ 1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6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0" name="Freeform 394"/>
            <p:cNvSpPr/>
            <p:nvPr/>
          </p:nvSpPr>
          <p:spPr bwMode="auto">
            <a:xfrm>
              <a:off x="6031828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5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5 w 10"/>
                <a:gd name="T9" fmla="*/ 0 h 10"/>
                <a:gd name="T10" fmla="*/ 0 w 10"/>
                <a:gd name="T11" fmla="*/ 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1" name="Freeform 395"/>
            <p:cNvSpPr/>
            <p:nvPr/>
          </p:nvSpPr>
          <p:spPr bwMode="auto">
            <a:xfrm>
              <a:off x="5918622" y="6096438"/>
              <a:ext cx="30373" cy="30373"/>
            </a:xfrm>
            <a:custGeom>
              <a:avLst/>
              <a:gdLst>
                <a:gd name="T0" fmla="*/ 0 w 11"/>
                <a:gd name="T1" fmla="*/ 11 h 11"/>
                <a:gd name="T2" fmla="*/ 4 w 11"/>
                <a:gd name="T3" fmla="*/ 11 h 11"/>
                <a:gd name="T4" fmla="*/ 11 w 11"/>
                <a:gd name="T5" fmla="*/ 11 h 11"/>
                <a:gd name="T6" fmla="*/ 11 w 11"/>
                <a:gd name="T7" fmla="*/ 2 h 11"/>
                <a:gd name="T8" fmla="*/ 4 w 11"/>
                <a:gd name="T9" fmla="*/ 0 h 11"/>
                <a:gd name="T10" fmla="*/ 2 w 11"/>
                <a:gd name="T11" fmla="*/ 0 h 11"/>
                <a:gd name="T12" fmla="*/ 0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2" name="Freeform 396"/>
            <p:cNvSpPr/>
            <p:nvPr/>
          </p:nvSpPr>
          <p:spPr bwMode="auto">
            <a:xfrm>
              <a:off x="5810936" y="6093678"/>
              <a:ext cx="30373" cy="30373"/>
            </a:xfrm>
            <a:custGeom>
              <a:avLst/>
              <a:gdLst>
                <a:gd name="T0" fmla="*/ 0 w 11"/>
                <a:gd name="T1" fmla="*/ 9 h 11"/>
                <a:gd name="T2" fmla="*/ 3 w 11"/>
                <a:gd name="T3" fmla="*/ 11 h 11"/>
                <a:gd name="T4" fmla="*/ 11 w 11"/>
                <a:gd name="T5" fmla="*/ 11 h 11"/>
                <a:gd name="T6" fmla="*/ 11 w 11"/>
                <a:gd name="T7" fmla="*/ 0 h 11"/>
                <a:gd name="T8" fmla="*/ 4 w 11"/>
                <a:gd name="T9" fmla="*/ 0 h 11"/>
                <a:gd name="T10" fmla="*/ 0 w 11"/>
                <a:gd name="T11" fmla="*/ 0 h 11"/>
                <a:gd name="T12" fmla="*/ 0 w 11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9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3" name="Freeform 397"/>
            <p:cNvSpPr/>
            <p:nvPr/>
          </p:nvSpPr>
          <p:spPr bwMode="auto">
            <a:xfrm>
              <a:off x="5700491" y="6088155"/>
              <a:ext cx="33134" cy="27611"/>
            </a:xfrm>
            <a:custGeom>
              <a:avLst/>
              <a:gdLst>
                <a:gd name="T0" fmla="*/ 0 w 12"/>
                <a:gd name="T1" fmla="*/ 9 h 10"/>
                <a:gd name="T2" fmla="*/ 2 w 12"/>
                <a:gd name="T3" fmla="*/ 9 h 10"/>
                <a:gd name="T4" fmla="*/ 10 w 12"/>
                <a:gd name="T5" fmla="*/ 10 h 10"/>
                <a:gd name="T6" fmla="*/ 12 w 12"/>
                <a:gd name="T7" fmla="*/ 0 h 10"/>
                <a:gd name="T8" fmla="*/ 4 w 12"/>
                <a:gd name="T9" fmla="*/ 0 h 10"/>
                <a:gd name="T10" fmla="*/ 1 w 12"/>
                <a:gd name="T11" fmla="*/ 0 h 10"/>
                <a:gd name="T12" fmla="*/ 0 w 12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9"/>
                  </a:moveTo>
                  <a:lnTo>
                    <a:pt x="2" y="9"/>
                  </a:lnTo>
                  <a:lnTo>
                    <a:pt x="10" y="1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4" name="Freeform 398"/>
            <p:cNvSpPr/>
            <p:nvPr/>
          </p:nvSpPr>
          <p:spPr bwMode="auto">
            <a:xfrm>
              <a:off x="5592807" y="6077111"/>
              <a:ext cx="27611" cy="27611"/>
            </a:xfrm>
            <a:custGeom>
              <a:avLst/>
              <a:gdLst>
                <a:gd name="T0" fmla="*/ 0 w 10"/>
                <a:gd name="T1" fmla="*/ 9 h 10"/>
                <a:gd name="T2" fmla="*/ 2 w 10"/>
                <a:gd name="T3" fmla="*/ 9 h 10"/>
                <a:gd name="T4" fmla="*/ 10 w 10"/>
                <a:gd name="T5" fmla="*/ 10 h 10"/>
                <a:gd name="T6" fmla="*/ 10 w 10"/>
                <a:gd name="T7" fmla="*/ 0 h 10"/>
                <a:gd name="T8" fmla="*/ 2 w 10"/>
                <a:gd name="T9" fmla="*/ 0 h 10"/>
                <a:gd name="T10" fmla="*/ 1 w 10"/>
                <a:gd name="T11" fmla="*/ 0 h 10"/>
                <a:gd name="T12" fmla="*/ 0 w 10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9"/>
                  </a:moveTo>
                  <a:lnTo>
                    <a:pt x="2" y="9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5" name="Freeform 399"/>
            <p:cNvSpPr/>
            <p:nvPr/>
          </p:nvSpPr>
          <p:spPr bwMode="auto">
            <a:xfrm>
              <a:off x="5482362" y="6060544"/>
              <a:ext cx="30373" cy="33134"/>
            </a:xfrm>
            <a:custGeom>
              <a:avLst/>
              <a:gdLst>
                <a:gd name="T0" fmla="*/ 0 w 11"/>
                <a:gd name="T1" fmla="*/ 11 h 12"/>
                <a:gd name="T2" fmla="*/ 2 w 11"/>
                <a:gd name="T3" fmla="*/ 11 h 12"/>
                <a:gd name="T4" fmla="*/ 9 w 11"/>
                <a:gd name="T5" fmla="*/ 12 h 12"/>
                <a:gd name="T6" fmla="*/ 11 w 11"/>
                <a:gd name="T7" fmla="*/ 2 h 12"/>
                <a:gd name="T8" fmla="*/ 3 w 11"/>
                <a:gd name="T9" fmla="*/ 0 h 12"/>
                <a:gd name="T10" fmla="*/ 2 w 11"/>
                <a:gd name="T11" fmla="*/ 0 h 12"/>
                <a:gd name="T12" fmla="*/ 0 w 11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0" y="11"/>
                  </a:moveTo>
                  <a:lnTo>
                    <a:pt x="2" y="11"/>
                  </a:lnTo>
                  <a:lnTo>
                    <a:pt x="9" y="12"/>
                  </a:lnTo>
                  <a:lnTo>
                    <a:pt x="11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6" name="Freeform 400"/>
            <p:cNvSpPr/>
            <p:nvPr/>
          </p:nvSpPr>
          <p:spPr bwMode="auto">
            <a:xfrm>
              <a:off x="5371916" y="6046737"/>
              <a:ext cx="33134" cy="33134"/>
            </a:xfrm>
            <a:custGeom>
              <a:avLst/>
              <a:gdLst>
                <a:gd name="T0" fmla="*/ 0 w 12"/>
                <a:gd name="T1" fmla="*/ 11 h 12"/>
                <a:gd name="T2" fmla="*/ 4 w 12"/>
                <a:gd name="T3" fmla="*/ 11 h 12"/>
                <a:gd name="T4" fmla="*/ 10 w 12"/>
                <a:gd name="T5" fmla="*/ 12 h 12"/>
                <a:gd name="T6" fmla="*/ 12 w 12"/>
                <a:gd name="T7" fmla="*/ 1 h 12"/>
                <a:gd name="T8" fmla="*/ 5 w 12"/>
                <a:gd name="T9" fmla="*/ 0 h 12"/>
                <a:gd name="T10" fmla="*/ 2 w 12"/>
                <a:gd name="T11" fmla="*/ 0 h 12"/>
                <a:gd name="T12" fmla="*/ 0 w 12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11"/>
                  </a:moveTo>
                  <a:lnTo>
                    <a:pt x="4" y="11"/>
                  </a:lnTo>
                  <a:lnTo>
                    <a:pt x="10" y="12"/>
                  </a:lnTo>
                  <a:lnTo>
                    <a:pt x="12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7" name="Freeform 401"/>
            <p:cNvSpPr/>
            <p:nvPr/>
          </p:nvSpPr>
          <p:spPr bwMode="auto">
            <a:xfrm>
              <a:off x="5264231" y="6030171"/>
              <a:ext cx="30373" cy="30373"/>
            </a:xfrm>
            <a:custGeom>
              <a:avLst/>
              <a:gdLst>
                <a:gd name="T0" fmla="*/ 0 w 11"/>
                <a:gd name="T1" fmla="*/ 10 h 11"/>
                <a:gd name="T2" fmla="*/ 4 w 11"/>
                <a:gd name="T3" fmla="*/ 10 h 11"/>
                <a:gd name="T4" fmla="*/ 10 w 11"/>
                <a:gd name="T5" fmla="*/ 11 h 11"/>
                <a:gd name="T6" fmla="*/ 11 w 11"/>
                <a:gd name="T7" fmla="*/ 2 h 11"/>
                <a:gd name="T8" fmla="*/ 5 w 11"/>
                <a:gd name="T9" fmla="*/ 1 h 11"/>
                <a:gd name="T10" fmla="*/ 2 w 11"/>
                <a:gd name="T11" fmla="*/ 0 h 11"/>
                <a:gd name="T12" fmla="*/ 0 w 11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lnTo>
                    <a:pt x="4" y="10"/>
                  </a:lnTo>
                  <a:lnTo>
                    <a:pt x="10" y="11"/>
                  </a:lnTo>
                  <a:lnTo>
                    <a:pt x="11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8" name="Freeform 402"/>
            <p:cNvSpPr/>
            <p:nvPr/>
          </p:nvSpPr>
          <p:spPr bwMode="auto">
            <a:xfrm>
              <a:off x="5153785" y="6010844"/>
              <a:ext cx="33134" cy="33134"/>
            </a:xfrm>
            <a:custGeom>
              <a:avLst/>
              <a:gdLst>
                <a:gd name="T0" fmla="*/ 0 w 12"/>
                <a:gd name="T1" fmla="*/ 9 h 12"/>
                <a:gd name="T2" fmla="*/ 6 w 12"/>
                <a:gd name="T3" fmla="*/ 11 h 12"/>
                <a:gd name="T4" fmla="*/ 11 w 12"/>
                <a:gd name="T5" fmla="*/ 12 h 12"/>
                <a:gd name="T6" fmla="*/ 12 w 12"/>
                <a:gd name="T7" fmla="*/ 1 h 12"/>
                <a:gd name="T8" fmla="*/ 7 w 12"/>
                <a:gd name="T9" fmla="*/ 0 h 12"/>
                <a:gd name="T10" fmla="*/ 3 w 12"/>
                <a:gd name="T11" fmla="*/ 0 h 12"/>
                <a:gd name="T12" fmla="*/ 0 w 12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9"/>
                  </a:moveTo>
                  <a:lnTo>
                    <a:pt x="6" y="11"/>
                  </a:lnTo>
                  <a:lnTo>
                    <a:pt x="11" y="12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9" name="Freeform 403"/>
            <p:cNvSpPr/>
            <p:nvPr/>
          </p:nvSpPr>
          <p:spPr bwMode="auto">
            <a:xfrm>
              <a:off x="5046101" y="5988754"/>
              <a:ext cx="33134" cy="33134"/>
            </a:xfrm>
            <a:custGeom>
              <a:avLst/>
              <a:gdLst>
                <a:gd name="T0" fmla="*/ 0 w 12"/>
                <a:gd name="T1" fmla="*/ 9 h 12"/>
                <a:gd name="T2" fmla="*/ 7 w 12"/>
                <a:gd name="T3" fmla="*/ 11 h 12"/>
                <a:gd name="T4" fmla="*/ 11 w 12"/>
                <a:gd name="T5" fmla="*/ 12 h 12"/>
                <a:gd name="T6" fmla="*/ 12 w 12"/>
                <a:gd name="T7" fmla="*/ 2 h 12"/>
                <a:gd name="T8" fmla="*/ 8 w 12"/>
                <a:gd name="T9" fmla="*/ 2 h 12"/>
                <a:gd name="T10" fmla="*/ 3 w 12"/>
                <a:gd name="T11" fmla="*/ 0 h 12"/>
                <a:gd name="T12" fmla="*/ 0 w 12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9"/>
                  </a:moveTo>
                  <a:lnTo>
                    <a:pt x="7" y="11"/>
                  </a:lnTo>
                  <a:lnTo>
                    <a:pt x="11" y="1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0" name="Freeform 404"/>
            <p:cNvSpPr/>
            <p:nvPr/>
          </p:nvSpPr>
          <p:spPr bwMode="auto">
            <a:xfrm>
              <a:off x="4938416" y="5963903"/>
              <a:ext cx="35896" cy="33134"/>
            </a:xfrm>
            <a:custGeom>
              <a:avLst/>
              <a:gdLst>
                <a:gd name="T0" fmla="*/ 0 w 13"/>
                <a:gd name="T1" fmla="*/ 9 h 12"/>
                <a:gd name="T2" fmla="*/ 1 w 13"/>
                <a:gd name="T3" fmla="*/ 9 h 12"/>
                <a:gd name="T4" fmla="*/ 8 w 13"/>
                <a:gd name="T5" fmla="*/ 12 h 12"/>
                <a:gd name="T6" fmla="*/ 10 w 13"/>
                <a:gd name="T7" fmla="*/ 12 h 12"/>
                <a:gd name="T8" fmla="*/ 13 w 13"/>
                <a:gd name="T9" fmla="*/ 3 h 12"/>
                <a:gd name="T10" fmla="*/ 10 w 13"/>
                <a:gd name="T11" fmla="*/ 1 h 12"/>
                <a:gd name="T12" fmla="*/ 3 w 13"/>
                <a:gd name="T13" fmla="*/ 0 h 12"/>
                <a:gd name="T14" fmla="*/ 3 w 13"/>
                <a:gd name="T15" fmla="*/ 0 h 12"/>
                <a:gd name="T16" fmla="*/ 0 w 13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0" y="9"/>
                  </a:moveTo>
                  <a:lnTo>
                    <a:pt x="1" y="9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1" name="Freeform 405"/>
            <p:cNvSpPr/>
            <p:nvPr/>
          </p:nvSpPr>
          <p:spPr bwMode="auto">
            <a:xfrm>
              <a:off x="4833493" y="5936292"/>
              <a:ext cx="33134" cy="35896"/>
            </a:xfrm>
            <a:custGeom>
              <a:avLst/>
              <a:gdLst>
                <a:gd name="T0" fmla="*/ 0 w 12"/>
                <a:gd name="T1" fmla="*/ 10 h 13"/>
                <a:gd name="T2" fmla="*/ 3 w 12"/>
                <a:gd name="T3" fmla="*/ 10 h 13"/>
                <a:gd name="T4" fmla="*/ 9 w 12"/>
                <a:gd name="T5" fmla="*/ 13 h 13"/>
                <a:gd name="T6" fmla="*/ 9 w 12"/>
                <a:gd name="T7" fmla="*/ 13 h 13"/>
                <a:gd name="T8" fmla="*/ 12 w 12"/>
                <a:gd name="T9" fmla="*/ 2 h 13"/>
                <a:gd name="T10" fmla="*/ 12 w 12"/>
                <a:gd name="T11" fmla="*/ 2 h 13"/>
                <a:gd name="T12" fmla="*/ 5 w 12"/>
                <a:gd name="T13" fmla="*/ 1 h 13"/>
                <a:gd name="T14" fmla="*/ 3 w 12"/>
                <a:gd name="T15" fmla="*/ 0 h 13"/>
                <a:gd name="T16" fmla="*/ 0 w 12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0" y="10"/>
                  </a:moveTo>
                  <a:lnTo>
                    <a:pt x="3" y="10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2" name="Freeform 407"/>
            <p:cNvSpPr/>
            <p:nvPr/>
          </p:nvSpPr>
          <p:spPr bwMode="auto">
            <a:xfrm>
              <a:off x="4725809" y="5905920"/>
              <a:ext cx="35896" cy="33134"/>
            </a:xfrm>
            <a:custGeom>
              <a:avLst/>
              <a:gdLst>
                <a:gd name="T0" fmla="*/ 0 w 13"/>
                <a:gd name="T1" fmla="*/ 9 h 12"/>
                <a:gd name="T2" fmla="*/ 5 w 13"/>
                <a:gd name="T3" fmla="*/ 11 h 12"/>
                <a:gd name="T4" fmla="*/ 10 w 13"/>
                <a:gd name="T5" fmla="*/ 12 h 12"/>
                <a:gd name="T6" fmla="*/ 13 w 13"/>
                <a:gd name="T7" fmla="*/ 3 h 12"/>
                <a:gd name="T8" fmla="*/ 8 w 13"/>
                <a:gd name="T9" fmla="*/ 1 h 12"/>
                <a:gd name="T10" fmla="*/ 4 w 13"/>
                <a:gd name="T11" fmla="*/ 0 h 12"/>
                <a:gd name="T12" fmla="*/ 0 w 13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0" y="9"/>
                  </a:moveTo>
                  <a:lnTo>
                    <a:pt x="5" y="11"/>
                  </a:lnTo>
                  <a:lnTo>
                    <a:pt x="10" y="12"/>
                  </a:lnTo>
                  <a:lnTo>
                    <a:pt x="13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3" name="Freeform 408"/>
            <p:cNvSpPr/>
            <p:nvPr/>
          </p:nvSpPr>
          <p:spPr bwMode="auto">
            <a:xfrm>
              <a:off x="4620886" y="5872786"/>
              <a:ext cx="35896" cy="35896"/>
            </a:xfrm>
            <a:custGeom>
              <a:avLst/>
              <a:gdLst>
                <a:gd name="T0" fmla="*/ 0 w 13"/>
                <a:gd name="T1" fmla="*/ 10 h 13"/>
                <a:gd name="T2" fmla="*/ 0 w 13"/>
                <a:gd name="T3" fmla="*/ 10 h 13"/>
                <a:gd name="T4" fmla="*/ 8 w 13"/>
                <a:gd name="T5" fmla="*/ 12 h 13"/>
                <a:gd name="T6" fmla="*/ 10 w 13"/>
                <a:gd name="T7" fmla="*/ 13 h 13"/>
                <a:gd name="T8" fmla="*/ 13 w 13"/>
                <a:gd name="T9" fmla="*/ 3 h 13"/>
                <a:gd name="T10" fmla="*/ 10 w 13"/>
                <a:gd name="T11" fmla="*/ 3 h 13"/>
                <a:gd name="T12" fmla="*/ 4 w 13"/>
                <a:gd name="T13" fmla="*/ 0 h 13"/>
                <a:gd name="T14" fmla="*/ 4 w 13"/>
                <a:gd name="T15" fmla="*/ 0 h 13"/>
                <a:gd name="T16" fmla="*/ 0 w 13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10"/>
                  </a:moveTo>
                  <a:lnTo>
                    <a:pt x="0" y="10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4" name="Freeform 409"/>
            <p:cNvSpPr/>
            <p:nvPr/>
          </p:nvSpPr>
          <p:spPr bwMode="auto">
            <a:xfrm>
              <a:off x="4515962" y="5836891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1 h 13"/>
                <a:gd name="T4" fmla="*/ 9 w 13"/>
                <a:gd name="T5" fmla="*/ 13 h 13"/>
                <a:gd name="T6" fmla="*/ 13 w 13"/>
                <a:gd name="T7" fmla="*/ 4 h 13"/>
                <a:gd name="T8" fmla="*/ 7 w 13"/>
                <a:gd name="T9" fmla="*/ 2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1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5" name="Freeform 410"/>
            <p:cNvSpPr/>
            <p:nvPr/>
          </p:nvSpPr>
          <p:spPr bwMode="auto">
            <a:xfrm>
              <a:off x="4416561" y="5800997"/>
              <a:ext cx="30373" cy="35896"/>
            </a:xfrm>
            <a:custGeom>
              <a:avLst/>
              <a:gdLst>
                <a:gd name="T0" fmla="*/ 0 w 11"/>
                <a:gd name="T1" fmla="*/ 9 h 13"/>
                <a:gd name="T2" fmla="*/ 6 w 11"/>
                <a:gd name="T3" fmla="*/ 12 h 13"/>
                <a:gd name="T4" fmla="*/ 9 w 11"/>
                <a:gd name="T5" fmla="*/ 13 h 13"/>
                <a:gd name="T6" fmla="*/ 11 w 11"/>
                <a:gd name="T7" fmla="*/ 4 h 13"/>
                <a:gd name="T8" fmla="*/ 9 w 11"/>
                <a:gd name="T9" fmla="*/ 3 h 13"/>
                <a:gd name="T10" fmla="*/ 2 w 11"/>
                <a:gd name="T11" fmla="*/ 0 h 13"/>
                <a:gd name="T12" fmla="*/ 0 w 11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0" y="9"/>
                  </a:moveTo>
                  <a:lnTo>
                    <a:pt x="6" y="12"/>
                  </a:lnTo>
                  <a:lnTo>
                    <a:pt x="9" y="13"/>
                  </a:lnTo>
                  <a:lnTo>
                    <a:pt x="11" y="4"/>
                  </a:lnTo>
                  <a:lnTo>
                    <a:pt x="9" y="3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6" name="Freeform 411"/>
            <p:cNvSpPr/>
            <p:nvPr/>
          </p:nvSpPr>
          <p:spPr bwMode="auto">
            <a:xfrm>
              <a:off x="4311638" y="5762341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0 h 13"/>
                <a:gd name="T4" fmla="*/ 9 w 13"/>
                <a:gd name="T5" fmla="*/ 13 h 13"/>
                <a:gd name="T6" fmla="*/ 13 w 13"/>
                <a:gd name="T7" fmla="*/ 4 h 13"/>
                <a:gd name="T8" fmla="*/ 7 w 13"/>
                <a:gd name="T9" fmla="*/ 1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0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7" name="Freeform 412"/>
            <p:cNvSpPr/>
            <p:nvPr/>
          </p:nvSpPr>
          <p:spPr bwMode="auto">
            <a:xfrm>
              <a:off x="4209475" y="5718163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1 w 13"/>
                <a:gd name="T3" fmla="*/ 9 h 13"/>
                <a:gd name="T4" fmla="*/ 8 w 13"/>
                <a:gd name="T5" fmla="*/ 12 h 13"/>
                <a:gd name="T6" fmla="*/ 9 w 13"/>
                <a:gd name="T7" fmla="*/ 13 h 13"/>
                <a:gd name="T8" fmla="*/ 13 w 13"/>
                <a:gd name="T9" fmla="*/ 4 h 13"/>
                <a:gd name="T10" fmla="*/ 12 w 13"/>
                <a:gd name="T11" fmla="*/ 3 h 13"/>
                <a:gd name="T12" fmla="*/ 5 w 13"/>
                <a:gd name="T13" fmla="*/ 0 h 13"/>
                <a:gd name="T14" fmla="*/ 4 w 13"/>
                <a:gd name="T15" fmla="*/ 0 h 13"/>
                <a:gd name="T16" fmla="*/ 0 w 13"/>
                <a:gd name="T1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1" y="9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8" name="Freeform 413"/>
            <p:cNvSpPr/>
            <p:nvPr/>
          </p:nvSpPr>
          <p:spPr bwMode="auto">
            <a:xfrm>
              <a:off x="4107314" y="5671222"/>
              <a:ext cx="38656" cy="35896"/>
            </a:xfrm>
            <a:custGeom>
              <a:avLst/>
              <a:gdLst>
                <a:gd name="T0" fmla="*/ 0 w 14"/>
                <a:gd name="T1" fmla="*/ 9 h 13"/>
                <a:gd name="T2" fmla="*/ 6 w 14"/>
                <a:gd name="T3" fmla="*/ 12 h 13"/>
                <a:gd name="T4" fmla="*/ 10 w 14"/>
                <a:gd name="T5" fmla="*/ 13 h 13"/>
                <a:gd name="T6" fmla="*/ 14 w 14"/>
                <a:gd name="T7" fmla="*/ 4 h 13"/>
                <a:gd name="T8" fmla="*/ 11 w 14"/>
                <a:gd name="T9" fmla="*/ 3 h 13"/>
                <a:gd name="T10" fmla="*/ 4 w 14"/>
                <a:gd name="T11" fmla="*/ 0 h 13"/>
                <a:gd name="T12" fmla="*/ 0 w 14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9"/>
                  </a:moveTo>
                  <a:lnTo>
                    <a:pt x="6" y="12"/>
                  </a:lnTo>
                  <a:lnTo>
                    <a:pt x="10" y="13"/>
                  </a:lnTo>
                  <a:lnTo>
                    <a:pt x="14" y="4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9" name="Freeform 414"/>
            <p:cNvSpPr/>
            <p:nvPr/>
          </p:nvSpPr>
          <p:spPr bwMode="auto">
            <a:xfrm>
              <a:off x="4010673" y="5624284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1 h 13"/>
                <a:gd name="T4" fmla="*/ 9 w 13"/>
                <a:gd name="T5" fmla="*/ 13 h 13"/>
                <a:gd name="T6" fmla="*/ 13 w 13"/>
                <a:gd name="T7" fmla="*/ 4 h 13"/>
                <a:gd name="T8" fmla="*/ 8 w 13"/>
                <a:gd name="T9" fmla="*/ 2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1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0" name="Freeform 415"/>
            <p:cNvSpPr/>
            <p:nvPr/>
          </p:nvSpPr>
          <p:spPr bwMode="auto">
            <a:xfrm>
              <a:off x="3914034" y="5574583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3 w 13"/>
                <a:gd name="T3" fmla="*/ 9 h 13"/>
                <a:gd name="T4" fmla="*/ 8 w 13"/>
                <a:gd name="T5" fmla="*/ 13 h 13"/>
                <a:gd name="T6" fmla="*/ 8 w 13"/>
                <a:gd name="T7" fmla="*/ 13 h 13"/>
                <a:gd name="T8" fmla="*/ 13 w 13"/>
                <a:gd name="T9" fmla="*/ 4 h 13"/>
                <a:gd name="T10" fmla="*/ 13 w 13"/>
                <a:gd name="T11" fmla="*/ 4 h 13"/>
                <a:gd name="T12" fmla="*/ 6 w 13"/>
                <a:gd name="T13" fmla="*/ 1 h 13"/>
                <a:gd name="T14" fmla="*/ 4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3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1" name="Freeform 416"/>
            <p:cNvSpPr/>
            <p:nvPr/>
          </p:nvSpPr>
          <p:spPr bwMode="auto">
            <a:xfrm>
              <a:off x="3817393" y="5519361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2 w 13"/>
                <a:gd name="T3" fmla="*/ 9 h 13"/>
                <a:gd name="T4" fmla="*/ 7 w 13"/>
                <a:gd name="T5" fmla="*/ 13 h 13"/>
                <a:gd name="T6" fmla="*/ 9 w 13"/>
                <a:gd name="T7" fmla="*/ 13 h 13"/>
                <a:gd name="T8" fmla="*/ 13 w 13"/>
                <a:gd name="T9" fmla="*/ 4 h 13"/>
                <a:gd name="T10" fmla="*/ 13 w 13"/>
                <a:gd name="T11" fmla="*/ 4 h 13"/>
                <a:gd name="T12" fmla="*/ 6 w 13"/>
                <a:gd name="T13" fmla="*/ 0 h 13"/>
                <a:gd name="T14" fmla="*/ 5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2" y="9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2" name="Freeform 417"/>
            <p:cNvSpPr/>
            <p:nvPr/>
          </p:nvSpPr>
          <p:spPr bwMode="auto">
            <a:xfrm>
              <a:off x="3723514" y="5461376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1 w 13"/>
                <a:gd name="T3" fmla="*/ 10 h 13"/>
                <a:gd name="T4" fmla="*/ 7 w 13"/>
                <a:gd name="T5" fmla="*/ 13 h 13"/>
                <a:gd name="T6" fmla="*/ 7 w 13"/>
                <a:gd name="T7" fmla="*/ 13 h 13"/>
                <a:gd name="T8" fmla="*/ 13 w 13"/>
                <a:gd name="T9" fmla="*/ 6 h 13"/>
                <a:gd name="T10" fmla="*/ 13 w 13"/>
                <a:gd name="T11" fmla="*/ 4 h 13"/>
                <a:gd name="T12" fmla="*/ 6 w 13"/>
                <a:gd name="T13" fmla="*/ 2 h 13"/>
                <a:gd name="T14" fmla="*/ 5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1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3" name="Freeform 418"/>
            <p:cNvSpPr/>
            <p:nvPr/>
          </p:nvSpPr>
          <p:spPr bwMode="auto">
            <a:xfrm>
              <a:off x="3629636" y="5400631"/>
              <a:ext cx="38656" cy="41418"/>
            </a:xfrm>
            <a:custGeom>
              <a:avLst/>
              <a:gdLst>
                <a:gd name="T0" fmla="*/ 0 w 14"/>
                <a:gd name="T1" fmla="*/ 8 h 15"/>
                <a:gd name="T2" fmla="*/ 2 w 14"/>
                <a:gd name="T3" fmla="*/ 9 h 15"/>
                <a:gd name="T4" fmla="*/ 7 w 14"/>
                <a:gd name="T5" fmla="*/ 13 h 15"/>
                <a:gd name="T6" fmla="*/ 9 w 14"/>
                <a:gd name="T7" fmla="*/ 15 h 15"/>
                <a:gd name="T8" fmla="*/ 14 w 14"/>
                <a:gd name="T9" fmla="*/ 5 h 15"/>
                <a:gd name="T10" fmla="*/ 13 w 14"/>
                <a:gd name="T11" fmla="*/ 5 h 15"/>
                <a:gd name="T12" fmla="*/ 7 w 14"/>
                <a:gd name="T13" fmla="*/ 1 h 15"/>
                <a:gd name="T14" fmla="*/ 6 w 14"/>
                <a:gd name="T15" fmla="*/ 0 h 15"/>
                <a:gd name="T16" fmla="*/ 0 w 14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0" y="8"/>
                  </a:moveTo>
                  <a:lnTo>
                    <a:pt x="2" y="9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7" y="1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4" name="Freeform 419"/>
            <p:cNvSpPr/>
            <p:nvPr/>
          </p:nvSpPr>
          <p:spPr bwMode="auto">
            <a:xfrm>
              <a:off x="3538519" y="5337125"/>
              <a:ext cx="38656" cy="38656"/>
            </a:xfrm>
            <a:custGeom>
              <a:avLst/>
              <a:gdLst>
                <a:gd name="T0" fmla="*/ 0 w 14"/>
                <a:gd name="T1" fmla="*/ 9 h 14"/>
                <a:gd name="T2" fmla="*/ 3 w 14"/>
                <a:gd name="T3" fmla="*/ 10 h 14"/>
                <a:gd name="T4" fmla="*/ 8 w 14"/>
                <a:gd name="T5" fmla="*/ 14 h 14"/>
                <a:gd name="T6" fmla="*/ 9 w 14"/>
                <a:gd name="T7" fmla="*/ 14 h 14"/>
                <a:gd name="T8" fmla="*/ 14 w 14"/>
                <a:gd name="T9" fmla="*/ 6 h 14"/>
                <a:gd name="T10" fmla="*/ 14 w 14"/>
                <a:gd name="T11" fmla="*/ 6 h 14"/>
                <a:gd name="T12" fmla="*/ 9 w 14"/>
                <a:gd name="T13" fmla="*/ 2 h 14"/>
                <a:gd name="T14" fmla="*/ 7 w 14"/>
                <a:gd name="T15" fmla="*/ 0 h 14"/>
                <a:gd name="T16" fmla="*/ 0 w 14"/>
                <a:gd name="T1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9"/>
                  </a:moveTo>
                  <a:lnTo>
                    <a:pt x="3" y="10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5" name="Freeform 420"/>
            <p:cNvSpPr/>
            <p:nvPr/>
          </p:nvSpPr>
          <p:spPr bwMode="auto">
            <a:xfrm>
              <a:off x="3452923" y="5270858"/>
              <a:ext cx="38656" cy="38656"/>
            </a:xfrm>
            <a:custGeom>
              <a:avLst/>
              <a:gdLst>
                <a:gd name="T0" fmla="*/ 0 w 14"/>
                <a:gd name="T1" fmla="*/ 8 h 14"/>
                <a:gd name="T2" fmla="*/ 4 w 14"/>
                <a:gd name="T3" fmla="*/ 11 h 14"/>
                <a:gd name="T4" fmla="*/ 7 w 14"/>
                <a:gd name="T5" fmla="*/ 14 h 14"/>
                <a:gd name="T6" fmla="*/ 14 w 14"/>
                <a:gd name="T7" fmla="*/ 7 h 14"/>
                <a:gd name="T8" fmla="*/ 9 w 14"/>
                <a:gd name="T9" fmla="*/ 3 h 14"/>
                <a:gd name="T10" fmla="*/ 6 w 14"/>
                <a:gd name="T11" fmla="*/ 0 h 14"/>
                <a:gd name="T12" fmla="*/ 0 w 14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8"/>
                  </a:moveTo>
                  <a:lnTo>
                    <a:pt x="4" y="11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6" name="Freeform 421"/>
            <p:cNvSpPr/>
            <p:nvPr/>
          </p:nvSpPr>
          <p:spPr bwMode="auto">
            <a:xfrm>
              <a:off x="3364566" y="5201829"/>
              <a:ext cx="41418" cy="41418"/>
            </a:xfrm>
            <a:custGeom>
              <a:avLst/>
              <a:gdLst>
                <a:gd name="T0" fmla="*/ 0 w 15"/>
                <a:gd name="T1" fmla="*/ 8 h 15"/>
                <a:gd name="T2" fmla="*/ 0 w 15"/>
                <a:gd name="T3" fmla="*/ 8 h 15"/>
                <a:gd name="T4" fmla="*/ 5 w 15"/>
                <a:gd name="T5" fmla="*/ 12 h 15"/>
                <a:gd name="T6" fmla="*/ 8 w 15"/>
                <a:gd name="T7" fmla="*/ 15 h 15"/>
                <a:gd name="T8" fmla="*/ 15 w 15"/>
                <a:gd name="T9" fmla="*/ 7 h 15"/>
                <a:gd name="T10" fmla="*/ 12 w 15"/>
                <a:gd name="T11" fmla="*/ 4 h 15"/>
                <a:gd name="T12" fmla="*/ 7 w 15"/>
                <a:gd name="T13" fmla="*/ 0 h 15"/>
                <a:gd name="T14" fmla="*/ 7 w 15"/>
                <a:gd name="T15" fmla="*/ 0 h 15"/>
                <a:gd name="T16" fmla="*/ 0 w 15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lnTo>
                    <a:pt x="0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7" name="Freeform 422"/>
            <p:cNvSpPr/>
            <p:nvPr/>
          </p:nvSpPr>
          <p:spPr bwMode="auto">
            <a:xfrm>
              <a:off x="3281732" y="5130039"/>
              <a:ext cx="41418" cy="41418"/>
            </a:xfrm>
            <a:custGeom>
              <a:avLst/>
              <a:gdLst>
                <a:gd name="T0" fmla="*/ 0 w 15"/>
                <a:gd name="T1" fmla="*/ 7 h 15"/>
                <a:gd name="T2" fmla="*/ 3 w 15"/>
                <a:gd name="T3" fmla="*/ 9 h 15"/>
                <a:gd name="T4" fmla="*/ 7 w 15"/>
                <a:gd name="T5" fmla="*/ 13 h 15"/>
                <a:gd name="T6" fmla="*/ 8 w 15"/>
                <a:gd name="T7" fmla="*/ 15 h 15"/>
                <a:gd name="T8" fmla="*/ 15 w 15"/>
                <a:gd name="T9" fmla="*/ 7 h 15"/>
                <a:gd name="T10" fmla="*/ 15 w 15"/>
                <a:gd name="T11" fmla="*/ 5 h 15"/>
                <a:gd name="T12" fmla="*/ 9 w 15"/>
                <a:gd name="T13" fmla="*/ 1 h 15"/>
                <a:gd name="T14" fmla="*/ 8 w 15"/>
                <a:gd name="T15" fmla="*/ 0 h 15"/>
                <a:gd name="T16" fmla="*/ 0 w 1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0" y="7"/>
                  </a:moveTo>
                  <a:lnTo>
                    <a:pt x="3" y="9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8" name="Freeform 423"/>
            <p:cNvSpPr/>
            <p:nvPr/>
          </p:nvSpPr>
          <p:spPr bwMode="auto">
            <a:xfrm>
              <a:off x="3201660" y="5055489"/>
              <a:ext cx="41418" cy="38656"/>
            </a:xfrm>
            <a:custGeom>
              <a:avLst/>
              <a:gdLst>
                <a:gd name="T0" fmla="*/ 0 w 15"/>
                <a:gd name="T1" fmla="*/ 6 h 14"/>
                <a:gd name="T2" fmla="*/ 4 w 15"/>
                <a:gd name="T3" fmla="*/ 10 h 14"/>
                <a:gd name="T4" fmla="*/ 8 w 15"/>
                <a:gd name="T5" fmla="*/ 14 h 14"/>
                <a:gd name="T6" fmla="*/ 15 w 15"/>
                <a:gd name="T7" fmla="*/ 6 h 14"/>
                <a:gd name="T8" fmla="*/ 12 w 15"/>
                <a:gd name="T9" fmla="*/ 4 h 14"/>
                <a:gd name="T10" fmla="*/ 8 w 15"/>
                <a:gd name="T11" fmla="*/ 0 h 14"/>
                <a:gd name="T12" fmla="*/ 0 w 15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0" y="6"/>
                  </a:moveTo>
                  <a:lnTo>
                    <a:pt x="4" y="10"/>
                  </a:lnTo>
                  <a:lnTo>
                    <a:pt x="8" y="14"/>
                  </a:lnTo>
                  <a:lnTo>
                    <a:pt x="15" y="6"/>
                  </a:lnTo>
                  <a:lnTo>
                    <a:pt x="12" y="4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9" name="Freeform 424"/>
            <p:cNvSpPr/>
            <p:nvPr/>
          </p:nvSpPr>
          <p:spPr bwMode="auto">
            <a:xfrm>
              <a:off x="3127108" y="4975415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3 w 14"/>
                <a:gd name="T3" fmla="*/ 9 h 14"/>
                <a:gd name="T4" fmla="*/ 7 w 14"/>
                <a:gd name="T5" fmla="*/ 13 h 14"/>
                <a:gd name="T6" fmla="*/ 7 w 14"/>
                <a:gd name="T7" fmla="*/ 14 h 14"/>
                <a:gd name="T8" fmla="*/ 14 w 14"/>
                <a:gd name="T9" fmla="*/ 6 h 14"/>
                <a:gd name="T10" fmla="*/ 13 w 14"/>
                <a:gd name="T11" fmla="*/ 6 h 14"/>
                <a:gd name="T12" fmla="*/ 9 w 14"/>
                <a:gd name="T13" fmla="*/ 1 h 14"/>
                <a:gd name="T14" fmla="*/ 8 w 14"/>
                <a:gd name="T15" fmla="*/ 0 h 14"/>
                <a:gd name="T16" fmla="*/ 0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3" y="9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0" name="Freeform 425"/>
            <p:cNvSpPr/>
            <p:nvPr/>
          </p:nvSpPr>
          <p:spPr bwMode="auto">
            <a:xfrm>
              <a:off x="3055318" y="4892581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0 w 14"/>
                <a:gd name="T3" fmla="*/ 6 h 14"/>
                <a:gd name="T4" fmla="*/ 4 w 14"/>
                <a:gd name="T5" fmla="*/ 12 h 14"/>
                <a:gd name="T6" fmla="*/ 6 w 14"/>
                <a:gd name="T7" fmla="*/ 14 h 14"/>
                <a:gd name="T8" fmla="*/ 14 w 14"/>
                <a:gd name="T9" fmla="*/ 8 h 14"/>
                <a:gd name="T10" fmla="*/ 12 w 14"/>
                <a:gd name="T11" fmla="*/ 5 h 14"/>
                <a:gd name="T12" fmla="*/ 8 w 14"/>
                <a:gd name="T13" fmla="*/ 0 h 14"/>
                <a:gd name="T14" fmla="*/ 8 w 14"/>
                <a:gd name="T15" fmla="*/ 0 h 14"/>
                <a:gd name="T16" fmla="*/ 0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0" y="6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4" y="8"/>
                  </a:lnTo>
                  <a:lnTo>
                    <a:pt x="12" y="5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1" name="Freeform 426"/>
            <p:cNvSpPr/>
            <p:nvPr/>
          </p:nvSpPr>
          <p:spPr bwMode="auto">
            <a:xfrm>
              <a:off x="2986291" y="4806986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3 w 14"/>
                <a:gd name="T3" fmla="*/ 10 h 14"/>
                <a:gd name="T4" fmla="*/ 7 w 14"/>
                <a:gd name="T5" fmla="*/ 14 h 14"/>
                <a:gd name="T6" fmla="*/ 14 w 14"/>
                <a:gd name="T7" fmla="*/ 7 h 14"/>
                <a:gd name="T8" fmla="*/ 12 w 14"/>
                <a:gd name="T9" fmla="*/ 3 h 14"/>
                <a:gd name="T10" fmla="*/ 8 w 14"/>
                <a:gd name="T11" fmla="*/ 0 h 14"/>
                <a:gd name="T12" fmla="*/ 0 w 14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3" y="10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2" name="Freeform 427"/>
            <p:cNvSpPr/>
            <p:nvPr/>
          </p:nvSpPr>
          <p:spPr bwMode="auto">
            <a:xfrm>
              <a:off x="2922784" y="4718630"/>
              <a:ext cx="38656" cy="35896"/>
            </a:xfrm>
            <a:custGeom>
              <a:avLst/>
              <a:gdLst>
                <a:gd name="T0" fmla="*/ 0 w 14"/>
                <a:gd name="T1" fmla="*/ 5 h 13"/>
                <a:gd name="T2" fmla="*/ 2 w 14"/>
                <a:gd name="T3" fmla="*/ 9 h 13"/>
                <a:gd name="T4" fmla="*/ 5 w 14"/>
                <a:gd name="T5" fmla="*/ 13 h 13"/>
                <a:gd name="T6" fmla="*/ 14 w 14"/>
                <a:gd name="T7" fmla="*/ 8 h 13"/>
                <a:gd name="T8" fmla="*/ 10 w 14"/>
                <a:gd name="T9" fmla="*/ 3 h 13"/>
                <a:gd name="T10" fmla="*/ 7 w 14"/>
                <a:gd name="T11" fmla="*/ 0 h 13"/>
                <a:gd name="T12" fmla="*/ 0 w 14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5"/>
                  </a:moveTo>
                  <a:lnTo>
                    <a:pt x="2" y="9"/>
                  </a:lnTo>
                  <a:lnTo>
                    <a:pt x="5" y="13"/>
                  </a:lnTo>
                  <a:lnTo>
                    <a:pt x="14" y="8"/>
                  </a:lnTo>
                  <a:lnTo>
                    <a:pt x="10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3" name="Freeform 428"/>
            <p:cNvSpPr/>
            <p:nvPr/>
          </p:nvSpPr>
          <p:spPr bwMode="auto">
            <a:xfrm>
              <a:off x="2864801" y="4624751"/>
              <a:ext cx="35896" cy="41418"/>
            </a:xfrm>
            <a:custGeom>
              <a:avLst/>
              <a:gdLst>
                <a:gd name="T0" fmla="*/ 0 w 13"/>
                <a:gd name="T1" fmla="*/ 5 h 15"/>
                <a:gd name="T2" fmla="*/ 1 w 13"/>
                <a:gd name="T3" fmla="*/ 9 h 15"/>
                <a:gd name="T4" fmla="*/ 4 w 13"/>
                <a:gd name="T5" fmla="*/ 13 h 15"/>
                <a:gd name="T6" fmla="*/ 5 w 13"/>
                <a:gd name="T7" fmla="*/ 15 h 15"/>
                <a:gd name="T8" fmla="*/ 13 w 13"/>
                <a:gd name="T9" fmla="*/ 9 h 15"/>
                <a:gd name="T10" fmla="*/ 13 w 13"/>
                <a:gd name="T11" fmla="*/ 8 h 15"/>
                <a:gd name="T12" fmla="*/ 10 w 13"/>
                <a:gd name="T13" fmla="*/ 4 h 15"/>
                <a:gd name="T14" fmla="*/ 7 w 13"/>
                <a:gd name="T15" fmla="*/ 0 h 15"/>
                <a:gd name="T16" fmla="*/ 0 w 13"/>
                <a:gd name="T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0" y="5"/>
                  </a:moveTo>
                  <a:lnTo>
                    <a:pt x="1" y="9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4" name="Freeform 429"/>
            <p:cNvSpPr/>
            <p:nvPr/>
          </p:nvSpPr>
          <p:spPr bwMode="auto">
            <a:xfrm>
              <a:off x="2806816" y="4530872"/>
              <a:ext cx="38656" cy="35896"/>
            </a:xfrm>
            <a:custGeom>
              <a:avLst/>
              <a:gdLst>
                <a:gd name="T0" fmla="*/ 0 w 14"/>
                <a:gd name="T1" fmla="*/ 4 h 13"/>
                <a:gd name="T2" fmla="*/ 2 w 14"/>
                <a:gd name="T3" fmla="*/ 8 h 13"/>
                <a:gd name="T4" fmla="*/ 5 w 14"/>
                <a:gd name="T5" fmla="*/ 13 h 13"/>
                <a:gd name="T6" fmla="*/ 5 w 14"/>
                <a:gd name="T7" fmla="*/ 13 h 13"/>
                <a:gd name="T8" fmla="*/ 14 w 14"/>
                <a:gd name="T9" fmla="*/ 9 h 13"/>
                <a:gd name="T10" fmla="*/ 14 w 14"/>
                <a:gd name="T11" fmla="*/ 8 h 13"/>
                <a:gd name="T12" fmla="*/ 11 w 14"/>
                <a:gd name="T13" fmla="*/ 4 h 13"/>
                <a:gd name="T14" fmla="*/ 9 w 14"/>
                <a:gd name="T15" fmla="*/ 0 h 13"/>
                <a:gd name="T16" fmla="*/ 0 w 14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lnTo>
                    <a:pt x="2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5" name="Freeform 430"/>
            <p:cNvSpPr/>
            <p:nvPr/>
          </p:nvSpPr>
          <p:spPr bwMode="auto">
            <a:xfrm>
              <a:off x="2759877" y="4434232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8 h 13"/>
                <a:gd name="T4" fmla="*/ 4 w 13"/>
                <a:gd name="T5" fmla="*/ 13 h 13"/>
                <a:gd name="T6" fmla="*/ 13 w 13"/>
                <a:gd name="T7" fmla="*/ 9 h 13"/>
                <a:gd name="T8" fmla="*/ 10 w 13"/>
                <a:gd name="T9" fmla="*/ 4 h 13"/>
                <a:gd name="T10" fmla="*/ 9 w 13"/>
                <a:gd name="T11" fmla="*/ 0 h 13"/>
                <a:gd name="T12" fmla="*/ 0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8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10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6" name="Freeform 431"/>
            <p:cNvSpPr/>
            <p:nvPr/>
          </p:nvSpPr>
          <p:spPr bwMode="auto">
            <a:xfrm>
              <a:off x="2715699" y="4332070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8 h 13"/>
                <a:gd name="T4" fmla="*/ 4 w 13"/>
                <a:gd name="T5" fmla="*/ 13 h 13"/>
                <a:gd name="T6" fmla="*/ 13 w 13"/>
                <a:gd name="T7" fmla="*/ 9 h 13"/>
                <a:gd name="T8" fmla="*/ 10 w 13"/>
                <a:gd name="T9" fmla="*/ 6 h 13"/>
                <a:gd name="T10" fmla="*/ 9 w 13"/>
                <a:gd name="T11" fmla="*/ 0 h 13"/>
                <a:gd name="T12" fmla="*/ 0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8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10" y="6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7" name="Freeform 432"/>
            <p:cNvSpPr/>
            <p:nvPr/>
          </p:nvSpPr>
          <p:spPr bwMode="auto">
            <a:xfrm>
              <a:off x="2677043" y="4227147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4 h 13"/>
                <a:gd name="T4" fmla="*/ 2 w 13"/>
                <a:gd name="T5" fmla="*/ 10 h 13"/>
                <a:gd name="T6" fmla="*/ 4 w 13"/>
                <a:gd name="T7" fmla="*/ 13 h 13"/>
                <a:gd name="T8" fmla="*/ 13 w 13"/>
                <a:gd name="T9" fmla="*/ 11 h 13"/>
                <a:gd name="T10" fmla="*/ 11 w 13"/>
                <a:gd name="T11" fmla="*/ 7 h 13"/>
                <a:gd name="T12" fmla="*/ 10 w 13"/>
                <a:gd name="T13" fmla="*/ 2 h 13"/>
                <a:gd name="T14" fmla="*/ 10 w 13"/>
                <a:gd name="T15" fmla="*/ 0 h 13"/>
                <a:gd name="T16" fmla="*/ 0 w 13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4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8" name="Freeform 433"/>
            <p:cNvSpPr/>
            <p:nvPr/>
          </p:nvSpPr>
          <p:spPr bwMode="auto">
            <a:xfrm>
              <a:off x="2646670" y="4122224"/>
              <a:ext cx="33134" cy="38656"/>
            </a:xfrm>
            <a:custGeom>
              <a:avLst/>
              <a:gdLst>
                <a:gd name="T0" fmla="*/ 0 w 12"/>
                <a:gd name="T1" fmla="*/ 3 h 14"/>
                <a:gd name="T2" fmla="*/ 0 w 12"/>
                <a:gd name="T3" fmla="*/ 6 h 14"/>
                <a:gd name="T4" fmla="*/ 2 w 12"/>
                <a:gd name="T5" fmla="*/ 11 h 14"/>
                <a:gd name="T6" fmla="*/ 3 w 12"/>
                <a:gd name="T7" fmla="*/ 14 h 14"/>
                <a:gd name="T8" fmla="*/ 12 w 12"/>
                <a:gd name="T9" fmla="*/ 11 h 14"/>
                <a:gd name="T10" fmla="*/ 12 w 12"/>
                <a:gd name="T11" fmla="*/ 8 h 14"/>
                <a:gd name="T12" fmla="*/ 11 w 12"/>
                <a:gd name="T13" fmla="*/ 3 h 14"/>
                <a:gd name="T14" fmla="*/ 9 w 12"/>
                <a:gd name="T15" fmla="*/ 0 h 14"/>
                <a:gd name="T16" fmla="*/ 0 w 12"/>
                <a:gd name="T1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4">
                  <a:moveTo>
                    <a:pt x="0" y="3"/>
                  </a:moveTo>
                  <a:lnTo>
                    <a:pt x="0" y="6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9" name="Freeform 434"/>
            <p:cNvSpPr/>
            <p:nvPr/>
          </p:nvSpPr>
          <p:spPr bwMode="auto">
            <a:xfrm>
              <a:off x="2624580" y="4020061"/>
              <a:ext cx="30373" cy="30373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5 h 11"/>
                <a:gd name="T4" fmla="*/ 2 w 11"/>
                <a:gd name="T5" fmla="*/ 10 h 11"/>
                <a:gd name="T6" fmla="*/ 2 w 11"/>
                <a:gd name="T7" fmla="*/ 11 h 11"/>
                <a:gd name="T8" fmla="*/ 11 w 11"/>
                <a:gd name="T9" fmla="*/ 9 h 11"/>
                <a:gd name="T10" fmla="*/ 11 w 11"/>
                <a:gd name="T11" fmla="*/ 7 h 11"/>
                <a:gd name="T12" fmla="*/ 11 w 11"/>
                <a:gd name="T13" fmla="*/ 2 h 11"/>
                <a:gd name="T14" fmla="*/ 10 w 11"/>
                <a:gd name="T15" fmla="*/ 0 h 11"/>
                <a:gd name="T16" fmla="*/ 0 w 11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0" y="1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0" name="Freeform 435"/>
            <p:cNvSpPr/>
            <p:nvPr/>
          </p:nvSpPr>
          <p:spPr bwMode="auto">
            <a:xfrm>
              <a:off x="2608014" y="3909615"/>
              <a:ext cx="33134" cy="30373"/>
            </a:xfrm>
            <a:custGeom>
              <a:avLst/>
              <a:gdLst>
                <a:gd name="T0" fmla="*/ 0 w 12"/>
                <a:gd name="T1" fmla="*/ 2 h 11"/>
                <a:gd name="T2" fmla="*/ 0 w 12"/>
                <a:gd name="T3" fmla="*/ 6 h 11"/>
                <a:gd name="T4" fmla="*/ 1 w 12"/>
                <a:gd name="T5" fmla="*/ 11 h 11"/>
                <a:gd name="T6" fmla="*/ 1 w 12"/>
                <a:gd name="T7" fmla="*/ 11 h 11"/>
                <a:gd name="T8" fmla="*/ 12 w 12"/>
                <a:gd name="T9" fmla="*/ 9 h 11"/>
                <a:gd name="T10" fmla="*/ 12 w 12"/>
                <a:gd name="T11" fmla="*/ 9 h 11"/>
                <a:gd name="T12" fmla="*/ 10 w 12"/>
                <a:gd name="T13" fmla="*/ 4 h 11"/>
                <a:gd name="T14" fmla="*/ 10 w 12"/>
                <a:gd name="T15" fmla="*/ 0 h 11"/>
                <a:gd name="T16" fmla="*/ 0 w 12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0" y="6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1" name="Freeform 436"/>
            <p:cNvSpPr/>
            <p:nvPr/>
          </p:nvSpPr>
          <p:spPr bwMode="auto">
            <a:xfrm>
              <a:off x="2599731" y="3801931"/>
              <a:ext cx="30373" cy="30373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5 h 11"/>
                <a:gd name="T4" fmla="*/ 0 w 11"/>
                <a:gd name="T5" fmla="*/ 11 h 11"/>
                <a:gd name="T6" fmla="*/ 11 w 11"/>
                <a:gd name="T7" fmla="*/ 9 h 11"/>
                <a:gd name="T8" fmla="*/ 9 w 11"/>
                <a:gd name="T9" fmla="*/ 5 h 11"/>
                <a:gd name="T10" fmla="*/ 9 w 11"/>
                <a:gd name="T11" fmla="*/ 0 h 11"/>
                <a:gd name="T12" fmla="*/ 0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1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2" name="Freeform 437"/>
            <p:cNvSpPr/>
            <p:nvPr/>
          </p:nvSpPr>
          <p:spPr bwMode="auto">
            <a:xfrm>
              <a:off x="2596969" y="3691486"/>
              <a:ext cx="27611" cy="27611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1 h 10"/>
                <a:gd name="T4" fmla="*/ 0 w 10"/>
                <a:gd name="T5" fmla="*/ 6 h 10"/>
                <a:gd name="T6" fmla="*/ 0 w 10"/>
                <a:gd name="T7" fmla="*/ 10 h 10"/>
                <a:gd name="T8" fmla="*/ 10 w 10"/>
                <a:gd name="T9" fmla="*/ 10 h 10"/>
                <a:gd name="T10" fmla="*/ 10 w 10"/>
                <a:gd name="T11" fmla="*/ 6 h 10"/>
                <a:gd name="T12" fmla="*/ 10 w 10"/>
                <a:gd name="T13" fmla="*/ 1 h 10"/>
                <a:gd name="T14" fmla="*/ 10 w 10"/>
                <a:gd name="T15" fmla="*/ 1 h 10"/>
                <a:gd name="T16" fmla="*/ 0 w 1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3" name="Freeform 438"/>
            <p:cNvSpPr/>
            <p:nvPr/>
          </p:nvSpPr>
          <p:spPr bwMode="auto">
            <a:xfrm>
              <a:off x="2599731" y="3581040"/>
              <a:ext cx="30373" cy="30373"/>
            </a:xfrm>
            <a:custGeom>
              <a:avLst/>
              <a:gdLst>
                <a:gd name="T0" fmla="*/ 2 w 11"/>
                <a:gd name="T1" fmla="*/ 0 h 11"/>
                <a:gd name="T2" fmla="*/ 2 w 11"/>
                <a:gd name="T3" fmla="*/ 2 h 11"/>
                <a:gd name="T4" fmla="*/ 0 w 11"/>
                <a:gd name="T5" fmla="*/ 7 h 11"/>
                <a:gd name="T6" fmla="*/ 0 w 11"/>
                <a:gd name="T7" fmla="*/ 10 h 11"/>
                <a:gd name="T8" fmla="*/ 11 w 11"/>
                <a:gd name="T9" fmla="*/ 11 h 11"/>
                <a:gd name="T10" fmla="*/ 11 w 11"/>
                <a:gd name="T11" fmla="*/ 8 h 11"/>
                <a:gd name="T12" fmla="*/ 11 w 11"/>
                <a:gd name="T13" fmla="*/ 2 h 11"/>
                <a:gd name="T14" fmla="*/ 11 w 11"/>
                <a:gd name="T15" fmla="*/ 0 h 11"/>
                <a:gd name="T16" fmla="*/ 2 w 11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4" name="Freeform 439"/>
            <p:cNvSpPr/>
            <p:nvPr/>
          </p:nvSpPr>
          <p:spPr bwMode="auto">
            <a:xfrm>
              <a:off x="2610776" y="3470594"/>
              <a:ext cx="33134" cy="33134"/>
            </a:xfrm>
            <a:custGeom>
              <a:avLst/>
              <a:gdLst>
                <a:gd name="T0" fmla="*/ 1 w 12"/>
                <a:gd name="T1" fmla="*/ 0 h 12"/>
                <a:gd name="T2" fmla="*/ 1 w 12"/>
                <a:gd name="T3" fmla="*/ 2 h 12"/>
                <a:gd name="T4" fmla="*/ 1 w 12"/>
                <a:gd name="T5" fmla="*/ 8 h 12"/>
                <a:gd name="T6" fmla="*/ 0 w 12"/>
                <a:gd name="T7" fmla="*/ 10 h 12"/>
                <a:gd name="T8" fmla="*/ 11 w 12"/>
                <a:gd name="T9" fmla="*/ 12 h 12"/>
                <a:gd name="T10" fmla="*/ 11 w 12"/>
                <a:gd name="T11" fmla="*/ 9 h 12"/>
                <a:gd name="T12" fmla="*/ 12 w 12"/>
                <a:gd name="T13" fmla="*/ 4 h 12"/>
                <a:gd name="T14" fmla="*/ 12 w 12"/>
                <a:gd name="T15" fmla="*/ 1 h 12"/>
                <a:gd name="T16" fmla="*/ 1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" y="0"/>
                  </a:moveTo>
                  <a:lnTo>
                    <a:pt x="1" y="2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2" y="4"/>
                  </a:lnTo>
                  <a:lnTo>
                    <a:pt x="1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5" name="Freeform 440"/>
            <p:cNvSpPr/>
            <p:nvPr/>
          </p:nvSpPr>
          <p:spPr bwMode="auto">
            <a:xfrm>
              <a:off x="2632865" y="3362909"/>
              <a:ext cx="33134" cy="30373"/>
            </a:xfrm>
            <a:custGeom>
              <a:avLst/>
              <a:gdLst>
                <a:gd name="T0" fmla="*/ 1 w 12"/>
                <a:gd name="T1" fmla="*/ 0 h 11"/>
                <a:gd name="T2" fmla="*/ 1 w 12"/>
                <a:gd name="T3" fmla="*/ 4 h 11"/>
                <a:gd name="T4" fmla="*/ 0 w 12"/>
                <a:gd name="T5" fmla="*/ 9 h 11"/>
                <a:gd name="T6" fmla="*/ 0 w 12"/>
                <a:gd name="T7" fmla="*/ 10 h 11"/>
                <a:gd name="T8" fmla="*/ 9 w 12"/>
                <a:gd name="T9" fmla="*/ 11 h 11"/>
                <a:gd name="T10" fmla="*/ 9 w 12"/>
                <a:gd name="T11" fmla="*/ 11 h 11"/>
                <a:gd name="T12" fmla="*/ 10 w 12"/>
                <a:gd name="T13" fmla="*/ 5 h 11"/>
                <a:gd name="T14" fmla="*/ 12 w 12"/>
                <a:gd name="T15" fmla="*/ 2 h 11"/>
                <a:gd name="T16" fmla="*/ 1 w 1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0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6" name="Freeform 441"/>
            <p:cNvSpPr/>
            <p:nvPr/>
          </p:nvSpPr>
          <p:spPr bwMode="auto">
            <a:xfrm>
              <a:off x="2657714" y="3252464"/>
              <a:ext cx="33134" cy="38656"/>
            </a:xfrm>
            <a:custGeom>
              <a:avLst/>
              <a:gdLst>
                <a:gd name="T0" fmla="*/ 3 w 12"/>
                <a:gd name="T1" fmla="*/ 0 h 14"/>
                <a:gd name="T2" fmla="*/ 1 w 12"/>
                <a:gd name="T3" fmla="*/ 6 h 14"/>
                <a:gd name="T4" fmla="*/ 0 w 12"/>
                <a:gd name="T5" fmla="*/ 11 h 14"/>
                <a:gd name="T6" fmla="*/ 9 w 12"/>
                <a:gd name="T7" fmla="*/ 14 h 14"/>
                <a:gd name="T8" fmla="*/ 11 w 12"/>
                <a:gd name="T9" fmla="*/ 8 h 14"/>
                <a:gd name="T10" fmla="*/ 12 w 12"/>
                <a:gd name="T11" fmla="*/ 3 h 14"/>
                <a:gd name="T12" fmla="*/ 3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3" y="0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1" y="8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7" name="Freeform 442"/>
            <p:cNvSpPr/>
            <p:nvPr/>
          </p:nvSpPr>
          <p:spPr bwMode="auto">
            <a:xfrm>
              <a:off x="2690848" y="3150302"/>
              <a:ext cx="33134" cy="35896"/>
            </a:xfrm>
            <a:custGeom>
              <a:avLst/>
              <a:gdLst>
                <a:gd name="T0" fmla="*/ 3 w 12"/>
                <a:gd name="T1" fmla="*/ 0 h 13"/>
                <a:gd name="T2" fmla="*/ 3 w 12"/>
                <a:gd name="T3" fmla="*/ 0 h 13"/>
                <a:gd name="T4" fmla="*/ 1 w 12"/>
                <a:gd name="T5" fmla="*/ 5 h 13"/>
                <a:gd name="T6" fmla="*/ 0 w 12"/>
                <a:gd name="T7" fmla="*/ 9 h 13"/>
                <a:gd name="T8" fmla="*/ 9 w 12"/>
                <a:gd name="T9" fmla="*/ 13 h 13"/>
                <a:gd name="T10" fmla="*/ 10 w 12"/>
                <a:gd name="T11" fmla="*/ 9 h 13"/>
                <a:gd name="T12" fmla="*/ 12 w 12"/>
                <a:gd name="T13" fmla="*/ 3 h 13"/>
                <a:gd name="T14" fmla="*/ 12 w 12"/>
                <a:gd name="T15" fmla="*/ 3 h 13"/>
                <a:gd name="T16" fmla="*/ 3 w 1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3" y="0"/>
                  </a:moveTo>
                  <a:lnTo>
                    <a:pt x="3" y="0"/>
                  </a:lnTo>
                  <a:lnTo>
                    <a:pt x="1" y="5"/>
                  </a:lnTo>
                  <a:lnTo>
                    <a:pt x="0" y="9"/>
                  </a:lnTo>
                  <a:lnTo>
                    <a:pt x="9" y="13"/>
                  </a:lnTo>
                  <a:lnTo>
                    <a:pt x="10" y="9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8" name="Freeform 443"/>
            <p:cNvSpPr/>
            <p:nvPr/>
          </p:nvSpPr>
          <p:spPr bwMode="auto">
            <a:xfrm>
              <a:off x="2729504" y="3048139"/>
              <a:ext cx="35896" cy="35896"/>
            </a:xfrm>
            <a:custGeom>
              <a:avLst/>
              <a:gdLst>
                <a:gd name="T0" fmla="*/ 4 w 13"/>
                <a:gd name="T1" fmla="*/ 0 h 13"/>
                <a:gd name="T2" fmla="*/ 3 w 13"/>
                <a:gd name="T3" fmla="*/ 1 h 13"/>
                <a:gd name="T4" fmla="*/ 0 w 13"/>
                <a:gd name="T5" fmla="*/ 6 h 13"/>
                <a:gd name="T6" fmla="*/ 0 w 13"/>
                <a:gd name="T7" fmla="*/ 9 h 13"/>
                <a:gd name="T8" fmla="*/ 9 w 13"/>
                <a:gd name="T9" fmla="*/ 13 h 13"/>
                <a:gd name="T10" fmla="*/ 9 w 13"/>
                <a:gd name="T11" fmla="*/ 9 h 13"/>
                <a:gd name="T12" fmla="*/ 12 w 13"/>
                <a:gd name="T13" fmla="*/ 5 h 13"/>
                <a:gd name="T14" fmla="*/ 13 w 13"/>
                <a:gd name="T15" fmla="*/ 4 h 13"/>
                <a:gd name="T16" fmla="*/ 4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4" y="0"/>
                  </a:moveTo>
                  <a:lnTo>
                    <a:pt x="3" y="1"/>
                  </a:lnTo>
                  <a:lnTo>
                    <a:pt x="0" y="6"/>
                  </a:lnTo>
                  <a:lnTo>
                    <a:pt x="0" y="9"/>
                  </a:lnTo>
                  <a:lnTo>
                    <a:pt x="9" y="13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9" name="Freeform 444"/>
            <p:cNvSpPr/>
            <p:nvPr/>
          </p:nvSpPr>
          <p:spPr bwMode="auto">
            <a:xfrm>
              <a:off x="2773682" y="2945978"/>
              <a:ext cx="35896" cy="35896"/>
            </a:xfrm>
            <a:custGeom>
              <a:avLst/>
              <a:gdLst>
                <a:gd name="T0" fmla="*/ 5 w 13"/>
                <a:gd name="T1" fmla="*/ 0 h 13"/>
                <a:gd name="T2" fmla="*/ 4 w 13"/>
                <a:gd name="T3" fmla="*/ 2 h 13"/>
                <a:gd name="T4" fmla="*/ 1 w 13"/>
                <a:gd name="T5" fmla="*/ 7 h 13"/>
                <a:gd name="T6" fmla="*/ 0 w 13"/>
                <a:gd name="T7" fmla="*/ 10 h 13"/>
                <a:gd name="T8" fmla="*/ 9 w 13"/>
                <a:gd name="T9" fmla="*/ 13 h 13"/>
                <a:gd name="T10" fmla="*/ 10 w 13"/>
                <a:gd name="T11" fmla="*/ 11 h 13"/>
                <a:gd name="T12" fmla="*/ 13 w 13"/>
                <a:gd name="T13" fmla="*/ 7 h 13"/>
                <a:gd name="T14" fmla="*/ 13 w 13"/>
                <a:gd name="T15" fmla="*/ 4 h 13"/>
                <a:gd name="T16" fmla="*/ 5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4" y="2"/>
                  </a:lnTo>
                  <a:lnTo>
                    <a:pt x="1" y="7"/>
                  </a:lnTo>
                  <a:lnTo>
                    <a:pt x="0" y="10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0" name="Freeform 445"/>
            <p:cNvSpPr/>
            <p:nvPr/>
          </p:nvSpPr>
          <p:spPr bwMode="auto">
            <a:xfrm>
              <a:off x="2823383" y="2849337"/>
              <a:ext cx="41418" cy="35896"/>
            </a:xfrm>
            <a:custGeom>
              <a:avLst/>
              <a:gdLst>
                <a:gd name="T0" fmla="*/ 5 w 15"/>
                <a:gd name="T1" fmla="*/ 0 h 13"/>
                <a:gd name="T2" fmla="*/ 4 w 15"/>
                <a:gd name="T3" fmla="*/ 1 h 13"/>
                <a:gd name="T4" fmla="*/ 2 w 15"/>
                <a:gd name="T5" fmla="*/ 7 h 13"/>
                <a:gd name="T6" fmla="*/ 0 w 15"/>
                <a:gd name="T7" fmla="*/ 8 h 13"/>
                <a:gd name="T8" fmla="*/ 9 w 15"/>
                <a:gd name="T9" fmla="*/ 13 h 13"/>
                <a:gd name="T10" fmla="*/ 11 w 15"/>
                <a:gd name="T11" fmla="*/ 12 h 13"/>
                <a:gd name="T12" fmla="*/ 13 w 15"/>
                <a:gd name="T13" fmla="*/ 7 h 13"/>
                <a:gd name="T14" fmla="*/ 15 w 15"/>
                <a:gd name="T15" fmla="*/ 5 h 13"/>
                <a:gd name="T16" fmla="*/ 5 w 1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4" y="1"/>
                  </a:lnTo>
                  <a:lnTo>
                    <a:pt x="2" y="7"/>
                  </a:lnTo>
                  <a:lnTo>
                    <a:pt x="0" y="8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1" name="Freeform 446"/>
            <p:cNvSpPr/>
            <p:nvPr/>
          </p:nvSpPr>
          <p:spPr bwMode="auto">
            <a:xfrm>
              <a:off x="2881367" y="2755458"/>
              <a:ext cx="35896" cy="35896"/>
            </a:xfrm>
            <a:custGeom>
              <a:avLst/>
              <a:gdLst>
                <a:gd name="T0" fmla="*/ 5 w 13"/>
                <a:gd name="T1" fmla="*/ 0 h 13"/>
                <a:gd name="T2" fmla="*/ 4 w 13"/>
                <a:gd name="T3" fmla="*/ 1 h 13"/>
                <a:gd name="T4" fmla="*/ 1 w 13"/>
                <a:gd name="T5" fmla="*/ 7 h 13"/>
                <a:gd name="T6" fmla="*/ 0 w 13"/>
                <a:gd name="T7" fmla="*/ 8 h 13"/>
                <a:gd name="T8" fmla="*/ 8 w 13"/>
                <a:gd name="T9" fmla="*/ 13 h 13"/>
                <a:gd name="T10" fmla="*/ 9 w 13"/>
                <a:gd name="T11" fmla="*/ 12 h 13"/>
                <a:gd name="T12" fmla="*/ 13 w 13"/>
                <a:gd name="T13" fmla="*/ 7 h 13"/>
                <a:gd name="T14" fmla="*/ 13 w 13"/>
                <a:gd name="T15" fmla="*/ 5 h 13"/>
                <a:gd name="T16" fmla="*/ 5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4" y="1"/>
                  </a:lnTo>
                  <a:lnTo>
                    <a:pt x="1" y="7"/>
                  </a:lnTo>
                  <a:lnTo>
                    <a:pt x="0" y="8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2" name="Freeform 447"/>
            <p:cNvSpPr/>
            <p:nvPr/>
          </p:nvSpPr>
          <p:spPr bwMode="auto">
            <a:xfrm>
              <a:off x="2942112" y="2661579"/>
              <a:ext cx="41418" cy="38656"/>
            </a:xfrm>
            <a:custGeom>
              <a:avLst/>
              <a:gdLst>
                <a:gd name="T0" fmla="*/ 6 w 15"/>
                <a:gd name="T1" fmla="*/ 0 h 14"/>
                <a:gd name="T2" fmla="*/ 6 w 15"/>
                <a:gd name="T3" fmla="*/ 1 h 14"/>
                <a:gd name="T4" fmla="*/ 2 w 15"/>
                <a:gd name="T5" fmla="*/ 7 h 14"/>
                <a:gd name="T6" fmla="*/ 0 w 15"/>
                <a:gd name="T7" fmla="*/ 9 h 14"/>
                <a:gd name="T8" fmla="*/ 8 w 15"/>
                <a:gd name="T9" fmla="*/ 14 h 14"/>
                <a:gd name="T10" fmla="*/ 10 w 15"/>
                <a:gd name="T11" fmla="*/ 12 h 14"/>
                <a:gd name="T12" fmla="*/ 13 w 15"/>
                <a:gd name="T13" fmla="*/ 8 h 14"/>
                <a:gd name="T14" fmla="*/ 15 w 15"/>
                <a:gd name="T15" fmla="*/ 7 h 14"/>
                <a:gd name="T16" fmla="*/ 6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6" y="0"/>
                  </a:moveTo>
                  <a:lnTo>
                    <a:pt x="6" y="1"/>
                  </a:lnTo>
                  <a:lnTo>
                    <a:pt x="2" y="7"/>
                  </a:lnTo>
                  <a:lnTo>
                    <a:pt x="0" y="9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3" name="Freeform 448"/>
            <p:cNvSpPr/>
            <p:nvPr/>
          </p:nvSpPr>
          <p:spPr bwMode="auto">
            <a:xfrm>
              <a:off x="3008380" y="2575985"/>
              <a:ext cx="38656" cy="38656"/>
            </a:xfrm>
            <a:custGeom>
              <a:avLst/>
              <a:gdLst>
                <a:gd name="T0" fmla="*/ 6 w 14"/>
                <a:gd name="T1" fmla="*/ 0 h 14"/>
                <a:gd name="T2" fmla="*/ 6 w 14"/>
                <a:gd name="T3" fmla="*/ 0 h 14"/>
                <a:gd name="T4" fmla="*/ 3 w 14"/>
                <a:gd name="T5" fmla="*/ 5 h 14"/>
                <a:gd name="T6" fmla="*/ 0 w 14"/>
                <a:gd name="T7" fmla="*/ 8 h 14"/>
                <a:gd name="T8" fmla="*/ 8 w 14"/>
                <a:gd name="T9" fmla="*/ 14 h 14"/>
                <a:gd name="T10" fmla="*/ 10 w 14"/>
                <a:gd name="T11" fmla="*/ 10 h 14"/>
                <a:gd name="T12" fmla="*/ 14 w 14"/>
                <a:gd name="T13" fmla="*/ 6 h 14"/>
                <a:gd name="T14" fmla="*/ 14 w 14"/>
                <a:gd name="T15" fmla="*/ 6 h 14"/>
                <a:gd name="T16" fmla="*/ 6 w 1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6" y="0"/>
                  </a:moveTo>
                  <a:lnTo>
                    <a:pt x="6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4" name="Freeform 449"/>
            <p:cNvSpPr/>
            <p:nvPr/>
          </p:nvSpPr>
          <p:spPr bwMode="auto">
            <a:xfrm>
              <a:off x="3080169" y="2487629"/>
              <a:ext cx="35896" cy="41418"/>
            </a:xfrm>
            <a:custGeom>
              <a:avLst/>
              <a:gdLst>
                <a:gd name="T0" fmla="*/ 7 w 13"/>
                <a:gd name="T1" fmla="*/ 0 h 15"/>
                <a:gd name="T2" fmla="*/ 3 w 13"/>
                <a:gd name="T3" fmla="*/ 4 h 15"/>
                <a:gd name="T4" fmla="*/ 0 w 13"/>
                <a:gd name="T5" fmla="*/ 8 h 15"/>
                <a:gd name="T6" fmla="*/ 7 w 13"/>
                <a:gd name="T7" fmla="*/ 15 h 15"/>
                <a:gd name="T8" fmla="*/ 10 w 13"/>
                <a:gd name="T9" fmla="*/ 11 h 15"/>
                <a:gd name="T10" fmla="*/ 13 w 13"/>
                <a:gd name="T11" fmla="*/ 7 h 15"/>
                <a:gd name="T12" fmla="*/ 7 w 1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5" name="Freeform 450"/>
            <p:cNvSpPr/>
            <p:nvPr/>
          </p:nvSpPr>
          <p:spPr bwMode="auto">
            <a:xfrm>
              <a:off x="3151959" y="2410317"/>
              <a:ext cx="41418" cy="38656"/>
            </a:xfrm>
            <a:custGeom>
              <a:avLst/>
              <a:gdLst>
                <a:gd name="T0" fmla="*/ 7 w 15"/>
                <a:gd name="T1" fmla="*/ 0 h 14"/>
                <a:gd name="T2" fmla="*/ 5 w 15"/>
                <a:gd name="T3" fmla="*/ 1 h 14"/>
                <a:gd name="T4" fmla="*/ 1 w 15"/>
                <a:gd name="T5" fmla="*/ 6 h 14"/>
                <a:gd name="T6" fmla="*/ 0 w 15"/>
                <a:gd name="T7" fmla="*/ 6 h 14"/>
                <a:gd name="T8" fmla="*/ 8 w 15"/>
                <a:gd name="T9" fmla="*/ 14 h 14"/>
                <a:gd name="T10" fmla="*/ 9 w 15"/>
                <a:gd name="T11" fmla="*/ 13 h 14"/>
                <a:gd name="T12" fmla="*/ 13 w 15"/>
                <a:gd name="T13" fmla="*/ 7 h 14"/>
                <a:gd name="T14" fmla="*/ 15 w 15"/>
                <a:gd name="T15" fmla="*/ 6 h 14"/>
                <a:gd name="T16" fmla="*/ 7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5" y="1"/>
                  </a:lnTo>
                  <a:lnTo>
                    <a:pt x="1" y="6"/>
                  </a:lnTo>
                  <a:lnTo>
                    <a:pt x="0" y="6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6" name="Freeform 451"/>
            <p:cNvSpPr/>
            <p:nvPr/>
          </p:nvSpPr>
          <p:spPr bwMode="auto">
            <a:xfrm>
              <a:off x="3232031" y="2330243"/>
              <a:ext cx="35896" cy="38656"/>
            </a:xfrm>
            <a:custGeom>
              <a:avLst/>
              <a:gdLst>
                <a:gd name="T0" fmla="*/ 6 w 13"/>
                <a:gd name="T1" fmla="*/ 0 h 14"/>
                <a:gd name="T2" fmla="*/ 3 w 13"/>
                <a:gd name="T3" fmla="*/ 4 h 14"/>
                <a:gd name="T4" fmla="*/ 0 w 13"/>
                <a:gd name="T5" fmla="*/ 8 h 14"/>
                <a:gd name="T6" fmla="*/ 6 w 13"/>
                <a:gd name="T7" fmla="*/ 14 h 14"/>
                <a:gd name="T8" fmla="*/ 9 w 13"/>
                <a:gd name="T9" fmla="*/ 12 h 14"/>
                <a:gd name="T10" fmla="*/ 13 w 13"/>
                <a:gd name="T11" fmla="*/ 8 h 14"/>
                <a:gd name="T12" fmla="*/ 6 w 1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7" name="Freeform 452"/>
            <p:cNvSpPr/>
            <p:nvPr/>
          </p:nvSpPr>
          <p:spPr bwMode="auto">
            <a:xfrm>
              <a:off x="3312105" y="2258453"/>
              <a:ext cx="38656" cy="35896"/>
            </a:xfrm>
            <a:custGeom>
              <a:avLst/>
              <a:gdLst>
                <a:gd name="T0" fmla="*/ 8 w 14"/>
                <a:gd name="T1" fmla="*/ 0 h 13"/>
                <a:gd name="T2" fmla="*/ 6 w 14"/>
                <a:gd name="T3" fmla="*/ 1 h 13"/>
                <a:gd name="T4" fmla="*/ 1 w 14"/>
                <a:gd name="T5" fmla="*/ 5 h 13"/>
                <a:gd name="T6" fmla="*/ 0 w 14"/>
                <a:gd name="T7" fmla="*/ 6 h 13"/>
                <a:gd name="T8" fmla="*/ 6 w 14"/>
                <a:gd name="T9" fmla="*/ 13 h 13"/>
                <a:gd name="T10" fmla="*/ 8 w 14"/>
                <a:gd name="T11" fmla="*/ 11 h 13"/>
                <a:gd name="T12" fmla="*/ 13 w 14"/>
                <a:gd name="T13" fmla="*/ 8 h 13"/>
                <a:gd name="T14" fmla="*/ 14 w 14"/>
                <a:gd name="T15" fmla="*/ 6 h 13"/>
                <a:gd name="T16" fmla="*/ 8 w 1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0"/>
                  </a:moveTo>
                  <a:lnTo>
                    <a:pt x="6" y="1"/>
                  </a:lnTo>
                  <a:lnTo>
                    <a:pt x="1" y="5"/>
                  </a:lnTo>
                  <a:lnTo>
                    <a:pt x="0" y="6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8" name="Freeform 453"/>
            <p:cNvSpPr/>
            <p:nvPr/>
          </p:nvSpPr>
          <p:spPr bwMode="auto">
            <a:xfrm>
              <a:off x="3394939" y="2186663"/>
              <a:ext cx="38656" cy="35896"/>
            </a:xfrm>
            <a:custGeom>
              <a:avLst/>
              <a:gdLst>
                <a:gd name="T0" fmla="*/ 8 w 14"/>
                <a:gd name="T1" fmla="*/ 0 h 13"/>
                <a:gd name="T2" fmla="*/ 5 w 14"/>
                <a:gd name="T3" fmla="*/ 2 h 13"/>
                <a:gd name="T4" fmla="*/ 0 w 14"/>
                <a:gd name="T5" fmla="*/ 6 h 13"/>
                <a:gd name="T6" fmla="*/ 6 w 14"/>
                <a:gd name="T7" fmla="*/ 13 h 13"/>
                <a:gd name="T8" fmla="*/ 10 w 14"/>
                <a:gd name="T9" fmla="*/ 10 h 13"/>
                <a:gd name="T10" fmla="*/ 14 w 14"/>
                <a:gd name="T11" fmla="*/ 7 h 13"/>
                <a:gd name="T12" fmla="*/ 8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8" y="0"/>
                  </a:moveTo>
                  <a:lnTo>
                    <a:pt x="5" y="2"/>
                  </a:lnTo>
                  <a:lnTo>
                    <a:pt x="0" y="6"/>
                  </a:lnTo>
                  <a:lnTo>
                    <a:pt x="6" y="13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9" name="Freeform 454"/>
            <p:cNvSpPr/>
            <p:nvPr/>
          </p:nvSpPr>
          <p:spPr bwMode="auto">
            <a:xfrm>
              <a:off x="3480534" y="2117636"/>
              <a:ext cx="38656" cy="38656"/>
            </a:xfrm>
            <a:custGeom>
              <a:avLst/>
              <a:gdLst>
                <a:gd name="T0" fmla="*/ 8 w 14"/>
                <a:gd name="T1" fmla="*/ 0 h 14"/>
                <a:gd name="T2" fmla="*/ 4 w 14"/>
                <a:gd name="T3" fmla="*/ 4 h 14"/>
                <a:gd name="T4" fmla="*/ 0 w 14"/>
                <a:gd name="T5" fmla="*/ 6 h 14"/>
                <a:gd name="T6" fmla="*/ 7 w 14"/>
                <a:gd name="T7" fmla="*/ 14 h 14"/>
                <a:gd name="T8" fmla="*/ 9 w 14"/>
                <a:gd name="T9" fmla="*/ 11 h 14"/>
                <a:gd name="T10" fmla="*/ 14 w 14"/>
                <a:gd name="T11" fmla="*/ 8 h 14"/>
                <a:gd name="T12" fmla="*/ 8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8" y="0"/>
                  </a:moveTo>
                  <a:lnTo>
                    <a:pt x="4" y="4"/>
                  </a:lnTo>
                  <a:lnTo>
                    <a:pt x="0" y="6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0" name="Freeform 455"/>
            <p:cNvSpPr/>
            <p:nvPr/>
          </p:nvSpPr>
          <p:spPr bwMode="auto">
            <a:xfrm>
              <a:off x="3571652" y="2051368"/>
              <a:ext cx="35896" cy="35896"/>
            </a:xfrm>
            <a:custGeom>
              <a:avLst/>
              <a:gdLst>
                <a:gd name="T0" fmla="*/ 8 w 13"/>
                <a:gd name="T1" fmla="*/ 0 h 13"/>
                <a:gd name="T2" fmla="*/ 8 w 13"/>
                <a:gd name="T3" fmla="*/ 0 h 13"/>
                <a:gd name="T4" fmla="*/ 1 w 13"/>
                <a:gd name="T5" fmla="*/ 4 h 13"/>
                <a:gd name="T6" fmla="*/ 0 w 13"/>
                <a:gd name="T7" fmla="*/ 5 h 13"/>
                <a:gd name="T8" fmla="*/ 5 w 13"/>
                <a:gd name="T9" fmla="*/ 13 h 13"/>
                <a:gd name="T10" fmla="*/ 8 w 13"/>
                <a:gd name="T11" fmla="*/ 12 h 13"/>
                <a:gd name="T12" fmla="*/ 13 w 13"/>
                <a:gd name="T13" fmla="*/ 8 h 13"/>
                <a:gd name="T14" fmla="*/ 13 w 13"/>
                <a:gd name="T15" fmla="*/ 8 h 13"/>
                <a:gd name="T16" fmla="*/ 8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8" y="0"/>
                  </a:moveTo>
                  <a:lnTo>
                    <a:pt x="8" y="0"/>
                  </a:lnTo>
                  <a:lnTo>
                    <a:pt x="1" y="4"/>
                  </a:lnTo>
                  <a:lnTo>
                    <a:pt x="0" y="5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1" name="Freeform 456"/>
            <p:cNvSpPr/>
            <p:nvPr/>
          </p:nvSpPr>
          <p:spPr bwMode="auto">
            <a:xfrm>
              <a:off x="3660009" y="1990623"/>
              <a:ext cx="35896" cy="35896"/>
            </a:xfrm>
            <a:custGeom>
              <a:avLst/>
              <a:gdLst>
                <a:gd name="T0" fmla="*/ 8 w 13"/>
                <a:gd name="T1" fmla="*/ 0 h 13"/>
                <a:gd name="T2" fmla="*/ 7 w 13"/>
                <a:gd name="T3" fmla="*/ 0 h 13"/>
                <a:gd name="T4" fmla="*/ 2 w 13"/>
                <a:gd name="T5" fmla="*/ 4 h 13"/>
                <a:gd name="T6" fmla="*/ 0 w 13"/>
                <a:gd name="T7" fmla="*/ 5 h 13"/>
                <a:gd name="T8" fmla="*/ 6 w 13"/>
                <a:gd name="T9" fmla="*/ 13 h 13"/>
                <a:gd name="T10" fmla="*/ 7 w 13"/>
                <a:gd name="T11" fmla="*/ 12 h 13"/>
                <a:gd name="T12" fmla="*/ 13 w 13"/>
                <a:gd name="T13" fmla="*/ 9 h 13"/>
                <a:gd name="T14" fmla="*/ 13 w 13"/>
                <a:gd name="T15" fmla="*/ 8 h 13"/>
                <a:gd name="T16" fmla="*/ 8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8" y="0"/>
                  </a:moveTo>
                  <a:lnTo>
                    <a:pt x="7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2" name="Freeform 457"/>
            <p:cNvSpPr/>
            <p:nvPr/>
          </p:nvSpPr>
          <p:spPr bwMode="auto">
            <a:xfrm>
              <a:off x="3753888" y="1929878"/>
              <a:ext cx="35896" cy="38656"/>
            </a:xfrm>
            <a:custGeom>
              <a:avLst/>
              <a:gdLst>
                <a:gd name="T0" fmla="*/ 8 w 13"/>
                <a:gd name="T1" fmla="*/ 0 h 14"/>
                <a:gd name="T2" fmla="*/ 7 w 13"/>
                <a:gd name="T3" fmla="*/ 1 h 14"/>
                <a:gd name="T4" fmla="*/ 2 w 13"/>
                <a:gd name="T5" fmla="*/ 5 h 14"/>
                <a:gd name="T6" fmla="*/ 0 w 13"/>
                <a:gd name="T7" fmla="*/ 5 h 14"/>
                <a:gd name="T8" fmla="*/ 6 w 13"/>
                <a:gd name="T9" fmla="*/ 14 h 14"/>
                <a:gd name="T10" fmla="*/ 7 w 13"/>
                <a:gd name="T11" fmla="*/ 13 h 14"/>
                <a:gd name="T12" fmla="*/ 12 w 13"/>
                <a:gd name="T13" fmla="*/ 9 h 14"/>
                <a:gd name="T14" fmla="*/ 13 w 13"/>
                <a:gd name="T15" fmla="*/ 9 h 14"/>
                <a:gd name="T16" fmla="*/ 8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7" y="1"/>
                  </a:lnTo>
                  <a:lnTo>
                    <a:pt x="2" y="5"/>
                  </a:lnTo>
                  <a:lnTo>
                    <a:pt x="0" y="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3" name="Freeform 458"/>
            <p:cNvSpPr/>
            <p:nvPr/>
          </p:nvSpPr>
          <p:spPr bwMode="auto">
            <a:xfrm>
              <a:off x="3847767" y="1874655"/>
              <a:ext cx="35896" cy="35896"/>
            </a:xfrm>
            <a:custGeom>
              <a:avLst/>
              <a:gdLst>
                <a:gd name="T0" fmla="*/ 10 w 13"/>
                <a:gd name="T1" fmla="*/ 0 h 13"/>
                <a:gd name="T2" fmla="*/ 8 w 13"/>
                <a:gd name="T3" fmla="*/ 0 h 13"/>
                <a:gd name="T4" fmla="*/ 3 w 13"/>
                <a:gd name="T5" fmla="*/ 4 h 13"/>
                <a:gd name="T6" fmla="*/ 0 w 13"/>
                <a:gd name="T7" fmla="*/ 5 h 13"/>
                <a:gd name="T8" fmla="*/ 6 w 13"/>
                <a:gd name="T9" fmla="*/ 13 h 13"/>
                <a:gd name="T10" fmla="*/ 7 w 13"/>
                <a:gd name="T11" fmla="*/ 12 h 13"/>
                <a:gd name="T12" fmla="*/ 13 w 13"/>
                <a:gd name="T13" fmla="*/ 9 h 13"/>
                <a:gd name="T14" fmla="*/ 13 w 13"/>
                <a:gd name="T15" fmla="*/ 9 h 13"/>
                <a:gd name="T16" fmla="*/ 10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8" y="0"/>
                  </a:lnTo>
                  <a:lnTo>
                    <a:pt x="3" y="4"/>
                  </a:lnTo>
                  <a:lnTo>
                    <a:pt x="0" y="5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4" name="Freeform 459"/>
            <p:cNvSpPr/>
            <p:nvPr/>
          </p:nvSpPr>
          <p:spPr bwMode="auto">
            <a:xfrm>
              <a:off x="3947168" y="1822193"/>
              <a:ext cx="35896" cy="38656"/>
            </a:xfrm>
            <a:custGeom>
              <a:avLst/>
              <a:gdLst>
                <a:gd name="T0" fmla="*/ 7 w 13"/>
                <a:gd name="T1" fmla="*/ 0 h 14"/>
                <a:gd name="T2" fmla="*/ 2 w 13"/>
                <a:gd name="T3" fmla="*/ 3 h 14"/>
                <a:gd name="T4" fmla="*/ 0 w 13"/>
                <a:gd name="T5" fmla="*/ 5 h 14"/>
                <a:gd name="T6" fmla="*/ 4 w 13"/>
                <a:gd name="T7" fmla="*/ 14 h 14"/>
                <a:gd name="T8" fmla="*/ 6 w 13"/>
                <a:gd name="T9" fmla="*/ 11 h 14"/>
                <a:gd name="T10" fmla="*/ 13 w 13"/>
                <a:gd name="T11" fmla="*/ 9 h 14"/>
                <a:gd name="T12" fmla="*/ 7 w 1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13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5" name="Freeform 460"/>
            <p:cNvSpPr/>
            <p:nvPr/>
          </p:nvSpPr>
          <p:spPr bwMode="auto">
            <a:xfrm>
              <a:off x="4043807" y="1769732"/>
              <a:ext cx="35896" cy="41418"/>
            </a:xfrm>
            <a:custGeom>
              <a:avLst/>
              <a:gdLst>
                <a:gd name="T0" fmla="*/ 9 w 13"/>
                <a:gd name="T1" fmla="*/ 0 h 15"/>
                <a:gd name="T2" fmla="*/ 4 w 13"/>
                <a:gd name="T3" fmla="*/ 3 h 15"/>
                <a:gd name="T4" fmla="*/ 0 w 13"/>
                <a:gd name="T5" fmla="*/ 5 h 15"/>
                <a:gd name="T6" fmla="*/ 4 w 13"/>
                <a:gd name="T7" fmla="*/ 15 h 15"/>
                <a:gd name="T8" fmla="*/ 8 w 13"/>
                <a:gd name="T9" fmla="*/ 12 h 15"/>
                <a:gd name="T10" fmla="*/ 13 w 13"/>
                <a:gd name="T11" fmla="*/ 9 h 15"/>
                <a:gd name="T12" fmla="*/ 9 w 1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9" y="0"/>
                  </a:moveTo>
                  <a:lnTo>
                    <a:pt x="4" y="3"/>
                  </a:lnTo>
                  <a:lnTo>
                    <a:pt x="0" y="5"/>
                  </a:lnTo>
                  <a:lnTo>
                    <a:pt x="4" y="15"/>
                  </a:lnTo>
                  <a:lnTo>
                    <a:pt x="8" y="12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6" name="Freeform 461"/>
            <p:cNvSpPr/>
            <p:nvPr/>
          </p:nvSpPr>
          <p:spPr bwMode="auto">
            <a:xfrm>
              <a:off x="4140447" y="1722792"/>
              <a:ext cx="35896" cy="35896"/>
            </a:xfrm>
            <a:custGeom>
              <a:avLst/>
              <a:gdLst>
                <a:gd name="T0" fmla="*/ 9 w 13"/>
                <a:gd name="T1" fmla="*/ 0 h 13"/>
                <a:gd name="T2" fmla="*/ 7 w 13"/>
                <a:gd name="T3" fmla="*/ 2 h 13"/>
                <a:gd name="T4" fmla="*/ 0 w 13"/>
                <a:gd name="T5" fmla="*/ 4 h 13"/>
                <a:gd name="T6" fmla="*/ 5 w 13"/>
                <a:gd name="T7" fmla="*/ 13 h 13"/>
                <a:gd name="T8" fmla="*/ 11 w 13"/>
                <a:gd name="T9" fmla="*/ 11 h 13"/>
                <a:gd name="T10" fmla="*/ 13 w 13"/>
                <a:gd name="T11" fmla="*/ 9 h 13"/>
                <a:gd name="T12" fmla="*/ 9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9" y="0"/>
                  </a:moveTo>
                  <a:lnTo>
                    <a:pt x="7" y="2"/>
                  </a:lnTo>
                  <a:lnTo>
                    <a:pt x="0" y="4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7" name="Freeform 462"/>
            <p:cNvSpPr/>
            <p:nvPr/>
          </p:nvSpPr>
          <p:spPr bwMode="auto">
            <a:xfrm>
              <a:off x="4242609" y="1681376"/>
              <a:ext cx="35896" cy="35896"/>
            </a:xfrm>
            <a:custGeom>
              <a:avLst/>
              <a:gdLst>
                <a:gd name="T0" fmla="*/ 9 w 13"/>
                <a:gd name="T1" fmla="*/ 0 h 13"/>
                <a:gd name="T2" fmla="*/ 9 w 13"/>
                <a:gd name="T3" fmla="*/ 0 h 13"/>
                <a:gd name="T4" fmla="*/ 2 w 13"/>
                <a:gd name="T5" fmla="*/ 2 h 13"/>
                <a:gd name="T6" fmla="*/ 0 w 13"/>
                <a:gd name="T7" fmla="*/ 3 h 13"/>
                <a:gd name="T8" fmla="*/ 4 w 13"/>
                <a:gd name="T9" fmla="*/ 13 h 13"/>
                <a:gd name="T10" fmla="*/ 6 w 13"/>
                <a:gd name="T11" fmla="*/ 11 h 13"/>
                <a:gd name="T12" fmla="*/ 13 w 13"/>
                <a:gd name="T13" fmla="*/ 9 h 13"/>
                <a:gd name="T14" fmla="*/ 13 w 13"/>
                <a:gd name="T15" fmla="*/ 9 h 13"/>
                <a:gd name="T16" fmla="*/ 9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0"/>
                  </a:moveTo>
                  <a:lnTo>
                    <a:pt x="9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8" name="Freeform 463"/>
            <p:cNvSpPr/>
            <p:nvPr/>
          </p:nvSpPr>
          <p:spPr bwMode="auto">
            <a:xfrm>
              <a:off x="4347532" y="1637197"/>
              <a:ext cx="30373" cy="35896"/>
            </a:xfrm>
            <a:custGeom>
              <a:avLst/>
              <a:gdLst>
                <a:gd name="T0" fmla="*/ 9 w 11"/>
                <a:gd name="T1" fmla="*/ 0 h 13"/>
                <a:gd name="T2" fmla="*/ 4 w 11"/>
                <a:gd name="T3" fmla="*/ 3 h 13"/>
                <a:gd name="T4" fmla="*/ 0 w 11"/>
                <a:gd name="T5" fmla="*/ 4 h 13"/>
                <a:gd name="T6" fmla="*/ 2 w 11"/>
                <a:gd name="T7" fmla="*/ 13 h 13"/>
                <a:gd name="T8" fmla="*/ 8 w 11"/>
                <a:gd name="T9" fmla="*/ 12 h 13"/>
                <a:gd name="T10" fmla="*/ 11 w 11"/>
                <a:gd name="T11" fmla="*/ 10 h 13"/>
                <a:gd name="T12" fmla="*/ 9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9" y="0"/>
                  </a:moveTo>
                  <a:lnTo>
                    <a:pt x="4" y="3"/>
                  </a:lnTo>
                  <a:lnTo>
                    <a:pt x="0" y="4"/>
                  </a:lnTo>
                  <a:lnTo>
                    <a:pt x="2" y="13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9" name="Freeform 464"/>
            <p:cNvSpPr/>
            <p:nvPr/>
          </p:nvSpPr>
          <p:spPr bwMode="auto">
            <a:xfrm>
              <a:off x="4446933" y="1601302"/>
              <a:ext cx="35896" cy="33134"/>
            </a:xfrm>
            <a:custGeom>
              <a:avLst/>
              <a:gdLst>
                <a:gd name="T0" fmla="*/ 9 w 13"/>
                <a:gd name="T1" fmla="*/ 0 h 12"/>
                <a:gd name="T2" fmla="*/ 8 w 13"/>
                <a:gd name="T3" fmla="*/ 0 h 12"/>
                <a:gd name="T4" fmla="*/ 2 w 13"/>
                <a:gd name="T5" fmla="*/ 2 h 12"/>
                <a:gd name="T6" fmla="*/ 0 w 13"/>
                <a:gd name="T7" fmla="*/ 2 h 12"/>
                <a:gd name="T8" fmla="*/ 4 w 13"/>
                <a:gd name="T9" fmla="*/ 12 h 12"/>
                <a:gd name="T10" fmla="*/ 4 w 13"/>
                <a:gd name="T11" fmla="*/ 12 h 12"/>
                <a:gd name="T12" fmla="*/ 12 w 13"/>
                <a:gd name="T13" fmla="*/ 9 h 12"/>
                <a:gd name="T14" fmla="*/ 13 w 13"/>
                <a:gd name="T15" fmla="*/ 9 h 12"/>
                <a:gd name="T16" fmla="*/ 9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9" y="0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0" name="Freeform 465"/>
            <p:cNvSpPr/>
            <p:nvPr/>
          </p:nvSpPr>
          <p:spPr bwMode="auto">
            <a:xfrm>
              <a:off x="4551856" y="1565408"/>
              <a:ext cx="35896" cy="33134"/>
            </a:xfrm>
            <a:custGeom>
              <a:avLst/>
              <a:gdLst>
                <a:gd name="T0" fmla="*/ 9 w 13"/>
                <a:gd name="T1" fmla="*/ 0 h 12"/>
                <a:gd name="T2" fmla="*/ 4 w 13"/>
                <a:gd name="T3" fmla="*/ 1 h 12"/>
                <a:gd name="T4" fmla="*/ 0 w 13"/>
                <a:gd name="T5" fmla="*/ 2 h 12"/>
                <a:gd name="T6" fmla="*/ 3 w 13"/>
                <a:gd name="T7" fmla="*/ 12 h 12"/>
                <a:gd name="T8" fmla="*/ 8 w 13"/>
                <a:gd name="T9" fmla="*/ 10 h 12"/>
                <a:gd name="T10" fmla="*/ 13 w 13"/>
                <a:gd name="T11" fmla="*/ 9 h 12"/>
                <a:gd name="T12" fmla="*/ 9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9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0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1" name="Freeform 466"/>
            <p:cNvSpPr/>
            <p:nvPr/>
          </p:nvSpPr>
          <p:spPr bwMode="auto">
            <a:xfrm>
              <a:off x="4656780" y="1529512"/>
              <a:ext cx="33134" cy="35896"/>
            </a:xfrm>
            <a:custGeom>
              <a:avLst/>
              <a:gdLst>
                <a:gd name="T0" fmla="*/ 9 w 12"/>
                <a:gd name="T1" fmla="*/ 0 h 13"/>
                <a:gd name="T2" fmla="*/ 9 w 12"/>
                <a:gd name="T3" fmla="*/ 0 h 13"/>
                <a:gd name="T4" fmla="*/ 1 w 12"/>
                <a:gd name="T5" fmla="*/ 2 h 13"/>
                <a:gd name="T6" fmla="*/ 0 w 12"/>
                <a:gd name="T7" fmla="*/ 4 h 13"/>
                <a:gd name="T8" fmla="*/ 3 w 12"/>
                <a:gd name="T9" fmla="*/ 13 h 13"/>
                <a:gd name="T10" fmla="*/ 5 w 12"/>
                <a:gd name="T11" fmla="*/ 11 h 13"/>
                <a:gd name="T12" fmla="*/ 12 w 12"/>
                <a:gd name="T13" fmla="*/ 10 h 13"/>
                <a:gd name="T14" fmla="*/ 12 w 12"/>
                <a:gd name="T15" fmla="*/ 10 h 13"/>
                <a:gd name="T16" fmla="*/ 9 w 1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9" y="0"/>
                  </a:moveTo>
                  <a:lnTo>
                    <a:pt x="9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2" name="Freeform 467"/>
            <p:cNvSpPr/>
            <p:nvPr/>
          </p:nvSpPr>
          <p:spPr bwMode="auto">
            <a:xfrm>
              <a:off x="4761703" y="1499140"/>
              <a:ext cx="35896" cy="33134"/>
            </a:xfrm>
            <a:custGeom>
              <a:avLst/>
              <a:gdLst>
                <a:gd name="T0" fmla="*/ 10 w 13"/>
                <a:gd name="T1" fmla="*/ 0 h 12"/>
                <a:gd name="T2" fmla="*/ 7 w 13"/>
                <a:gd name="T3" fmla="*/ 0 h 12"/>
                <a:gd name="T4" fmla="*/ 0 w 13"/>
                <a:gd name="T5" fmla="*/ 3 h 12"/>
                <a:gd name="T6" fmla="*/ 3 w 13"/>
                <a:gd name="T7" fmla="*/ 12 h 12"/>
                <a:gd name="T8" fmla="*/ 9 w 13"/>
                <a:gd name="T9" fmla="*/ 11 h 12"/>
                <a:gd name="T10" fmla="*/ 13 w 13"/>
                <a:gd name="T11" fmla="*/ 9 h 12"/>
                <a:gd name="T12" fmla="*/ 10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10" y="0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3" y="12"/>
                  </a:lnTo>
                  <a:lnTo>
                    <a:pt x="9" y="11"/>
                  </a:lnTo>
                  <a:lnTo>
                    <a:pt x="13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3" name="Freeform 468"/>
            <p:cNvSpPr/>
            <p:nvPr/>
          </p:nvSpPr>
          <p:spPr bwMode="auto">
            <a:xfrm>
              <a:off x="4869388" y="1471529"/>
              <a:ext cx="33134" cy="33134"/>
            </a:xfrm>
            <a:custGeom>
              <a:avLst/>
              <a:gdLst>
                <a:gd name="T0" fmla="*/ 9 w 12"/>
                <a:gd name="T1" fmla="*/ 0 h 12"/>
                <a:gd name="T2" fmla="*/ 4 w 12"/>
                <a:gd name="T3" fmla="*/ 1 h 12"/>
                <a:gd name="T4" fmla="*/ 0 w 12"/>
                <a:gd name="T5" fmla="*/ 2 h 12"/>
                <a:gd name="T6" fmla="*/ 3 w 12"/>
                <a:gd name="T7" fmla="*/ 12 h 12"/>
                <a:gd name="T8" fmla="*/ 7 w 12"/>
                <a:gd name="T9" fmla="*/ 10 h 12"/>
                <a:gd name="T10" fmla="*/ 12 w 12"/>
                <a:gd name="T11" fmla="*/ 9 h 12"/>
                <a:gd name="T12" fmla="*/ 9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9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2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4" name="Freeform 469"/>
            <p:cNvSpPr/>
            <p:nvPr/>
          </p:nvSpPr>
          <p:spPr bwMode="auto">
            <a:xfrm>
              <a:off x="4974312" y="1446678"/>
              <a:ext cx="35896" cy="30373"/>
            </a:xfrm>
            <a:custGeom>
              <a:avLst/>
              <a:gdLst>
                <a:gd name="T0" fmla="*/ 11 w 13"/>
                <a:gd name="T1" fmla="*/ 0 h 11"/>
                <a:gd name="T2" fmla="*/ 11 w 13"/>
                <a:gd name="T3" fmla="*/ 0 h 11"/>
                <a:gd name="T4" fmla="*/ 3 w 13"/>
                <a:gd name="T5" fmla="*/ 1 h 11"/>
                <a:gd name="T6" fmla="*/ 0 w 13"/>
                <a:gd name="T7" fmla="*/ 1 h 11"/>
                <a:gd name="T8" fmla="*/ 3 w 13"/>
                <a:gd name="T9" fmla="*/ 11 h 11"/>
                <a:gd name="T10" fmla="*/ 5 w 13"/>
                <a:gd name="T11" fmla="*/ 10 h 11"/>
                <a:gd name="T12" fmla="*/ 12 w 13"/>
                <a:gd name="T13" fmla="*/ 9 h 11"/>
                <a:gd name="T14" fmla="*/ 13 w 13"/>
                <a:gd name="T15" fmla="*/ 9 h 11"/>
                <a:gd name="T16" fmla="*/ 11 w 13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1">
                  <a:moveTo>
                    <a:pt x="11" y="0"/>
                  </a:moveTo>
                  <a:lnTo>
                    <a:pt x="11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5" name="Freeform 470"/>
            <p:cNvSpPr/>
            <p:nvPr/>
          </p:nvSpPr>
          <p:spPr bwMode="auto">
            <a:xfrm>
              <a:off x="5081995" y="1419066"/>
              <a:ext cx="33134" cy="33134"/>
            </a:xfrm>
            <a:custGeom>
              <a:avLst/>
              <a:gdLst>
                <a:gd name="T0" fmla="*/ 11 w 12"/>
                <a:gd name="T1" fmla="*/ 0 h 12"/>
                <a:gd name="T2" fmla="*/ 8 w 12"/>
                <a:gd name="T3" fmla="*/ 0 h 12"/>
                <a:gd name="T4" fmla="*/ 2 w 12"/>
                <a:gd name="T5" fmla="*/ 3 h 12"/>
                <a:gd name="T6" fmla="*/ 0 w 12"/>
                <a:gd name="T7" fmla="*/ 3 h 12"/>
                <a:gd name="T8" fmla="*/ 3 w 12"/>
                <a:gd name="T9" fmla="*/ 12 h 12"/>
                <a:gd name="T10" fmla="*/ 3 w 12"/>
                <a:gd name="T11" fmla="*/ 12 h 12"/>
                <a:gd name="T12" fmla="*/ 11 w 12"/>
                <a:gd name="T13" fmla="*/ 11 h 12"/>
                <a:gd name="T14" fmla="*/ 12 w 12"/>
                <a:gd name="T15" fmla="*/ 11 h 12"/>
                <a:gd name="T16" fmla="*/ 11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6" name="Freeform 471"/>
            <p:cNvSpPr/>
            <p:nvPr/>
          </p:nvSpPr>
          <p:spPr bwMode="auto">
            <a:xfrm>
              <a:off x="5189681" y="1399739"/>
              <a:ext cx="33134" cy="30373"/>
            </a:xfrm>
            <a:custGeom>
              <a:avLst/>
              <a:gdLst>
                <a:gd name="T0" fmla="*/ 11 w 12"/>
                <a:gd name="T1" fmla="*/ 0 h 11"/>
                <a:gd name="T2" fmla="*/ 7 w 12"/>
                <a:gd name="T3" fmla="*/ 1 h 11"/>
                <a:gd name="T4" fmla="*/ 0 w 12"/>
                <a:gd name="T5" fmla="*/ 2 h 11"/>
                <a:gd name="T6" fmla="*/ 3 w 12"/>
                <a:gd name="T7" fmla="*/ 11 h 11"/>
                <a:gd name="T8" fmla="*/ 10 w 12"/>
                <a:gd name="T9" fmla="*/ 10 h 11"/>
                <a:gd name="T10" fmla="*/ 12 w 12"/>
                <a:gd name="T11" fmla="*/ 10 h 11"/>
                <a:gd name="T12" fmla="*/ 11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lnTo>
                    <a:pt x="7" y="1"/>
                  </a:lnTo>
                  <a:lnTo>
                    <a:pt x="0" y="2"/>
                  </a:lnTo>
                  <a:lnTo>
                    <a:pt x="3" y="11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7" name="Freeform 472"/>
            <p:cNvSpPr/>
            <p:nvPr/>
          </p:nvSpPr>
          <p:spPr bwMode="auto">
            <a:xfrm>
              <a:off x="5300126" y="1380410"/>
              <a:ext cx="30373" cy="33134"/>
            </a:xfrm>
            <a:custGeom>
              <a:avLst/>
              <a:gdLst>
                <a:gd name="T0" fmla="*/ 10 w 11"/>
                <a:gd name="T1" fmla="*/ 0 h 12"/>
                <a:gd name="T2" fmla="*/ 6 w 11"/>
                <a:gd name="T3" fmla="*/ 1 h 12"/>
                <a:gd name="T4" fmla="*/ 0 w 11"/>
                <a:gd name="T5" fmla="*/ 1 h 12"/>
                <a:gd name="T6" fmla="*/ 2 w 11"/>
                <a:gd name="T7" fmla="*/ 12 h 12"/>
                <a:gd name="T8" fmla="*/ 8 w 11"/>
                <a:gd name="T9" fmla="*/ 11 h 12"/>
                <a:gd name="T10" fmla="*/ 11 w 11"/>
                <a:gd name="T11" fmla="*/ 11 h 12"/>
                <a:gd name="T12" fmla="*/ 10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0" y="0"/>
                  </a:moveTo>
                  <a:lnTo>
                    <a:pt x="6" y="1"/>
                  </a:lnTo>
                  <a:lnTo>
                    <a:pt x="0" y="1"/>
                  </a:lnTo>
                  <a:lnTo>
                    <a:pt x="2" y="12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8" name="Freeform 473"/>
            <p:cNvSpPr/>
            <p:nvPr/>
          </p:nvSpPr>
          <p:spPr bwMode="auto">
            <a:xfrm>
              <a:off x="5407810" y="1366606"/>
              <a:ext cx="33134" cy="27611"/>
            </a:xfrm>
            <a:custGeom>
              <a:avLst/>
              <a:gdLst>
                <a:gd name="T0" fmla="*/ 10 w 12"/>
                <a:gd name="T1" fmla="*/ 0 h 10"/>
                <a:gd name="T2" fmla="*/ 5 w 12"/>
                <a:gd name="T3" fmla="*/ 0 h 10"/>
                <a:gd name="T4" fmla="*/ 0 w 12"/>
                <a:gd name="T5" fmla="*/ 1 h 10"/>
                <a:gd name="T6" fmla="*/ 3 w 12"/>
                <a:gd name="T7" fmla="*/ 10 h 10"/>
                <a:gd name="T8" fmla="*/ 6 w 12"/>
                <a:gd name="T9" fmla="*/ 10 h 10"/>
                <a:gd name="T10" fmla="*/ 12 w 12"/>
                <a:gd name="T11" fmla="*/ 9 h 10"/>
                <a:gd name="T12" fmla="*/ 1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0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12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9" name="Freeform 474"/>
            <p:cNvSpPr/>
            <p:nvPr/>
          </p:nvSpPr>
          <p:spPr bwMode="auto">
            <a:xfrm>
              <a:off x="5518256" y="1352799"/>
              <a:ext cx="30373" cy="27611"/>
            </a:xfrm>
            <a:custGeom>
              <a:avLst/>
              <a:gdLst>
                <a:gd name="T0" fmla="*/ 10 w 11"/>
                <a:gd name="T1" fmla="*/ 0 h 10"/>
                <a:gd name="T2" fmla="*/ 4 w 11"/>
                <a:gd name="T3" fmla="*/ 0 h 10"/>
                <a:gd name="T4" fmla="*/ 0 w 11"/>
                <a:gd name="T5" fmla="*/ 1 h 10"/>
                <a:gd name="T6" fmla="*/ 2 w 11"/>
                <a:gd name="T7" fmla="*/ 10 h 10"/>
                <a:gd name="T8" fmla="*/ 6 w 11"/>
                <a:gd name="T9" fmla="*/ 10 h 10"/>
                <a:gd name="T10" fmla="*/ 11 w 11"/>
                <a:gd name="T11" fmla="*/ 10 h 10"/>
                <a:gd name="T12" fmla="*/ 10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0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20" name="Freeform 475"/>
            <p:cNvSpPr/>
            <p:nvPr/>
          </p:nvSpPr>
          <p:spPr bwMode="auto">
            <a:xfrm>
              <a:off x="5628701" y="1341754"/>
              <a:ext cx="27611" cy="27611"/>
            </a:xfrm>
            <a:custGeom>
              <a:avLst/>
              <a:gdLst>
                <a:gd name="T0" fmla="*/ 10 w 10"/>
                <a:gd name="T1" fmla="*/ 0 h 10"/>
                <a:gd name="T2" fmla="*/ 5 w 10"/>
                <a:gd name="T3" fmla="*/ 0 h 10"/>
                <a:gd name="T4" fmla="*/ 0 w 10"/>
                <a:gd name="T5" fmla="*/ 1 h 10"/>
                <a:gd name="T6" fmla="*/ 1 w 10"/>
                <a:gd name="T7" fmla="*/ 10 h 10"/>
                <a:gd name="T8" fmla="*/ 6 w 10"/>
                <a:gd name="T9" fmla="*/ 10 h 10"/>
                <a:gd name="T10" fmla="*/ 10 w 10"/>
                <a:gd name="T11" fmla="*/ 9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1" y="10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21" name="Freeform 476"/>
            <p:cNvSpPr/>
            <p:nvPr/>
          </p:nvSpPr>
          <p:spPr bwMode="auto">
            <a:xfrm>
              <a:off x="5739147" y="1330710"/>
              <a:ext cx="30373" cy="33134"/>
            </a:xfrm>
            <a:custGeom>
              <a:avLst/>
              <a:gdLst>
                <a:gd name="T0" fmla="*/ 9 w 11"/>
                <a:gd name="T1" fmla="*/ 0 h 12"/>
                <a:gd name="T2" fmla="*/ 5 w 11"/>
                <a:gd name="T3" fmla="*/ 1 h 12"/>
                <a:gd name="T4" fmla="*/ 0 w 11"/>
                <a:gd name="T5" fmla="*/ 1 h 12"/>
                <a:gd name="T6" fmla="*/ 0 w 11"/>
                <a:gd name="T7" fmla="*/ 12 h 12"/>
                <a:gd name="T8" fmla="*/ 5 w 11"/>
                <a:gd name="T9" fmla="*/ 10 h 12"/>
                <a:gd name="T10" fmla="*/ 11 w 11"/>
                <a:gd name="T11" fmla="*/ 10 h 12"/>
                <a:gd name="T12" fmla="*/ 9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22" name="Freeform 477"/>
            <p:cNvSpPr/>
            <p:nvPr/>
          </p:nvSpPr>
          <p:spPr bwMode="auto">
            <a:xfrm>
              <a:off x="5846832" y="1325188"/>
              <a:ext cx="30373" cy="30373"/>
            </a:xfrm>
            <a:custGeom>
              <a:avLst/>
              <a:gdLst>
                <a:gd name="T0" fmla="*/ 11 w 11"/>
                <a:gd name="T1" fmla="*/ 0 h 11"/>
                <a:gd name="T2" fmla="*/ 6 w 11"/>
                <a:gd name="T3" fmla="*/ 0 h 11"/>
                <a:gd name="T4" fmla="*/ 0 w 11"/>
                <a:gd name="T5" fmla="*/ 0 h 11"/>
                <a:gd name="T6" fmla="*/ 2 w 11"/>
                <a:gd name="T7" fmla="*/ 11 h 11"/>
                <a:gd name="T8" fmla="*/ 7 w 11"/>
                <a:gd name="T9" fmla="*/ 10 h 11"/>
                <a:gd name="T10" fmla="*/ 11 w 11"/>
                <a:gd name="T11" fmla="*/ 10 h 11"/>
                <a:gd name="T12" fmla="*/ 11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23" name="Freeform 478"/>
            <p:cNvSpPr/>
            <p:nvPr/>
          </p:nvSpPr>
          <p:spPr bwMode="auto">
            <a:xfrm>
              <a:off x="5960038" y="1319665"/>
              <a:ext cx="24851" cy="27611"/>
            </a:xfrm>
            <a:custGeom>
              <a:avLst/>
              <a:gdLst>
                <a:gd name="T0" fmla="*/ 9 w 9"/>
                <a:gd name="T1" fmla="*/ 0 h 10"/>
                <a:gd name="T2" fmla="*/ 6 w 9"/>
                <a:gd name="T3" fmla="*/ 0 h 10"/>
                <a:gd name="T4" fmla="*/ 0 w 9"/>
                <a:gd name="T5" fmla="*/ 1 h 10"/>
                <a:gd name="T6" fmla="*/ 0 w 9"/>
                <a:gd name="T7" fmla="*/ 10 h 10"/>
                <a:gd name="T8" fmla="*/ 6 w 9"/>
                <a:gd name="T9" fmla="*/ 10 h 10"/>
                <a:gd name="T10" fmla="*/ 9 w 9"/>
                <a:gd name="T11" fmla="*/ 10 h 10"/>
                <a:gd name="T12" fmla="*/ 9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24" name="Freeform 479"/>
            <p:cNvSpPr/>
            <p:nvPr/>
          </p:nvSpPr>
          <p:spPr bwMode="auto">
            <a:xfrm>
              <a:off x="6067723" y="1319665"/>
              <a:ext cx="27611" cy="24851"/>
            </a:xfrm>
            <a:custGeom>
              <a:avLst/>
              <a:gdLst>
                <a:gd name="T0" fmla="*/ 10 w 10"/>
                <a:gd name="T1" fmla="*/ 0 h 9"/>
                <a:gd name="T2" fmla="*/ 8 w 10"/>
                <a:gd name="T3" fmla="*/ 0 h 9"/>
                <a:gd name="T4" fmla="*/ 0 w 10"/>
                <a:gd name="T5" fmla="*/ 0 h 9"/>
                <a:gd name="T6" fmla="*/ 0 w 10"/>
                <a:gd name="T7" fmla="*/ 9 h 9"/>
                <a:gd name="T8" fmla="*/ 8 w 10"/>
                <a:gd name="T9" fmla="*/ 9 h 9"/>
                <a:gd name="T10" fmla="*/ 10 w 10"/>
                <a:gd name="T11" fmla="*/ 9 h 9"/>
                <a:gd name="T12" fmla="*/ 10 w 10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0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25" name="Freeform 480"/>
            <p:cNvSpPr/>
            <p:nvPr/>
          </p:nvSpPr>
          <p:spPr bwMode="auto">
            <a:xfrm>
              <a:off x="6136751" y="1319665"/>
              <a:ext cx="24851" cy="24851"/>
            </a:xfrm>
            <a:custGeom>
              <a:avLst/>
              <a:gdLst>
                <a:gd name="T0" fmla="*/ 9 w 9"/>
                <a:gd name="T1" fmla="*/ 0 h 9"/>
                <a:gd name="T2" fmla="*/ 8 w 9"/>
                <a:gd name="T3" fmla="*/ 0 h 9"/>
                <a:gd name="T4" fmla="*/ 0 w 9"/>
                <a:gd name="T5" fmla="*/ 0 h 9"/>
                <a:gd name="T6" fmla="*/ 0 w 9"/>
                <a:gd name="T7" fmla="*/ 9 h 9"/>
                <a:gd name="T8" fmla="*/ 8 w 9"/>
                <a:gd name="T9" fmla="*/ 9 h 9"/>
                <a:gd name="T10" fmla="*/ 9 w 9"/>
                <a:gd name="T11" fmla="*/ 9 h 9"/>
                <a:gd name="T12" fmla="*/ 9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26" name="Freeform 593"/>
            <p:cNvSpPr/>
            <p:nvPr/>
          </p:nvSpPr>
          <p:spPr bwMode="auto">
            <a:xfrm>
              <a:off x="7255014" y="3354627"/>
              <a:ext cx="662674" cy="665436"/>
            </a:xfrm>
            <a:custGeom>
              <a:avLst/>
              <a:gdLst>
                <a:gd name="T0" fmla="*/ 57 w 184"/>
                <a:gd name="T1" fmla="*/ 20 h 184"/>
                <a:gd name="T2" fmla="*/ 164 w 184"/>
                <a:gd name="T3" fmla="*/ 57 h 184"/>
                <a:gd name="T4" fmla="*/ 127 w 184"/>
                <a:gd name="T5" fmla="*/ 165 h 184"/>
                <a:gd name="T6" fmla="*/ 19 w 184"/>
                <a:gd name="T7" fmla="*/ 128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6"/>
                    <a:pt x="127" y="165"/>
                  </a:cubicBezTo>
                  <a:cubicBezTo>
                    <a:pt x="87" y="184"/>
                    <a:pt x="39" y="168"/>
                    <a:pt x="19" y="128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27" name="Freeform 594"/>
            <p:cNvSpPr/>
            <p:nvPr/>
          </p:nvSpPr>
          <p:spPr bwMode="auto">
            <a:xfrm>
              <a:off x="7404501" y="3531340"/>
              <a:ext cx="389322" cy="314770"/>
            </a:xfrm>
            <a:custGeom>
              <a:avLst/>
              <a:gdLst>
                <a:gd name="T0" fmla="*/ 108 w 108"/>
                <a:gd name="T1" fmla="*/ 10 h 87"/>
                <a:gd name="T2" fmla="*/ 95 w 108"/>
                <a:gd name="T3" fmla="*/ 14 h 87"/>
                <a:gd name="T4" fmla="*/ 105 w 108"/>
                <a:gd name="T5" fmla="*/ 1 h 87"/>
                <a:gd name="T6" fmla="*/ 91 w 108"/>
                <a:gd name="T7" fmla="*/ 7 h 87"/>
                <a:gd name="T8" fmla="*/ 74 w 108"/>
                <a:gd name="T9" fmla="*/ 0 h 87"/>
                <a:gd name="T10" fmla="*/ 52 w 108"/>
                <a:gd name="T11" fmla="*/ 22 h 87"/>
                <a:gd name="T12" fmla="*/ 53 w 108"/>
                <a:gd name="T13" fmla="*/ 27 h 87"/>
                <a:gd name="T14" fmla="*/ 7 w 108"/>
                <a:gd name="T15" fmla="*/ 4 h 87"/>
                <a:gd name="T16" fmla="*/ 4 w 108"/>
                <a:gd name="T17" fmla="*/ 15 h 87"/>
                <a:gd name="T18" fmla="*/ 14 w 108"/>
                <a:gd name="T19" fmla="*/ 33 h 87"/>
                <a:gd name="T20" fmla="*/ 4 w 108"/>
                <a:gd name="T21" fmla="*/ 30 h 87"/>
                <a:gd name="T22" fmla="*/ 4 w 108"/>
                <a:gd name="T23" fmla="*/ 31 h 87"/>
                <a:gd name="T24" fmla="*/ 22 w 108"/>
                <a:gd name="T25" fmla="*/ 52 h 87"/>
                <a:gd name="T26" fmla="*/ 16 w 108"/>
                <a:gd name="T27" fmla="*/ 53 h 87"/>
                <a:gd name="T28" fmla="*/ 12 w 108"/>
                <a:gd name="T29" fmla="*/ 53 h 87"/>
                <a:gd name="T30" fmla="*/ 33 w 108"/>
                <a:gd name="T31" fmla="*/ 68 h 87"/>
                <a:gd name="T32" fmla="*/ 5 w 108"/>
                <a:gd name="T33" fmla="*/ 78 h 87"/>
                <a:gd name="T34" fmla="*/ 0 w 108"/>
                <a:gd name="T35" fmla="*/ 77 h 87"/>
                <a:gd name="T36" fmla="*/ 34 w 108"/>
                <a:gd name="T37" fmla="*/ 87 h 87"/>
                <a:gd name="T38" fmla="*/ 97 w 108"/>
                <a:gd name="T39" fmla="*/ 24 h 87"/>
                <a:gd name="T40" fmla="*/ 97 w 108"/>
                <a:gd name="T41" fmla="*/ 21 h 87"/>
                <a:gd name="T42" fmla="*/ 108 w 108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7">
                  <a:moveTo>
                    <a:pt x="108" y="10"/>
                  </a:moveTo>
                  <a:cubicBezTo>
                    <a:pt x="104" y="12"/>
                    <a:pt x="99" y="13"/>
                    <a:pt x="95" y="14"/>
                  </a:cubicBezTo>
                  <a:cubicBezTo>
                    <a:pt x="99" y="11"/>
                    <a:pt x="103" y="6"/>
                    <a:pt x="105" y="1"/>
                  </a:cubicBezTo>
                  <a:cubicBezTo>
                    <a:pt x="100" y="4"/>
                    <a:pt x="96" y="6"/>
                    <a:pt x="91" y="7"/>
                  </a:cubicBezTo>
                  <a:cubicBezTo>
                    <a:pt x="87" y="2"/>
                    <a:pt x="81" y="0"/>
                    <a:pt x="74" y="0"/>
                  </a:cubicBezTo>
                  <a:cubicBezTo>
                    <a:pt x="62" y="0"/>
                    <a:pt x="52" y="10"/>
                    <a:pt x="52" y="22"/>
                  </a:cubicBezTo>
                  <a:cubicBezTo>
                    <a:pt x="52" y="23"/>
                    <a:pt x="53" y="25"/>
                    <a:pt x="53" y="27"/>
                  </a:cubicBezTo>
                  <a:cubicBezTo>
                    <a:pt x="35" y="26"/>
                    <a:pt x="18" y="17"/>
                    <a:pt x="7" y="4"/>
                  </a:cubicBezTo>
                  <a:cubicBezTo>
                    <a:pt x="6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1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5" y="53"/>
                    <a:pt x="13" y="53"/>
                    <a:pt x="12" y="53"/>
                  </a:cubicBezTo>
                  <a:cubicBezTo>
                    <a:pt x="15" y="61"/>
                    <a:pt x="23" y="68"/>
                    <a:pt x="33" y="68"/>
                  </a:cubicBezTo>
                  <a:cubicBezTo>
                    <a:pt x="25" y="74"/>
                    <a:pt x="16" y="78"/>
                    <a:pt x="5" y="78"/>
                  </a:cubicBezTo>
                  <a:cubicBezTo>
                    <a:pt x="3" y="78"/>
                    <a:pt x="2" y="77"/>
                    <a:pt x="0" y="77"/>
                  </a:cubicBezTo>
                  <a:cubicBezTo>
                    <a:pt x="10" y="83"/>
                    <a:pt x="21" y="87"/>
                    <a:pt x="34" y="87"/>
                  </a:cubicBezTo>
                  <a:cubicBezTo>
                    <a:pt x="74" y="87"/>
                    <a:pt x="97" y="53"/>
                    <a:pt x="97" y="24"/>
                  </a:cubicBezTo>
                  <a:cubicBezTo>
                    <a:pt x="97" y="23"/>
                    <a:pt x="97" y="22"/>
                    <a:pt x="97" y="21"/>
                  </a:cubicBezTo>
                  <a:cubicBezTo>
                    <a:pt x="101" y="18"/>
                    <a:pt x="105" y="14"/>
                    <a:pt x="108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28" name="Freeform 595"/>
            <p:cNvSpPr/>
            <p:nvPr/>
          </p:nvSpPr>
          <p:spPr bwMode="auto">
            <a:xfrm>
              <a:off x="4328205" y="5025116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229" name="Freeform 596"/>
            <p:cNvSpPr/>
            <p:nvPr/>
          </p:nvSpPr>
          <p:spPr bwMode="auto">
            <a:xfrm>
              <a:off x="4499396" y="5190784"/>
              <a:ext cx="287159" cy="300965"/>
            </a:xfrm>
            <a:custGeom>
              <a:avLst/>
              <a:gdLst>
                <a:gd name="T0" fmla="*/ 79 w 80"/>
                <a:gd name="T1" fmla="*/ 58 h 83"/>
                <a:gd name="T2" fmla="*/ 63 w 80"/>
                <a:gd name="T3" fmla="*/ 42 h 83"/>
                <a:gd name="T4" fmla="*/ 60 w 80"/>
                <a:gd name="T5" fmla="*/ 39 h 83"/>
                <a:gd name="T6" fmla="*/ 45 w 80"/>
                <a:gd name="T7" fmla="*/ 21 h 83"/>
                <a:gd name="T8" fmla="*/ 38 w 80"/>
                <a:gd name="T9" fmla="*/ 6 h 83"/>
                <a:gd name="T10" fmla="*/ 29 w 80"/>
                <a:gd name="T11" fmla="*/ 5 h 83"/>
                <a:gd name="T12" fmla="*/ 26 w 80"/>
                <a:gd name="T13" fmla="*/ 12 h 83"/>
                <a:gd name="T14" fmla="*/ 31 w 80"/>
                <a:gd name="T15" fmla="*/ 24 h 83"/>
                <a:gd name="T16" fmla="*/ 32 w 80"/>
                <a:gd name="T17" fmla="*/ 32 h 83"/>
                <a:gd name="T18" fmla="*/ 8 w 80"/>
                <a:gd name="T19" fmla="*/ 32 h 83"/>
                <a:gd name="T20" fmla="*/ 2 w 80"/>
                <a:gd name="T21" fmla="*/ 40 h 83"/>
                <a:gd name="T22" fmla="*/ 14 w 80"/>
                <a:gd name="T23" fmla="*/ 74 h 83"/>
                <a:gd name="T24" fmla="*/ 19 w 80"/>
                <a:gd name="T25" fmla="*/ 77 h 83"/>
                <a:gd name="T26" fmla="*/ 48 w 80"/>
                <a:gd name="T27" fmla="*/ 77 h 83"/>
                <a:gd name="T28" fmla="*/ 54 w 80"/>
                <a:gd name="T29" fmla="*/ 80 h 83"/>
                <a:gd name="T30" fmla="*/ 56 w 80"/>
                <a:gd name="T31" fmla="*/ 81 h 83"/>
                <a:gd name="T32" fmla="*/ 61 w 80"/>
                <a:gd name="T33" fmla="*/ 81 h 83"/>
                <a:gd name="T34" fmla="*/ 79 w 80"/>
                <a:gd name="T35" fmla="*/ 63 h 83"/>
                <a:gd name="T36" fmla="*/ 79 w 80"/>
                <a:gd name="T37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83">
                  <a:moveTo>
                    <a:pt x="79" y="58"/>
                  </a:moveTo>
                  <a:cubicBezTo>
                    <a:pt x="63" y="42"/>
                    <a:pt x="63" y="42"/>
                    <a:pt x="63" y="42"/>
                  </a:cubicBezTo>
                  <a:cubicBezTo>
                    <a:pt x="62" y="41"/>
                    <a:pt x="60" y="40"/>
                    <a:pt x="60" y="39"/>
                  </a:cubicBezTo>
                  <a:cubicBezTo>
                    <a:pt x="60" y="39"/>
                    <a:pt x="54" y="27"/>
                    <a:pt x="45" y="21"/>
                  </a:cubicBezTo>
                  <a:cubicBezTo>
                    <a:pt x="35" y="15"/>
                    <a:pt x="38" y="11"/>
                    <a:pt x="38" y="6"/>
                  </a:cubicBezTo>
                  <a:cubicBezTo>
                    <a:pt x="38" y="1"/>
                    <a:pt x="33" y="0"/>
                    <a:pt x="29" y="5"/>
                  </a:cubicBezTo>
                  <a:cubicBezTo>
                    <a:pt x="28" y="7"/>
                    <a:pt x="27" y="10"/>
                    <a:pt x="26" y="12"/>
                  </a:cubicBezTo>
                  <a:cubicBezTo>
                    <a:pt x="26" y="18"/>
                    <a:pt x="30" y="22"/>
                    <a:pt x="31" y="24"/>
                  </a:cubicBezTo>
                  <a:cubicBezTo>
                    <a:pt x="32" y="25"/>
                    <a:pt x="33" y="28"/>
                    <a:pt x="3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32"/>
                    <a:pt x="0" y="35"/>
                    <a:pt x="2" y="4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5" y="76"/>
                    <a:pt x="17" y="77"/>
                    <a:pt x="1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0" y="77"/>
                    <a:pt x="53" y="78"/>
                    <a:pt x="54" y="80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3"/>
                    <a:pt x="60" y="83"/>
                    <a:pt x="61" y="81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80" y="62"/>
                    <a:pt x="80" y="59"/>
                    <a:pt x="79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30" name="Freeform 597"/>
            <p:cNvSpPr/>
            <p:nvPr/>
          </p:nvSpPr>
          <p:spPr bwMode="auto">
            <a:xfrm>
              <a:off x="4723047" y="5422720"/>
              <a:ext cx="93879" cy="93879"/>
            </a:xfrm>
            <a:custGeom>
              <a:avLst/>
              <a:gdLst>
                <a:gd name="T0" fmla="*/ 5 w 34"/>
                <a:gd name="T1" fmla="*/ 34 h 34"/>
                <a:gd name="T2" fmla="*/ 0 w 34"/>
                <a:gd name="T3" fmla="*/ 27 h 34"/>
                <a:gd name="T4" fmla="*/ 27 w 34"/>
                <a:gd name="T5" fmla="*/ 0 h 34"/>
                <a:gd name="T6" fmla="*/ 34 w 34"/>
                <a:gd name="T7" fmla="*/ 7 h 34"/>
                <a:gd name="T8" fmla="*/ 5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5" y="3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7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31" name="Freeform 598"/>
            <p:cNvSpPr/>
            <p:nvPr/>
          </p:nvSpPr>
          <p:spPr bwMode="auto">
            <a:xfrm>
              <a:off x="8318052" y="3801931"/>
              <a:ext cx="665436" cy="665436"/>
            </a:xfrm>
            <a:custGeom>
              <a:avLst/>
              <a:gdLst>
                <a:gd name="T0" fmla="*/ 57 w 184"/>
                <a:gd name="T1" fmla="*/ 19 h 184"/>
                <a:gd name="T2" fmla="*/ 165 w 184"/>
                <a:gd name="T3" fmla="*/ 57 h 184"/>
                <a:gd name="T4" fmla="*/ 127 w 184"/>
                <a:gd name="T5" fmla="*/ 164 h 184"/>
                <a:gd name="T6" fmla="*/ 20 w 184"/>
                <a:gd name="T7" fmla="*/ 127 h 184"/>
                <a:gd name="T8" fmla="*/ 57 w 184"/>
                <a:gd name="T9" fmla="*/ 1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19"/>
                  </a:moveTo>
                  <a:cubicBezTo>
                    <a:pt x="97" y="0"/>
                    <a:pt x="146" y="17"/>
                    <a:pt x="165" y="57"/>
                  </a:cubicBezTo>
                  <a:cubicBezTo>
                    <a:pt x="184" y="97"/>
                    <a:pt x="168" y="145"/>
                    <a:pt x="127" y="164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32" name="Freeform 599"/>
            <p:cNvSpPr/>
            <p:nvPr/>
          </p:nvSpPr>
          <p:spPr bwMode="auto">
            <a:xfrm>
              <a:off x="8500287" y="4039389"/>
              <a:ext cx="88356" cy="184997"/>
            </a:xfrm>
            <a:custGeom>
              <a:avLst/>
              <a:gdLst>
                <a:gd name="T0" fmla="*/ 0 w 32"/>
                <a:gd name="T1" fmla="*/ 67 h 67"/>
                <a:gd name="T2" fmla="*/ 32 w 32"/>
                <a:gd name="T3" fmla="*/ 28 h 67"/>
                <a:gd name="T4" fmla="*/ 0 w 32"/>
                <a:gd name="T5" fmla="*/ 0 h 67"/>
                <a:gd name="T6" fmla="*/ 0 w 32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7">
                  <a:moveTo>
                    <a:pt x="0" y="67"/>
                  </a:moveTo>
                  <a:lnTo>
                    <a:pt x="32" y="28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33" name="Freeform 600"/>
            <p:cNvSpPr/>
            <p:nvPr/>
          </p:nvSpPr>
          <p:spPr bwMode="auto">
            <a:xfrm>
              <a:off x="8715656" y="4039389"/>
              <a:ext cx="91119" cy="184997"/>
            </a:xfrm>
            <a:custGeom>
              <a:avLst/>
              <a:gdLst>
                <a:gd name="T0" fmla="*/ 33 w 33"/>
                <a:gd name="T1" fmla="*/ 67 h 67"/>
                <a:gd name="T2" fmla="*/ 33 w 33"/>
                <a:gd name="T3" fmla="*/ 0 h 67"/>
                <a:gd name="T4" fmla="*/ 0 w 33"/>
                <a:gd name="T5" fmla="*/ 28 h 67"/>
                <a:gd name="T6" fmla="*/ 33 w 33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7">
                  <a:moveTo>
                    <a:pt x="33" y="67"/>
                  </a:moveTo>
                  <a:lnTo>
                    <a:pt x="33" y="0"/>
                  </a:lnTo>
                  <a:lnTo>
                    <a:pt x="0" y="28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34" name="Rectangle 601"/>
            <p:cNvSpPr>
              <a:spLocks noChangeArrowheads="1"/>
            </p:cNvSpPr>
            <p:nvPr/>
          </p:nvSpPr>
          <p:spPr bwMode="auto">
            <a:xfrm>
              <a:off x="8806775" y="4232669"/>
              <a:ext cx="2762" cy="2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35" name="Rectangle 602"/>
            <p:cNvSpPr>
              <a:spLocks noChangeArrowheads="1"/>
            </p:cNvSpPr>
            <p:nvPr/>
          </p:nvSpPr>
          <p:spPr bwMode="auto">
            <a:xfrm>
              <a:off x="8500287" y="4232669"/>
              <a:ext cx="2762" cy="2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36" name="Freeform 603"/>
            <p:cNvSpPr/>
            <p:nvPr/>
          </p:nvSpPr>
          <p:spPr bwMode="auto">
            <a:xfrm>
              <a:off x="8503049" y="4119462"/>
              <a:ext cx="300965" cy="113208"/>
            </a:xfrm>
            <a:custGeom>
              <a:avLst/>
              <a:gdLst>
                <a:gd name="T0" fmla="*/ 109 w 109"/>
                <a:gd name="T1" fmla="*/ 41 h 41"/>
                <a:gd name="T2" fmla="*/ 107 w 109"/>
                <a:gd name="T3" fmla="*/ 41 h 41"/>
                <a:gd name="T4" fmla="*/ 75 w 109"/>
                <a:gd name="T5" fmla="*/ 0 h 41"/>
                <a:gd name="T6" fmla="*/ 54 w 109"/>
                <a:gd name="T7" fmla="*/ 17 h 41"/>
                <a:gd name="T8" fmla="*/ 34 w 109"/>
                <a:gd name="T9" fmla="*/ 0 h 41"/>
                <a:gd name="T10" fmla="*/ 0 w 109"/>
                <a:gd name="T11" fmla="*/ 41 h 41"/>
                <a:gd name="T12" fmla="*/ 0 w 109"/>
                <a:gd name="T13" fmla="*/ 41 h 41"/>
                <a:gd name="T14" fmla="*/ 109 w 109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">
                  <a:moveTo>
                    <a:pt x="109" y="41"/>
                  </a:moveTo>
                  <a:lnTo>
                    <a:pt x="107" y="41"/>
                  </a:lnTo>
                  <a:lnTo>
                    <a:pt x="75" y="0"/>
                  </a:lnTo>
                  <a:lnTo>
                    <a:pt x="54" y="17"/>
                  </a:lnTo>
                  <a:lnTo>
                    <a:pt x="34" y="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0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37" name="Freeform 604"/>
            <p:cNvSpPr/>
            <p:nvPr/>
          </p:nvSpPr>
          <p:spPr bwMode="auto">
            <a:xfrm>
              <a:off x="8505809" y="4036627"/>
              <a:ext cx="292681" cy="118730"/>
            </a:xfrm>
            <a:custGeom>
              <a:avLst/>
              <a:gdLst>
                <a:gd name="T0" fmla="*/ 32 w 106"/>
                <a:gd name="T1" fmla="*/ 26 h 43"/>
                <a:gd name="T2" fmla="*/ 33 w 106"/>
                <a:gd name="T3" fmla="*/ 28 h 43"/>
                <a:gd name="T4" fmla="*/ 34 w 106"/>
                <a:gd name="T5" fmla="*/ 28 h 43"/>
                <a:gd name="T6" fmla="*/ 53 w 106"/>
                <a:gd name="T7" fmla="*/ 43 h 43"/>
                <a:gd name="T8" fmla="*/ 72 w 106"/>
                <a:gd name="T9" fmla="*/ 28 h 43"/>
                <a:gd name="T10" fmla="*/ 72 w 106"/>
                <a:gd name="T11" fmla="*/ 28 h 43"/>
                <a:gd name="T12" fmla="*/ 74 w 106"/>
                <a:gd name="T13" fmla="*/ 26 h 43"/>
                <a:gd name="T14" fmla="*/ 106 w 106"/>
                <a:gd name="T15" fmla="*/ 0 h 43"/>
                <a:gd name="T16" fmla="*/ 0 w 106"/>
                <a:gd name="T17" fmla="*/ 0 h 43"/>
                <a:gd name="T18" fmla="*/ 32 w 106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43">
                  <a:moveTo>
                    <a:pt x="32" y="26"/>
                  </a:moveTo>
                  <a:lnTo>
                    <a:pt x="33" y="28"/>
                  </a:lnTo>
                  <a:lnTo>
                    <a:pt x="34" y="28"/>
                  </a:lnTo>
                  <a:lnTo>
                    <a:pt x="53" y="43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4" y="26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38" name="Freeform 605"/>
            <p:cNvSpPr/>
            <p:nvPr/>
          </p:nvSpPr>
          <p:spPr bwMode="auto">
            <a:xfrm>
              <a:off x="5879966" y="5254291"/>
              <a:ext cx="659913" cy="659913"/>
            </a:xfrm>
            <a:custGeom>
              <a:avLst/>
              <a:gdLst>
                <a:gd name="T0" fmla="*/ 56 w 183"/>
                <a:gd name="T1" fmla="*/ 19 h 183"/>
                <a:gd name="T2" fmla="*/ 164 w 183"/>
                <a:gd name="T3" fmla="*/ 56 h 183"/>
                <a:gd name="T4" fmla="*/ 127 w 183"/>
                <a:gd name="T5" fmla="*/ 164 h 183"/>
                <a:gd name="T6" fmla="*/ 19 w 183"/>
                <a:gd name="T7" fmla="*/ 127 h 183"/>
                <a:gd name="T8" fmla="*/ 56 w 183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56" y="19"/>
                  </a:moveTo>
                  <a:cubicBezTo>
                    <a:pt x="97" y="0"/>
                    <a:pt x="145" y="16"/>
                    <a:pt x="164" y="56"/>
                  </a:cubicBezTo>
                  <a:cubicBezTo>
                    <a:pt x="183" y="96"/>
                    <a:pt x="167" y="145"/>
                    <a:pt x="127" y="164"/>
                  </a:cubicBezTo>
                  <a:cubicBezTo>
                    <a:pt x="87" y="183"/>
                    <a:pt x="38" y="167"/>
                    <a:pt x="19" y="127"/>
                  </a:cubicBezTo>
                  <a:cubicBezTo>
                    <a:pt x="0" y="87"/>
                    <a:pt x="16" y="38"/>
                    <a:pt x="56" y="19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39" name="Freeform 606"/>
            <p:cNvSpPr/>
            <p:nvPr/>
          </p:nvSpPr>
          <p:spPr bwMode="auto">
            <a:xfrm>
              <a:off x="6122946" y="5403393"/>
              <a:ext cx="176713" cy="358948"/>
            </a:xfrm>
            <a:custGeom>
              <a:avLst/>
              <a:gdLst>
                <a:gd name="T0" fmla="*/ 11 w 49"/>
                <a:gd name="T1" fmla="*/ 20 h 99"/>
                <a:gd name="T2" fmla="*/ 11 w 49"/>
                <a:gd name="T3" fmla="*/ 34 h 99"/>
                <a:gd name="T4" fmla="*/ 0 w 49"/>
                <a:gd name="T5" fmla="*/ 34 h 99"/>
                <a:gd name="T6" fmla="*/ 0 w 49"/>
                <a:gd name="T7" fmla="*/ 51 h 99"/>
                <a:gd name="T8" fmla="*/ 11 w 49"/>
                <a:gd name="T9" fmla="*/ 51 h 99"/>
                <a:gd name="T10" fmla="*/ 11 w 49"/>
                <a:gd name="T11" fmla="*/ 99 h 99"/>
                <a:gd name="T12" fmla="*/ 32 w 49"/>
                <a:gd name="T13" fmla="*/ 99 h 99"/>
                <a:gd name="T14" fmla="*/ 32 w 49"/>
                <a:gd name="T15" fmla="*/ 51 h 99"/>
                <a:gd name="T16" fmla="*/ 47 w 49"/>
                <a:gd name="T17" fmla="*/ 51 h 99"/>
                <a:gd name="T18" fmla="*/ 49 w 49"/>
                <a:gd name="T19" fmla="*/ 34 h 99"/>
                <a:gd name="T20" fmla="*/ 32 w 49"/>
                <a:gd name="T21" fmla="*/ 34 h 99"/>
                <a:gd name="T22" fmla="*/ 32 w 49"/>
                <a:gd name="T23" fmla="*/ 22 h 99"/>
                <a:gd name="T24" fmla="*/ 37 w 49"/>
                <a:gd name="T25" fmla="*/ 18 h 99"/>
                <a:gd name="T26" fmla="*/ 49 w 49"/>
                <a:gd name="T27" fmla="*/ 18 h 99"/>
                <a:gd name="T28" fmla="*/ 49 w 49"/>
                <a:gd name="T29" fmla="*/ 0 h 99"/>
                <a:gd name="T30" fmla="*/ 33 w 49"/>
                <a:gd name="T31" fmla="*/ 0 h 99"/>
                <a:gd name="T32" fmla="*/ 11 w 49"/>
                <a:gd name="T33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99">
                  <a:moveTo>
                    <a:pt x="11" y="20"/>
                  </a:moveTo>
                  <a:cubicBezTo>
                    <a:pt x="11" y="22"/>
                    <a:pt x="11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8" y="43"/>
                    <a:pt x="49" y="34"/>
                  </a:cubicBezTo>
                  <a:cubicBezTo>
                    <a:pt x="47" y="34"/>
                    <a:pt x="32" y="34"/>
                    <a:pt x="32" y="34"/>
                  </a:cubicBezTo>
                  <a:cubicBezTo>
                    <a:pt x="32" y="34"/>
                    <a:pt x="32" y="24"/>
                    <a:pt x="32" y="22"/>
                  </a:cubicBezTo>
                  <a:cubicBezTo>
                    <a:pt x="32" y="20"/>
                    <a:pt x="35" y="18"/>
                    <a:pt x="37" y="18"/>
                  </a:cubicBezTo>
                  <a:cubicBezTo>
                    <a:pt x="39" y="18"/>
                    <a:pt x="44" y="18"/>
                    <a:pt x="49" y="18"/>
                  </a:cubicBezTo>
                  <a:cubicBezTo>
                    <a:pt x="49" y="15"/>
                    <a:pt x="49" y="7"/>
                    <a:pt x="49" y="0"/>
                  </a:cubicBezTo>
                  <a:cubicBezTo>
                    <a:pt x="43" y="0"/>
                    <a:pt x="36" y="0"/>
                    <a:pt x="33" y="0"/>
                  </a:cubicBezTo>
                  <a:cubicBezTo>
                    <a:pt x="10" y="0"/>
                    <a:pt x="11" y="17"/>
                    <a:pt x="11" y="2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40" name="Freeform 608"/>
            <p:cNvSpPr/>
            <p:nvPr/>
          </p:nvSpPr>
          <p:spPr bwMode="auto">
            <a:xfrm>
              <a:off x="6675009" y="2200441"/>
              <a:ext cx="662674" cy="659913"/>
            </a:xfrm>
            <a:custGeom>
              <a:avLst/>
              <a:gdLst>
                <a:gd name="T0" fmla="*/ 57 w 184"/>
                <a:gd name="T1" fmla="*/ 19 h 183"/>
                <a:gd name="T2" fmla="*/ 165 w 184"/>
                <a:gd name="T3" fmla="*/ 56 h 183"/>
                <a:gd name="T4" fmla="*/ 127 w 184"/>
                <a:gd name="T5" fmla="*/ 164 h 183"/>
                <a:gd name="T6" fmla="*/ 20 w 184"/>
                <a:gd name="T7" fmla="*/ 127 h 183"/>
                <a:gd name="T8" fmla="*/ 57 w 184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3">
                  <a:moveTo>
                    <a:pt x="57" y="19"/>
                  </a:moveTo>
                  <a:cubicBezTo>
                    <a:pt x="97" y="0"/>
                    <a:pt x="145" y="16"/>
                    <a:pt x="165" y="56"/>
                  </a:cubicBezTo>
                  <a:cubicBezTo>
                    <a:pt x="184" y="96"/>
                    <a:pt x="167" y="145"/>
                    <a:pt x="127" y="164"/>
                  </a:cubicBezTo>
                  <a:cubicBezTo>
                    <a:pt x="87" y="183"/>
                    <a:pt x="39" y="167"/>
                    <a:pt x="20" y="127"/>
                  </a:cubicBezTo>
                  <a:cubicBezTo>
                    <a:pt x="0" y="87"/>
                    <a:pt x="17" y="38"/>
                    <a:pt x="57" y="19"/>
                  </a:cubicBezTo>
                  <a:close/>
                </a:path>
              </a:pathLst>
            </a:custGeom>
            <a:solidFill>
              <a:srgbClr val="B101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41" name="Freeform 609"/>
            <p:cNvSpPr>
              <a:spLocks noEditPoints="1"/>
            </p:cNvSpPr>
            <p:nvPr/>
          </p:nvSpPr>
          <p:spPr bwMode="auto">
            <a:xfrm>
              <a:off x="6846363" y="2379943"/>
              <a:ext cx="347904" cy="284398"/>
            </a:xfrm>
            <a:custGeom>
              <a:avLst/>
              <a:gdLst>
                <a:gd name="T0" fmla="*/ 89 w 96"/>
                <a:gd name="T1" fmla="*/ 23 h 79"/>
                <a:gd name="T2" fmla="*/ 70 w 96"/>
                <a:gd name="T3" fmla="*/ 33 h 79"/>
                <a:gd name="T4" fmla="*/ 77 w 96"/>
                <a:gd name="T5" fmla="*/ 10 h 79"/>
                <a:gd name="T6" fmla="*/ 70 w 96"/>
                <a:gd name="T7" fmla="*/ 53 h 79"/>
                <a:gd name="T8" fmla="*/ 70 w 96"/>
                <a:gd name="T9" fmla="*/ 75 h 79"/>
                <a:gd name="T10" fmla="*/ 72 w 96"/>
                <a:gd name="T11" fmla="*/ 48 h 79"/>
                <a:gd name="T12" fmla="*/ 96 w 96"/>
                <a:gd name="T13" fmla="*/ 65 h 79"/>
                <a:gd name="T14" fmla="*/ 77 w 96"/>
                <a:gd name="T15" fmla="*/ 39 h 79"/>
                <a:gd name="T16" fmla="*/ 70 w 96"/>
                <a:gd name="T17" fmla="*/ 40 h 79"/>
                <a:gd name="T18" fmla="*/ 66 w 96"/>
                <a:gd name="T19" fmla="*/ 28 h 79"/>
                <a:gd name="T20" fmla="*/ 68 w 96"/>
                <a:gd name="T21" fmla="*/ 13 h 79"/>
                <a:gd name="T22" fmla="*/ 70 w 96"/>
                <a:gd name="T23" fmla="*/ 33 h 79"/>
                <a:gd name="T24" fmla="*/ 70 w 96"/>
                <a:gd name="T25" fmla="*/ 40 h 79"/>
                <a:gd name="T26" fmla="*/ 70 w 96"/>
                <a:gd name="T27" fmla="*/ 37 h 79"/>
                <a:gd name="T28" fmla="*/ 61 w 96"/>
                <a:gd name="T29" fmla="*/ 34 h 79"/>
                <a:gd name="T30" fmla="*/ 35 w 96"/>
                <a:gd name="T31" fmla="*/ 34 h 79"/>
                <a:gd name="T32" fmla="*/ 27 w 96"/>
                <a:gd name="T33" fmla="*/ 75 h 79"/>
                <a:gd name="T34" fmla="*/ 70 w 96"/>
                <a:gd name="T35" fmla="*/ 75 h 79"/>
                <a:gd name="T36" fmla="*/ 27 w 96"/>
                <a:gd name="T37" fmla="*/ 40 h 79"/>
                <a:gd name="T38" fmla="*/ 28 w 96"/>
                <a:gd name="T39" fmla="*/ 36 h 79"/>
                <a:gd name="T40" fmla="*/ 27 w 96"/>
                <a:gd name="T41" fmla="*/ 33 h 79"/>
                <a:gd name="T42" fmla="*/ 28 w 96"/>
                <a:gd name="T43" fmla="*/ 13 h 79"/>
                <a:gd name="T44" fmla="*/ 30 w 96"/>
                <a:gd name="T45" fmla="*/ 28 h 79"/>
                <a:gd name="T46" fmla="*/ 48 w 96"/>
                <a:gd name="T47" fmla="*/ 0 h 79"/>
                <a:gd name="T48" fmla="*/ 48 w 96"/>
                <a:gd name="T49" fmla="*/ 34 h 79"/>
                <a:gd name="T50" fmla="*/ 48 w 96"/>
                <a:gd name="T51" fmla="*/ 0 h 79"/>
                <a:gd name="T52" fmla="*/ 27 w 96"/>
                <a:gd name="T53" fmla="*/ 33 h 79"/>
                <a:gd name="T54" fmla="*/ 7 w 96"/>
                <a:gd name="T55" fmla="*/ 23 h 79"/>
                <a:gd name="T56" fmla="*/ 27 w 96"/>
                <a:gd name="T57" fmla="*/ 12 h 79"/>
                <a:gd name="T58" fmla="*/ 27 w 96"/>
                <a:gd name="T59" fmla="*/ 40 h 79"/>
                <a:gd name="T60" fmla="*/ 19 w 96"/>
                <a:gd name="T61" fmla="*/ 69 h 79"/>
                <a:gd name="T62" fmla="*/ 9 w 96"/>
                <a:gd name="T63" fmla="*/ 36 h 79"/>
                <a:gd name="T64" fmla="*/ 27 w 96"/>
                <a:gd name="T65" fmla="*/ 37 h 79"/>
                <a:gd name="T66" fmla="*/ 23 w 96"/>
                <a:gd name="T67" fmla="*/ 73 h 79"/>
                <a:gd name="T68" fmla="*/ 27 w 96"/>
                <a:gd name="T69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79">
                  <a:moveTo>
                    <a:pt x="77" y="10"/>
                  </a:moveTo>
                  <a:cubicBezTo>
                    <a:pt x="84" y="10"/>
                    <a:pt x="89" y="16"/>
                    <a:pt x="89" y="23"/>
                  </a:cubicBezTo>
                  <a:cubicBezTo>
                    <a:pt x="89" y="30"/>
                    <a:pt x="84" y="35"/>
                    <a:pt x="77" y="35"/>
                  </a:cubicBezTo>
                  <a:cubicBezTo>
                    <a:pt x="74" y="35"/>
                    <a:pt x="72" y="34"/>
                    <a:pt x="70" y="3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2" y="11"/>
                    <a:pt x="74" y="10"/>
                    <a:pt x="77" y="10"/>
                  </a:cubicBezTo>
                  <a:close/>
                  <a:moveTo>
                    <a:pt x="70" y="75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1" y="59"/>
                    <a:pt x="72" y="66"/>
                    <a:pt x="74" y="73"/>
                  </a:cubicBezTo>
                  <a:cubicBezTo>
                    <a:pt x="72" y="74"/>
                    <a:pt x="71" y="74"/>
                    <a:pt x="70" y="75"/>
                  </a:cubicBezTo>
                  <a:close/>
                  <a:moveTo>
                    <a:pt x="70" y="40"/>
                  </a:moveTo>
                  <a:cubicBezTo>
                    <a:pt x="71" y="43"/>
                    <a:pt x="72" y="45"/>
                    <a:pt x="72" y="48"/>
                  </a:cubicBezTo>
                  <a:cubicBezTo>
                    <a:pt x="74" y="55"/>
                    <a:pt x="76" y="62"/>
                    <a:pt x="77" y="69"/>
                  </a:cubicBezTo>
                  <a:cubicBezTo>
                    <a:pt x="84" y="69"/>
                    <a:pt x="90" y="67"/>
                    <a:pt x="96" y="65"/>
                  </a:cubicBezTo>
                  <a:cubicBezTo>
                    <a:pt x="94" y="52"/>
                    <a:pt x="91" y="39"/>
                    <a:pt x="87" y="36"/>
                  </a:cubicBezTo>
                  <a:cubicBezTo>
                    <a:pt x="84" y="38"/>
                    <a:pt x="81" y="39"/>
                    <a:pt x="77" y="39"/>
                  </a:cubicBezTo>
                  <a:cubicBezTo>
                    <a:pt x="74" y="39"/>
                    <a:pt x="72" y="38"/>
                    <a:pt x="70" y="37"/>
                  </a:cubicBezTo>
                  <a:lnTo>
                    <a:pt x="70" y="40"/>
                  </a:lnTo>
                  <a:close/>
                  <a:moveTo>
                    <a:pt x="70" y="33"/>
                  </a:moveTo>
                  <a:cubicBezTo>
                    <a:pt x="68" y="32"/>
                    <a:pt x="66" y="30"/>
                    <a:pt x="66" y="28"/>
                  </a:cubicBezTo>
                  <a:cubicBezTo>
                    <a:pt x="68" y="25"/>
                    <a:pt x="69" y="21"/>
                    <a:pt x="69" y="17"/>
                  </a:cubicBezTo>
                  <a:cubicBezTo>
                    <a:pt x="69" y="16"/>
                    <a:pt x="69" y="14"/>
                    <a:pt x="68" y="13"/>
                  </a:cubicBezTo>
                  <a:cubicBezTo>
                    <a:pt x="69" y="13"/>
                    <a:pt x="69" y="13"/>
                    <a:pt x="70" y="12"/>
                  </a:cubicBezTo>
                  <a:cubicBezTo>
                    <a:pt x="70" y="33"/>
                    <a:pt x="70" y="33"/>
                    <a:pt x="70" y="33"/>
                  </a:cubicBezTo>
                  <a:close/>
                  <a:moveTo>
                    <a:pt x="70" y="37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69" y="39"/>
                    <a:pt x="68" y="37"/>
                    <a:pt x="68" y="36"/>
                  </a:cubicBezTo>
                  <a:cubicBezTo>
                    <a:pt x="68" y="37"/>
                    <a:pt x="69" y="37"/>
                    <a:pt x="70" y="37"/>
                  </a:cubicBezTo>
                  <a:close/>
                  <a:moveTo>
                    <a:pt x="70" y="53"/>
                  </a:moveTo>
                  <a:cubicBezTo>
                    <a:pt x="67" y="44"/>
                    <a:pt x="65" y="37"/>
                    <a:pt x="61" y="34"/>
                  </a:cubicBezTo>
                  <a:cubicBezTo>
                    <a:pt x="58" y="37"/>
                    <a:pt x="53" y="39"/>
                    <a:pt x="48" y="39"/>
                  </a:cubicBezTo>
                  <a:cubicBezTo>
                    <a:pt x="43" y="39"/>
                    <a:pt x="38" y="37"/>
                    <a:pt x="35" y="34"/>
                  </a:cubicBezTo>
                  <a:cubicBezTo>
                    <a:pt x="31" y="37"/>
                    <a:pt x="29" y="44"/>
                    <a:pt x="27" y="5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3" y="77"/>
                    <a:pt x="40" y="79"/>
                    <a:pt x="48" y="79"/>
                  </a:cubicBezTo>
                  <a:cubicBezTo>
                    <a:pt x="56" y="79"/>
                    <a:pt x="63" y="77"/>
                    <a:pt x="70" y="75"/>
                  </a:cubicBezTo>
                  <a:cubicBezTo>
                    <a:pt x="70" y="53"/>
                    <a:pt x="70" y="53"/>
                    <a:pt x="70" y="53"/>
                  </a:cubicBezTo>
                  <a:close/>
                  <a:moveTo>
                    <a:pt x="27" y="40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8" y="37"/>
                    <a:pt x="28" y="36"/>
                  </a:cubicBezTo>
                  <a:cubicBezTo>
                    <a:pt x="28" y="37"/>
                    <a:pt x="27" y="39"/>
                    <a:pt x="27" y="40"/>
                  </a:cubicBezTo>
                  <a:close/>
                  <a:moveTo>
                    <a:pt x="27" y="33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7" y="14"/>
                    <a:pt x="27" y="16"/>
                    <a:pt x="27" y="17"/>
                  </a:cubicBezTo>
                  <a:cubicBezTo>
                    <a:pt x="27" y="21"/>
                    <a:pt x="28" y="25"/>
                    <a:pt x="30" y="28"/>
                  </a:cubicBezTo>
                  <a:cubicBezTo>
                    <a:pt x="30" y="30"/>
                    <a:pt x="28" y="32"/>
                    <a:pt x="27" y="33"/>
                  </a:cubicBezTo>
                  <a:close/>
                  <a:moveTo>
                    <a:pt x="48" y="0"/>
                  </a:moveTo>
                  <a:cubicBezTo>
                    <a:pt x="57" y="0"/>
                    <a:pt x="65" y="8"/>
                    <a:pt x="65" y="17"/>
                  </a:cubicBezTo>
                  <a:cubicBezTo>
                    <a:pt x="65" y="26"/>
                    <a:pt x="57" y="34"/>
                    <a:pt x="48" y="34"/>
                  </a:cubicBezTo>
                  <a:cubicBezTo>
                    <a:pt x="39" y="34"/>
                    <a:pt x="31" y="26"/>
                    <a:pt x="31" y="17"/>
                  </a:cubicBezTo>
                  <a:cubicBezTo>
                    <a:pt x="31" y="8"/>
                    <a:pt x="39" y="0"/>
                    <a:pt x="48" y="0"/>
                  </a:cubicBezTo>
                  <a:close/>
                  <a:moveTo>
                    <a:pt x="27" y="12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2" y="35"/>
                    <a:pt x="7" y="30"/>
                    <a:pt x="7" y="23"/>
                  </a:cubicBezTo>
                  <a:cubicBezTo>
                    <a:pt x="7" y="16"/>
                    <a:pt x="12" y="10"/>
                    <a:pt x="19" y="10"/>
                  </a:cubicBezTo>
                  <a:cubicBezTo>
                    <a:pt x="22" y="10"/>
                    <a:pt x="24" y="11"/>
                    <a:pt x="27" y="12"/>
                  </a:cubicBezTo>
                  <a:close/>
                  <a:moveTo>
                    <a:pt x="27" y="37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4" y="45"/>
                    <a:pt x="24" y="48"/>
                  </a:cubicBezTo>
                  <a:cubicBezTo>
                    <a:pt x="22" y="55"/>
                    <a:pt x="20" y="62"/>
                    <a:pt x="19" y="69"/>
                  </a:cubicBezTo>
                  <a:cubicBezTo>
                    <a:pt x="12" y="69"/>
                    <a:pt x="6" y="67"/>
                    <a:pt x="0" y="65"/>
                  </a:cubicBezTo>
                  <a:cubicBezTo>
                    <a:pt x="2" y="52"/>
                    <a:pt x="5" y="39"/>
                    <a:pt x="9" y="36"/>
                  </a:cubicBezTo>
                  <a:cubicBezTo>
                    <a:pt x="12" y="38"/>
                    <a:pt x="15" y="39"/>
                    <a:pt x="19" y="39"/>
                  </a:cubicBezTo>
                  <a:cubicBezTo>
                    <a:pt x="22" y="39"/>
                    <a:pt x="24" y="38"/>
                    <a:pt x="27" y="37"/>
                  </a:cubicBezTo>
                  <a:close/>
                  <a:moveTo>
                    <a:pt x="27" y="53"/>
                  </a:moveTo>
                  <a:cubicBezTo>
                    <a:pt x="25" y="59"/>
                    <a:pt x="24" y="66"/>
                    <a:pt x="23" y="73"/>
                  </a:cubicBezTo>
                  <a:cubicBezTo>
                    <a:pt x="24" y="74"/>
                    <a:pt x="25" y="74"/>
                    <a:pt x="27" y="75"/>
                  </a:cubicBezTo>
                  <a:lnTo>
                    <a:pt x="2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42" name="Freeform 610"/>
            <p:cNvSpPr/>
            <p:nvPr/>
          </p:nvSpPr>
          <p:spPr bwMode="auto">
            <a:xfrm>
              <a:off x="8859235" y="3017766"/>
              <a:ext cx="665436" cy="665436"/>
            </a:xfrm>
            <a:custGeom>
              <a:avLst/>
              <a:gdLst>
                <a:gd name="T0" fmla="*/ 57 w 184"/>
                <a:gd name="T1" fmla="*/ 20 h 184"/>
                <a:gd name="T2" fmla="*/ 165 w 184"/>
                <a:gd name="T3" fmla="*/ 57 h 184"/>
                <a:gd name="T4" fmla="*/ 127 w 184"/>
                <a:gd name="T5" fmla="*/ 165 h 184"/>
                <a:gd name="T6" fmla="*/ 20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5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rgbClr val="B101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43" name="Freeform 611"/>
            <p:cNvSpPr>
              <a:spLocks noEditPoints="1"/>
            </p:cNvSpPr>
            <p:nvPr/>
          </p:nvSpPr>
          <p:spPr bwMode="auto">
            <a:xfrm>
              <a:off x="9033186" y="3233135"/>
              <a:ext cx="317532" cy="237458"/>
            </a:xfrm>
            <a:custGeom>
              <a:avLst/>
              <a:gdLst>
                <a:gd name="T0" fmla="*/ 62 w 88"/>
                <a:gd name="T1" fmla="*/ 2 h 66"/>
                <a:gd name="T2" fmla="*/ 88 w 88"/>
                <a:gd name="T3" fmla="*/ 31 h 66"/>
                <a:gd name="T4" fmla="*/ 75 w 88"/>
                <a:gd name="T5" fmla="*/ 53 h 66"/>
                <a:gd name="T6" fmla="*/ 85 w 88"/>
                <a:gd name="T7" fmla="*/ 66 h 66"/>
                <a:gd name="T8" fmla="*/ 62 w 88"/>
                <a:gd name="T9" fmla="*/ 59 h 66"/>
                <a:gd name="T10" fmla="*/ 62 w 88"/>
                <a:gd name="T11" fmla="*/ 35 h 66"/>
                <a:gd name="T12" fmla="*/ 62 w 88"/>
                <a:gd name="T13" fmla="*/ 35 h 66"/>
                <a:gd name="T14" fmla="*/ 66 w 88"/>
                <a:gd name="T15" fmla="*/ 31 h 66"/>
                <a:gd name="T16" fmla="*/ 62 w 88"/>
                <a:gd name="T17" fmla="*/ 28 h 66"/>
                <a:gd name="T18" fmla="*/ 62 w 88"/>
                <a:gd name="T19" fmla="*/ 28 h 66"/>
                <a:gd name="T20" fmla="*/ 62 w 88"/>
                <a:gd name="T21" fmla="*/ 2 h 66"/>
                <a:gd name="T22" fmla="*/ 45 w 88"/>
                <a:gd name="T23" fmla="*/ 0 h 66"/>
                <a:gd name="T24" fmla="*/ 62 w 88"/>
                <a:gd name="T25" fmla="*/ 2 h 66"/>
                <a:gd name="T26" fmla="*/ 62 w 88"/>
                <a:gd name="T27" fmla="*/ 28 h 66"/>
                <a:gd name="T28" fmla="*/ 59 w 88"/>
                <a:gd name="T29" fmla="*/ 31 h 66"/>
                <a:gd name="T30" fmla="*/ 62 w 88"/>
                <a:gd name="T31" fmla="*/ 35 h 66"/>
                <a:gd name="T32" fmla="*/ 62 w 88"/>
                <a:gd name="T33" fmla="*/ 59 h 66"/>
                <a:gd name="T34" fmla="*/ 62 w 88"/>
                <a:gd name="T35" fmla="*/ 59 h 66"/>
                <a:gd name="T36" fmla="*/ 45 w 88"/>
                <a:gd name="T37" fmla="*/ 61 h 66"/>
                <a:gd name="T38" fmla="*/ 45 w 88"/>
                <a:gd name="T39" fmla="*/ 35 h 66"/>
                <a:gd name="T40" fmla="*/ 45 w 88"/>
                <a:gd name="T41" fmla="*/ 35 h 66"/>
                <a:gd name="T42" fmla="*/ 48 w 88"/>
                <a:gd name="T43" fmla="*/ 31 h 66"/>
                <a:gd name="T44" fmla="*/ 45 w 88"/>
                <a:gd name="T45" fmla="*/ 28 h 66"/>
                <a:gd name="T46" fmla="*/ 45 w 88"/>
                <a:gd name="T47" fmla="*/ 28 h 66"/>
                <a:gd name="T48" fmla="*/ 45 w 88"/>
                <a:gd name="T49" fmla="*/ 0 h 66"/>
                <a:gd name="T50" fmla="*/ 44 w 88"/>
                <a:gd name="T51" fmla="*/ 0 h 66"/>
                <a:gd name="T52" fmla="*/ 45 w 88"/>
                <a:gd name="T53" fmla="*/ 0 h 66"/>
                <a:gd name="T54" fmla="*/ 45 w 88"/>
                <a:gd name="T55" fmla="*/ 28 h 66"/>
                <a:gd name="T56" fmla="*/ 42 w 88"/>
                <a:gd name="T57" fmla="*/ 31 h 66"/>
                <a:gd name="T58" fmla="*/ 45 w 88"/>
                <a:gd name="T59" fmla="*/ 35 h 66"/>
                <a:gd name="T60" fmla="*/ 45 w 88"/>
                <a:gd name="T61" fmla="*/ 61 h 66"/>
                <a:gd name="T62" fmla="*/ 44 w 88"/>
                <a:gd name="T63" fmla="*/ 61 h 66"/>
                <a:gd name="T64" fmla="*/ 28 w 88"/>
                <a:gd name="T65" fmla="*/ 59 h 66"/>
                <a:gd name="T66" fmla="*/ 28 w 88"/>
                <a:gd name="T67" fmla="*/ 35 h 66"/>
                <a:gd name="T68" fmla="*/ 28 w 88"/>
                <a:gd name="T69" fmla="*/ 35 h 66"/>
                <a:gd name="T70" fmla="*/ 31 w 88"/>
                <a:gd name="T71" fmla="*/ 31 h 66"/>
                <a:gd name="T72" fmla="*/ 28 w 88"/>
                <a:gd name="T73" fmla="*/ 28 h 66"/>
                <a:gd name="T74" fmla="*/ 28 w 88"/>
                <a:gd name="T75" fmla="*/ 28 h 66"/>
                <a:gd name="T76" fmla="*/ 28 w 88"/>
                <a:gd name="T77" fmla="*/ 2 h 66"/>
                <a:gd name="T78" fmla="*/ 44 w 88"/>
                <a:gd name="T79" fmla="*/ 0 h 66"/>
                <a:gd name="T80" fmla="*/ 28 w 88"/>
                <a:gd name="T81" fmla="*/ 59 h 66"/>
                <a:gd name="T82" fmla="*/ 0 w 88"/>
                <a:gd name="T83" fmla="*/ 31 h 66"/>
                <a:gd name="T84" fmla="*/ 28 w 88"/>
                <a:gd name="T85" fmla="*/ 2 h 66"/>
                <a:gd name="T86" fmla="*/ 28 w 88"/>
                <a:gd name="T87" fmla="*/ 28 h 66"/>
                <a:gd name="T88" fmla="*/ 24 w 88"/>
                <a:gd name="T89" fmla="*/ 31 h 66"/>
                <a:gd name="T90" fmla="*/ 28 w 88"/>
                <a:gd name="T91" fmla="*/ 35 h 66"/>
                <a:gd name="T92" fmla="*/ 28 w 88"/>
                <a:gd name="T93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66">
                  <a:moveTo>
                    <a:pt x="62" y="2"/>
                  </a:moveTo>
                  <a:cubicBezTo>
                    <a:pt x="78" y="7"/>
                    <a:pt x="88" y="18"/>
                    <a:pt x="88" y="31"/>
                  </a:cubicBezTo>
                  <a:cubicBezTo>
                    <a:pt x="88" y="39"/>
                    <a:pt x="83" y="47"/>
                    <a:pt x="75" y="53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5"/>
                    <a:pt x="66" y="33"/>
                    <a:pt x="66" y="31"/>
                  </a:cubicBezTo>
                  <a:cubicBezTo>
                    <a:pt x="66" y="29"/>
                    <a:pt x="64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2"/>
                  </a:lnTo>
                  <a:close/>
                  <a:moveTo>
                    <a:pt x="45" y="0"/>
                  </a:moveTo>
                  <a:cubicBezTo>
                    <a:pt x="51" y="0"/>
                    <a:pt x="57" y="1"/>
                    <a:pt x="62" y="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0" y="28"/>
                    <a:pt x="59" y="29"/>
                    <a:pt x="59" y="31"/>
                  </a:cubicBezTo>
                  <a:cubicBezTo>
                    <a:pt x="59" y="33"/>
                    <a:pt x="60" y="35"/>
                    <a:pt x="62" y="35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56" y="60"/>
                    <a:pt x="51" y="61"/>
                    <a:pt x="45" y="6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7" y="35"/>
                    <a:pt x="48" y="33"/>
                    <a:pt x="48" y="31"/>
                  </a:cubicBezTo>
                  <a:cubicBezTo>
                    <a:pt x="48" y="29"/>
                    <a:pt x="47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lnTo>
                    <a:pt x="45" y="0"/>
                  </a:lnTo>
                  <a:close/>
                  <a:moveTo>
                    <a:pt x="4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2" y="29"/>
                    <a:pt x="42" y="31"/>
                  </a:cubicBezTo>
                  <a:cubicBezTo>
                    <a:pt x="42" y="33"/>
                    <a:pt x="43" y="35"/>
                    <a:pt x="45" y="35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38" y="61"/>
                    <a:pt x="33" y="61"/>
                    <a:pt x="28" y="5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1" y="33"/>
                    <a:pt x="31" y="31"/>
                  </a:cubicBezTo>
                  <a:cubicBezTo>
                    <a:pt x="31" y="29"/>
                    <a:pt x="30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1"/>
                    <a:pt x="38" y="0"/>
                    <a:pt x="44" y="0"/>
                  </a:cubicBezTo>
                  <a:close/>
                  <a:moveTo>
                    <a:pt x="28" y="59"/>
                  </a:moveTo>
                  <a:cubicBezTo>
                    <a:pt x="11" y="55"/>
                    <a:pt x="0" y="44"/>
                    <a:pt x="0" y="31"/>
                  </a:cubicBezTo>
                  <a:cubicBezTo>
                    <a:pt x="0" y="18"/>
                    <a:pt x="11" y="6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28"/>
                    <a:pt x="24" y="29"/>
                    <a:pt x="24" y="31"/>
                  </a:cubicBezTo>
                  <a:cubicBezTo>
                    <a:pt x="24" y="33"/>
                    <a:pt x="26" y="35"/>
                    <a:pt x="28" y="35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44" name="Freeform 612"/>
            <p:cNvSpPr/>
            <p:nvPr/>
          </p:nvSpPr>
          <p:spPr bwMode="auto">
            <a:xfrm>
              <a:off x="3146435" y="2675384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6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rgbClr val="B101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45" name="Rectangle 613"/>
            <p:cNvSpPr>
              <a:spLocks noChangeArrowheads="1"/>
            </p:cNvSpPr>
            <p:nvPr/>
          </p:nvSpPr>
          <p:spPr bwMode="auto">
            <a:xfrm>
              <a:off x="3303821" y="2780308"/>
              <a:ext cx="34945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@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" name="Freeform 614"/>
            <p:cNvSpPr/>
            <p:nvPr/>
          </p:nvSpPr>
          <p:spPr bwMode="auto">
            <a:xfrm>
              <a:off x="5940709" y="1485334"/>
              <a:ext cx="665436" cy="662674"/>
            </a:xfrm>
            <a:custGeom>
              <a:avLst/>
              <a:gdLst>
                <a:gd name="T0" fmla="*/ 57 w 184"/>
                <a:gd name="T1" fmla="*/ 20 h 184"/>
                <a:gd name="T2" fmla="*/ 164 w 184"/>
                <a:gd name="T3" fmla="*/ 57 h 184"/>
                <a:gd name="T4" fmla="*/ 127 w 184"/>
                <a:gd name="T5" fmla="*/ 165 h 184"/>
                <a:gd name="T6" fmla="*/ 19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19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rgbClr val="F2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47" name="Freeform 616"/>
            <p:cNvSpPr/>
            <p:nvPr/>
          </p:nvSpPr>
          <p:spPr bwMode="auto">
            <a:xfrm>
              <a:off x="5159307" y="4580571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8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rgbClr val="B101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48" name="Freeform 617"/>
            <p:cNvSpPr>
              <a:spLocks noEditPoints="1"/>
            </p:cNvSpPr>
            <p:nvPr/>
          </p:nvSpPr>
          <p:spPr bwMode="auto">
            <a:xfrm>
              <a:off x="5322214" y="4743479"/>
              <a:ext cx="334099" cy="339621"/>
            </a:xfrm>
            <a:custGeom>
              <a:avLst/>
              <a:gdLst>
                <a:gd name="T0" fmla="*/ 76 w 93"/>
                <a:gd name="T1" fmla="*/ 94 h 94"/>
                <a:gd name="T2" fmla="*/ 66 w 93"/>
                <a:gd name="T3" fmla="*/ 28 h 94"/>
                <a:gd name="T4" fmla="*/ 31 w 93"/>
                <a:gd name="T5" fmla="*/ 25 h 94"/>
                <a:gd name="T6" fmla="*/ 31 w 93"/>
                <a:gd name="T7" fmla="*/ 41 h 94"/>
                <a:gd name="T8" fmla="*/ 62 w 93"/>
                <a:gd name="T9" fmla="*/ 94 h 94"/>
                <a:gd name="T10" fmla="*/ 44 w 93"/>
                <a:gd name="T11" fmla="*/ 94 h 94"/>
                <a:gd name="T12" fmla="*/ 31 w 93"/>
                <a:gd name="T13" fmla="*/ 63 h 94"/>
                <a:gd name="T14" fmla="*/ 31 w 93"/>
                <a:gd name="T15" fmla="*/ 25 h 94"/>
                <a:gd name="T16" fmla="*/ 21 w 93"/>
                <a:gd name="T17" fmla="*/ 3 h 94"/>
                <a:gd name="T18" fmla="*/ 31 w 93"/>
                <a:gd name="T19" fmla="*/ 41 h 94"/>
                <a:gd name="T20" fmla="*/ 21 w 93"/>
                <a:gd name="T21" fmla="*/ 56 h 94"/>
                <a:gd name="T22" fmla="*/ 31 w 93"/>
                <a:gd name="T23" fmla="*/ 41 h 94"/>
                <a:gd name="T24" fmla="*/ 21 w 93"/>
                <a:gd name="T25" fmla="*/ 73 h 94"/>
                <a:gd name="T26" fmla="*/ 21 w 93"/>
                <a:gd name="T27" fmla="*/ 90 h 94"/>
                <a:gd name="T28" fmla="*/ 21 w 93"/>
                <a:gd name="T29" fmla="*/ 73 h 94"/>
                <a:gd name="T30" fmla="*/ 21 w 93"/>
                <a:gd name="T31" fmla="*/ 73 h 94"/>
                <a:gd name="T32" fmla="*/ 21 w 93"/>
                <a:gd name="T33" fmla="*/ 21 h 94"/>
                <a:gd name="T34" fmla="*/ 3 w 93"/>
                <a:gd name="T35" fmla="*/ 1 h 94"/>
                <a:gd name="T36" fmla="*/ 21 w 93"/>
                <a:gd name="T37" fmla="*/ 36 h 94"/>
                <a:gd name="T38" fmla="*/ 3 w 93"/>
                <a:gd name="T39" fmla="*/ 50 h 94"/>
                <a:gd name="T40" fmla="*/ 21 w 93"/>
                <a:gd name="T41" fmla="*/ 36 h 94"/>
                <a:gd name="T42" fmla="*/ 21 w 93"/>
                <a:gd name="T43" fmla="*/ 73 h 94"/>
                <a:gd name="T44" fmla="*/ 21 w 93"/>
                <a:gd name="T45" fmla="*/ 73 h 94"/>
                <a:gd name="T46" fmla="*/ 21 w 93"/>
                <a:gd name="T47" fmla="*/ 73 h 94"/>
                <a:gd name="T48" fmla="*/ 12 w 93"/>
                <a:gd name="T49" fmla="*/ 69 h 94"/>
                <a:gd name="T50" fmla="*/ 3 w 93"/>
                <a:gd name="T51" fmla="*/ 73 h 94"/>
                <a:gd name="T52" fmla="*/ 3 w 93"/>
                <a:gd name="T53" fmla="*/ 90 h 94"/>
                <a:gd name="T54" fmla="*/ 12 w 93"/>
                <a:gd name="T55" fmla="*/ 94 h 94"/>
                <a:gd name="T56" fmla="*/ 21 w 93"/>
                <a:gd name="T57" fmla="*/ 91 h 94"/>
                <a:gd name="T58" fmla="*/ 3 w 93"/>
                <a:gd name="T59" fmla="*/ 91 h 94"/>
                <a:gd name="T60" fmla="*/ 3 w 93"/>
                <a:gd name="T61" fmla="*/ 90 h 94"/>
                <a:gd name="T62" fmla="*/ 0 w 93"/>
                <a:gd name="T63" fmla="*/ 0 h 94"/>
                <a:gd name="T64" fmla="*/ 3 w 93"/>
                <a:gd name="T65" fmla="*/ 18 h 94"/>
                <a:gd name="T66" fmla="*/ 0 w 93"/>
                <a:gd name="T67" fmla="*/ 0 h 94"/>
                <a:gd name="T68" fmla="*/ 3 w 93"/>
                <a:gd name="T69" fmla="*/ 32 h 94"/>
                <a:gd name="T70" fmla="*/ 0 w 93"/>
                <a:gd name="T71" fmla="*/ 50 h 94"/>
                <a:gd name="T72" fmla="*/ 0 w 93"/>
                <a:gd name="T73" fmla="*/ 32 h 94"/>
                <a:gd name="T74" fmla="*/ 3 w 93"/>
                <a:gd name="T75" fmla="*/ 73 h 94"/>
                <a:gd name="T76" fmla="*/ 0 w 93"/>
                <a:gd name="T77" fmla="*/ 82 h 94"/>
                <a:gd name="T78" fmla="*/ 3 w 93"/>
                <a:gd name="T79" fmla="*/ 90 h 94"/>
                <a:gd name="T80" fmla="*/ 3 w 93"/>
                <a:gd name="T81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94">
                  <a:moveTo>
                    <a:pt x="31" y="25"/>
                  </a:moveTo>
                  <a:cubicBezTo>
                    <a:pt x="57" y="37"/>
                    <a:pt x="75" y="63"/>
                    <a:pt x="76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68"/>
                    <a:pt x="83" y="45"/>
                    <a:pt x="66" y="28"/>
                  </a:cubicBezTo>
                  <a:cubicBezTo>
                    <a:pt x="56" y="18"/>
                    <a:pt x="44" y="10"/>
                    <a:pt x="31" y="6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1" y="63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5" y="43"/>
                    <a:pt x="40" y="47"/>
                    <a:pt x="43" y="51"/>
                  </a:cubicBezTo>
                  <a:cubicBezTo>
                    <a:pt x="55" y="62"/>
                    <a:pt x="62" y="77"/>
                    <a:pt x="62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82"/>
                    <a:pt x="39" y="71"/>
                    <a:pt x="31" y="63"/>
                  </a:cubicBezTo>
                  <a:close/>
                  <a:moveTo>
                    <a:pt x="21" y="21"/>
                  </a:moveTo>
                  <a:cubicBezTo>
                    <a:pt x="24" y="22"/>
                    <a:pt x="27" y="24"/>
                    <a:pt x="31" y="2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5"/>
                    <a:pt x="24" y="4"/>
                    <a:pt x="21" y="3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31" y="41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28" y="60"/>
                    <a:pt x="24" y="58"/>
                    <a:pt x="21" y="5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4" y="37"/>
                    <a:pt x="28" y="39"/>
                    <a:pt x="31" y="41"/>
                  </a:cubicBezTo>
                  <a:close/>
                  <a:moveTo>
                    <a:pt x="21" y="91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3" y="75"/>
                    <a:pt x="25" y="78"/>
                    <a:pt x="25" y="82"/>
                  </a:cubicBezTo>
                  <a:cubicBezTo>
                    <a:pt x="25" y="85"/>
                    <a:pt x="23" y="88"/>
                    <a:pt x="21" y="90"/>
                  </a:cubicBezTo>
                  <a:cubicBezTo>
                    <a:pt x="21" y="91"/>
                    <a:pt x="21" y="91"/>
                    <a:pt x="21" y="91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18"/>
                  </a:moveTo>
                  <a:cubicBezTo>
                    <a:pt x="9" y="19"/>
                    <a:pt x="15" y="20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2"/>
                    <a:pt x="9" y="1"/>
                    <a:pt x="3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21" y="36"/>
                  </a:moveTo>
                  <a:cubicBezTo>
                    <a:pt x="21" y="56"/>
                    <a:pt x="21" y="56"/>
                    <a:pt x="21" y="56"/>
                  </a:cubicBezTo>
                  <a:cubicBezTo>
                    <a:pt x="16" y="53"/>
                    <a:pt x="10" y="51"/>
                    <a:pt x="3" y="5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9" y="33"/>
                    <a:pt x="15" y="34"/>
                    <a:pt x="21" y="36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19" y="71"/>
                    <a:pt x="16" y="69"/>
                    <a:pt x="12" y="69"/>
                  </a:cubicBezTo>
                  <a:cubicBezTo>
                    <a:pt x="9" y="69"/>
                    <a:pt x="6" y="71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6" y="93"/>
                    <a:pt x="9" y="94"/>
                    <a:pt x="12" y="94"/>
                  </a:cubicBezTo>
                  <a:cubicBezTo>
                    <a:pt x="16" y="94"/>
                    <a:pt x="19" y="93"/>
                    <a:pt x="21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91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3" y="91"/>
                    <a:pt x="3" y="91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" y="32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1" y="50"/>
                    <a:pt x="0" y="5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2" y="32"/>
                    <a:pt x="3" y="32"/>
                  </a:cubicBezTo>
                  <a:close/>
                  <a:moveTo>
                    <a:pt x="3" y="73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1" y="88"/>
                    <a:pt x="0" y="85"/>
                    <a:pt x="0" y="82"/>
                  </a:cubicBezTo>
                  <a:cubicBezTo>
                    <a:pt x="0" y="78"/>
                    <a:pt x="1" y="75"/>
                    <a:pt x="3" y="73"/>
                  </a:cubicBezTo>
                  <a:close/>
                  <a:moveTo>
                    <a:pt x="3" y="90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" y="90"/>
                    <a:pt x="3" y="90"/>
                    <a:pt x="3" y="9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49" name="Freeform 618"/>
            <p:cNvSpPr/>
            <p:nvPr/>
          </p:nvSpPr>
          <p:spPr bwMode="auto">
            <a:xfrm>
              <a:off x="4317159" y="3318731"/>
              <a:ext cx="659913" cy="659913"/>
            </a:xfrm>
            <a:custGeom>
              <a:avLst/>
              <a:gdLst>
                <a:gd name="T0" fmla="*/ 56 w 183"/>
                <a:gd name="T1" fmla="*/ 19 h 183"/>
                <a:gd name="T2" fmla="*/ 163 w 183"/>
                <a:gd name="T3" fmla="*/ 57 h 183"/>
                <a:gd name="T4" fmla="*/ 126 w 183"/>
                <a:gd name="T5" fmla="*/ 164 h 183"/>
                <a:gd name="T6" fmla="*/ 19 w 183"/>
                <a:gd name="T7" fmla="*/ 127 h 183"/>
                <a:gd name="T8" fmla="*/ 56 w 183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56" y="19"/>
                  </a:moveTo>
                  <a:cubicBezTo>
                    <a:pt x="96" y="0"/>
                    <a:pt x="144" y="17"/>
                    <a:pt x="163" y="57"/>
                  </a:cubicBezTo>
                  <a:cubicBezTo>
                    <a:pt x="183" y="97"/>
                    <a:pt x="166" y="145"/>
                    <a:pt x="126" y="164"/>
                  </a:cubicBezTo>
                  <a:cubicBezTo>
                    <a:pt x="86" y="183"/>
                    <a:pt x="38" y="166"/>
                    <a:pt x="19" y="127"/>
                  </a:cubicBezTo>
                  <a:cubicBezTo>
                    <a:pt x="0" y="87"/>
                    <a:pt x="16" y="39"/>
                    <a:pt x="5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50" name="Freeform 619"/>
            <p:cNvSpPr/>
            <p:nvPr/>
          </p:nvSpPr>
          <p:spPr bwMode="auto">
            <a:xfrm>
              <a:off x="4358577" y="3531338"/>
              <a:ext cx="160146" cy="378277"/>
            </a:xfrm>
            <a:custGeom>
              <a:avLst/>
              <a:gdLst>
                <a:gd name="T0" fmla="*/ 7 w 45"/>
                <a:gd name="T1" fmla="*/ 0 h 105"/>
                <a:gd name="T2" fmla="*/ 7 w 45"/>
                <a:gd name="T3" fmla="*/ 0 h 105"/>
                <a:gd name="T4" fmla="*/ 45 w 45"/>
                <a:gd name="T5" fmla="*/ 105 h 105"/>
                <a:gd name="T6" fmla="*/ 45 w 45"/>
                <a:gd name="T7" fmla="*/ 105 h 105"/>
                <a:gd name="T8" fmla="*/ 8 w 45"/>
                <a:gd name="T9" fmla="*/ 68 h 105"/>
                <a:gd name="T10" fmla="*/ 0 w 45"/>
                <a:gd name="T11" fmla="*/ 33 h 105"/>
                <a:gd name="T12" fmla="*/ 7 w 45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05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29" y="98"/>
                    <a:pt x="17" y="85"/>
                    <a:pt x="8" y="68"/>
                  </a:cubicBezTo>
                  <a:cubicBezTo>
                    <a:pt x="2" y="56"/>
                    <a:pt x="0" y="44"/>
                    <a:pt x="0" y="33"/>
                  </a:cubicBezTo>
                  <a:cubicBezTo>
                    <a:pt x="0" y="22"/>
                    <a:pt x="2" y="11"/>
                    <a:pt x="7" y="0"/>
                  </a:cubicBezTo>
                  <a:close/>
                </a:path>
              </a:pathLst>
            </a:custGeom>
            <a:solidFill>
              <a:srgbClr val="B101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51" name="Freeform 620"/>
            <p:cNvSpPr/>
            <p:nvPr/>
          </p:nvSpPr>
          <p:spPr bwMode="auto">
            <a:xfrm>
              <a:off x="4405515" y="3357387"/>
              <a:ext cx="439022" cy="469394"/>
            </a:xfrm>
            <a:custGeom>
              <a:avLst/>
              <a:gdLst>
                <a:gd name="T0" fmla="*/ 67 w 122"/>
                <a:gd name="T1" fmla="*/ 0 h 130"/>
                <a:gd name="T2" fmla="*/ 122 w 122"/>
                <a:gd name="T3" fmla="*/ 21 h 130"/>
                <a:gd name="T4" fmla="*/ 122 w 122"/>
                <a:gd name="T5" fmla="*/ 22 h 130"/>
                <a:gd name="T6" fmla="*/ 121 w 122"/>
                <a:gd name="T7" fmla="*/ 21 h 130"/>
                <a:gd name="T8" fmla="*/ 107 w 122"/>
                <a:gd name="T9" fmla="*/ 33 h 130"/>
                <a:gd name="T10" fmla="*/ 107 w 122"/>
                <a:gd name="T11" fmla="*/ 36 h 130"/>
                <a:gd name="T12" fmla="*/ 117 w 122"/>
                <a:gd name="T13" fmla="*/ 58 h 130"/>
                <a:gd name="T14" fmla="*/ 122 w 122"/>
                <a:gd name="T15" fmla="*/ 77 h 130"/>
                <a:gd name="T16" fmla="*/ 113 w 122"/>
                <a:gd name="T17" fmla="*/ 111 h 130"/>
                <a:gd name="T18" fmla="*/ 108 w 122"/>
                <a:gd name="T19" fmla="*/ 130 h 130"/>
                <a:gd name="T20" fmla="*/ 99 w 122"/>
                <a:gd name="T21" fmla="*/ 104 h 130"/>
                <a:gd name="T22" fmla="*/ 78 w 122"/>
                <a:gd name="T23" fmla="*/ 43 h 130"/>
                <a:gd name="T24" fmla="*/ 78 w 122"/>
                <a:gd name="T25" fmla="*/ 43 h 130"/>
                <a:gd name="T26" fmla="*/ 90 w 122"/>
                <a:gd name="T27" fmla="*/ 40 h 130"/>
                <a:gd name="T28" fmla="*/ 90 w 122"/>
                <a:gd name="T29" fmla="*/ 39 h 130"/>
                <a:gd name="T30" fmla="*/ 88 w 122"/>
                <a:gd name="T31" fmla="*/ 36 h 130"/>
                <a:gd name="T32" fmla="*/ 66 w 122"/>
                <a:gd name="T33" fmla="*/ 37 h 130"/>
                <a:gd name="T34" fmla="*/ 43 w 122"/>
                <a:gd name="T35" fmla="*/ 36 h 130"/>
                <a:gd name="T36" fmla="*/ 41 w 122"/>
                <a:gd name="T37" fmla="*/ 39 h 130"/>
                <a:gd name="T38" fmla="*/ 41 w 122"/>
                <a:gd name="T39" fmla="*/ 39 h 130"/>
                <a:gd name="T40" fmla="*/ 51 w 122"/>
                <a:gd name="T41" fmla="*/ 43 h 130"/>
                <a:gd name="T42" fmla="*/ 53 w 122"/>
                <a:gd name="T43" fmla="*/ 43 h 130"/>
                <a:gd name="T44" fmla="*/ 65 w 122"/>
                <a:gd name="T45" fmla="*/ 78 h 130"/>
                <a:gd name="T46" fmla="*/ 48 w 122"/>
                <a:gd name="T47" fmla="*/ 130 h 130"/>
                <a:gd name="T48" fmla="*/ 47 w 122"/>
                <a:gd name="T49" fmla="*/ 130 h 130"/>
                <a:gd name="T50" fmla="*/ 18 w 122"/>
                <a:gd name="T51" fmla="*/ 43 h 130"/>
                <a:gd name="T52" fmla="*/ 18 w 122"/>
                <a:gd name="T53" fmla="*/ 43 h 130"/>
                <a:gd name="T54" fmla="*/ 18 w 122"/>
                <a:gd name="T55" fmla="*/ 43 h 130"/>
                <a:gd name="T56" fmla="*/ 30 w 122"/>
                <a:gd name="T57" fmla="*/ 40 h 130"/>
                <a:gd name="T58" fmla="*/ 30 w 122"/>
                <a:gd name="T59" fmla="*/ 39 h 130"/>
                <a:gd name="T60" fmla="*/ 28 w 122"/>
                <a:gd name="T61" fmla="*/ 36 h 130"/>
                <a:gd name="T62" fmla="*/ 2 w 122"/>
                <a:gd name="T63" fmla="*/ 37 h 130"/>
                <a:gd name="T64" fmla="*/ 0 w 122"/>
                <a:gd name="T65" fmla="*/ 37 h 130"/>
                <a:gd name="T66" fmla="*/ 0 w 122"/>
                <a:gd name="T67" fmla="*/ 36 h 130"/>
                <a:gd name="T68" fmla="*/ 16 w 122"/>
                <a:gd name="T69" fmla="*/ 18 h 130"/>
                <a:gd name="T70" fmla="*/ 67 w 122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2" h="130">
                  <a:moveTo>
                    <a:pt x="67" y="0"/>
                  </a:moveTo>
                  <a:cubicBezTo>
                    <a:pt x="88" y="0"/>
                    <a:pt x="106" y="7"/>
                    <a:pt x="122" y="21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14" y="21"/>
                    <a:pt x="110" y="25"/>
                    <a:pt x="107" y="33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41"/>
                    <a:pt x="110" y="48"/>
                    <a:pt x="117" y="58"/>
                  </a:cubicBezTo>
                  <a:cubicBezTo>
                    <a:pt x="120" y="64"/>
                    <a:pt x="122" y="70"/>
                    <a:pt x="122" y="77"/>
                  </a:cubicBezTo>
                  <a:cubicBezTo>
                    <a:pt x="122" y="83"/>
                    <a:pt x="119" y="94"/>
                    <a:pt x="113" y="111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107" y="130"/>
                    <a:pt x="104" y="121"/>
                    <a:pt x="99" y="104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6" y="43"/>
                    <a:pt x="90" y="42"/>
                    <a:pt x="90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7"/>
                    <a:pt x="89" y="36"/>
                    <a:pt x="88" y="36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7"/>
                    <a:pt x="41" y="38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2"/>
                    <a:pt x="44" y="43"/>
                    <a:pt x="51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6" y="43"/>
                    <a:pt x="30" y="42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8"/>
                    <a:pt x="29" y="37"/>
                    <a:pt x="28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2"/>
                    <a:pt x="8" y="26"/>
                    <a:pt x="16" y="18"/>
                  </a:cubicBezTo>
                  <a:cubicBezTo>
                    <a:pt x="32" y="6"/>
                    <a:pt x="49" y="0"/>
                    <a:pt x="67" y="0"/>
                  </a:cubicBezTo>
                  <a:close/>
                </a:path>
              </a:pathLst>
            </a:custGeom>
            <a:solidFill>
              <a:srgbClr val="B101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52" name="Freeform 621"/>
            <p:cNvSpPr/>
            <p:nvPr/>
          </p:nvSpPr>
          <p:spPr bwMode="auto">
            <a:xfrm>
              <a:off x="4562901" y="3672157"/>
              <a:ext cx="179475" cy="267831"/>
            </a:xfrm>
            <a:custGeom>
              <a:avLst/>
              <a:gdLst>
                <a:gd name="T0" fmla="*/ 24 w 50"/>
                <a:gd name="T1" fmla="*/ 0 h 74"/>
                <a:gd name="T2" fmla="*/ 34 w 50"/>
                <a:gd name="T3" fmla="*/ 26 h 74"/>
                <a:gd name="T4" fmla="*/ 50 w 50"/>
                <a:gd name="T5" fmla="*/ 70 h 74"/>
                <a:gd name="T6" fmla="*/ 50 w 50"/>
                <a:gd name="T7" fmla="*/ 70 h 74"/>
                <a:gd name="T8" fmla="*/ 23 w 50"/>
                <a:gd name="T9" fmla="*/ 74 h 74"/>
                <a:gd name="T10" fmla="*/ 0 w 50"/>
                <a:gd name="T11" fmla="*/ 71 h 74"/>
                <a:gd name="T12" fmla="*/ 24 w 50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4">
                  <a:moveTo>
                    <a:pt x="24" y="0"/>
                  </a:moveTo>
                  <a:cubicBezTo>
                    <a:pt x="25" y="0"/>
                    <a:pt x="28" y="9"/>
                    <a:pt x="34" y="26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1" y="73"/>
                    <a:pt x="32" y="74"/>
                    <a:pt x="23" y="74"/>
                  </a:cubicBezTo>
                  <a:cubicBezTo>
                    <a:pt x="15" y="74"/>
                    <a:pt x="8" y="73"/>
                    <a:pt x="0" y="7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B101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53" name="Freeform 622"/>
            <p:cNvSpPr/>
            <p:nvPr/>
          </p:nvSpPr>
          <p:spPr bwMode="auto">
            <a:xfrm>
              <a:off x="4794837" y="3509249"/>
              <a:ext cx="143579" cy="389322"/>
            </a:xfrm>
            <a:custGeom>
              <a:avLst/>
              <a:gdLst>
                <a:gd name="T0" fmla="*/ 29 w 40"/>
                <a:gd name="T1" fmla="*/ 0 h 108"/>
                <a:gd name="T2" fmla="*/ 30 w 40"/>
                <a:gd name="T3" fmla="*/ 0 h 108"/>
                <a:gd name="T4" fmla="*/ 40 w 40"/>
                <a:gd name="T5" fmla="*/ 39 h 108"/>
                <a:gd name="T6" fmla="*/ 12 w 40"/>
                <a:gd name="T7" fmla="*/ 99 h 108"/>
                <a:gd name="T8" fmla="*/ 0 w 40"/>
                <a:gd name="T9" fmla="*/ 108 h 108"/>
                <a:gd name="T10" fmla="*/ 0 w 40"/>
                <a:gd name="T11" fmla="*/ 108 h 108"/>
                <a:gd name="T12" fmla="*/ 0 w 40"/>
                <a:gd name="T13" fmla="*/ 108 h 108"/>
                <a:gd name="T14" fmla="*/ 28 w 40"/>
                <a:gd name="T15" fmla="*/ 26 h 108"/>
                <a:gd name="T16" fmla="*/ 30 w 40"/>
                <a:gd name="T17" fmla="*/ 8 h 108"/>
                <a:gd name="T18" fmla="*/ 29 w 40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08">
                  <a:moveTo>
                    <a:pt x="29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7" y="13"/>
                    <a:pt x="40" y="26"/>
                    <a:pt x="40" y="39"/>
                  </a:cubicBezTo>
                  <a:cubicBezTo>
                    <a:pt x="40" y="62"/>
                    <a:pt x="31" y="82"/>
                    <a:pt x="12" y="99"/>
                  </a:cubicBezTo>
                  <a:cubicBezTo>
                    <a:pt x="8" y="103"/>
                    <a:pt x="4" y="106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19"/>
                    <a:pt x="30" y="13"/>
                    <a:pt x="30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B101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54" name="Freeform 623"/>
            <p:cNvSpPr/>
            <p:nvPr/>
          </p:nvSpPr>
          <p:spPr bwMode="auto">
            <a:xfrm>
              <a:off x="6020783" y="1214742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20" y="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55" name="Freeform 624"/>
            <p:cNvSpPr/>
            <p:nvPr/>
          </p:nvSpPr>
          <p:spPr bwMode="auto">
            <a:xfrm>
              <a:off x="7558737" y="1457722"/>
              <a:ext cx="229176" cy="229176"/>
            </a:xfrm>
            <a:custGeom>
              <a:avLst/>
              <a:gdLst>
                <a:gd name="T0" fmla="*/ 20 w 64"/>
                <a:gd name="T1" fmla="*/ 6 h 64"/>
                <a:gd name="T2" fmla="*/ 58 w 64"/>
                <a:gd name="T3" fmla="*/ 20 h 64"/>
                <a:gd name="T4" fmla="*/ 44 w 64"/>
                <a:gd name="T5" fmla="*/ 57 h 64"/>
                <a:gd name="T6" fmla="*/ 7 w 64"/>
                <a:gd name="T7" fmla="*/ 44 h 64"/>
                <a:gd name="T8" fmla="*/ 20 w 64"/>
                <a:gd name="T9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6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4" y="34"/>
                    <a:pt x="59" y="51"/>
                    <a:pt x="44" y="57"/>
                  </a:cubicBezTo>
                  <a:cubicBezTo>
                    <a:pt x="30" y="64"/>
                    <a:pt x="14" y="58"/>
                    <a:pt x="7" y="44"/>
                  </a:cubicBezTo>
                  <a:cubicBezTo>
                    <a:pt x="0" y="30"/>
                    <a:pt x="6" y="13"/>
                    <a:pt x="20" y="6"/>
                  </a:cubicBezTo>
                  <a:close/>
                </a:path>
              </a:pathLst>
            </a:custGeom>
            <a:solidFill>
              <a:srgbClr val="F2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56" name="Freeform 625"/>
            <p:cNvSpPr/>
            <p:nvPr/>
          </p:nvSpPr>
          <p:spPr bwMode="auto">
            <a:xfrm>
              <a:off x="8900652" y="2228080"/>
              <a:ext cx="234698" cy="234698"/>
            </a:xfrm>
            <a:custGeom>
              <a:avLst/>
              <a:gdLst>
                <a:gd name="T0" fmla="*/ 20 w 65"/>
                <a:gd name="T1" fmla="*/ 7 h 65"/>
                <a:gd name="T2" fmla="*/ 58 w 65"/>
                <a:gd name="T3" fmla="*/ 20 h 65"/>
                <a:gd name="T4" fmla="*/ 45 w 65"/>
                <a:gd name="T5" fmla="*/ 58 h 65"/>
                <a:gd name="T6" fmla="*/ 7 w 65"/>
                <a:gd name="T7" fmla="*/ 45 h 65"/>
                <a:gd name="T8" fmla="*/ 20 w 65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20" y="7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8"/>
                  </a:cubicBezTo>
                  <a:cubicBezTo>
                    <a:pt x="31" y="65"/>
                    <a:pt x="14" y="59"/>
                    <a:pt x="7" y="45"/>
                  </a:cubicBezTo>
                  <a:cubicBezTo>
                    <a:pt x="0" y="31"/>
                    <a:pt x="6" y="14"/>
                    <a:pt x="20" y="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57" name="Freeform 626"/>
            <p:cNvSpPr/>
            <p:nvPr/>
          </p:nvSpPr>
          <p:spPr bwMode="auto">
            <a:xfrm>
              <a:off x="9546758" y="3608650"/>
              <a:ext cx="229176" cy="234698"/>
            </a:xfrm>
            <a:custGeom>
              <a:avLst/>
              <a:gdLst>
                <a:gd name="T0" fmla="*/ 19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19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19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19" y="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58" name="Freeform 627"/>
            <p:cNvSpPr/>
            <p:nvPr/>
          </p:nvSpPr>
          <p:spPr bwMode="auto">
            <a:xfrm>
              <a:off x="6020783" y="5999797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20" y="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59" name="Freeform 628"/>
            <p:cNvSpPr/>
            <p:nvPr/>
          </p:nvSpPr>
          <p:spPr bwMode="auto">
            <a:xfrm>
              <a:off x="2494806" y="3608650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1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6" y="14"/>
                    <a:pt x="20" y="7"/>
                  </a:cubicBezTo>
                  <a:close/>
                </a:path>
              </a:pathLst>
            </a:custGeom>
            <a:solidFill>
              <a:srgbClr val="F2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60" name="Freeform 629"/>
            <p:cNvSpPr/>
            <p:nvPr/>
          </p:nvSpPr>
          <p:spPr bwMode="auto">
            <a:xfrm>
              <a:off x="4480067" y="1457722"/>
              <a:ext cx="234698" cy="229176"/>
            </a:xfrm>
            <a:custGeom>
              <a:avLst/>
              <a:gdLst>
                <a:gd name="T0" fmla="*/ 45 w 65"/>
                <a:gd name="T1" fmla="*/ 6 h 64"/>
                <a:gd name="T2" fmla="*/ 7 w 65"/>
                <a:gd name="T3" fmla="*/ 20 h 64"/>
                <a:gd name="T4" fmla="*/ 20 w 65"/>
                <a:gd name="T5" fmla="*/ 57 h 64"/>
                <a:gd name="T6" fmla="*/ 58 w 65"/>
                <a:gd name="T7" fmla="*/ 44 h 64"/>
                <a:gd name="T8" fmla="*/ 45 w 65"/>
                <a:gd name="T9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6"/>
                  </a:move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7"/>
                  </a:cubicBezTo>
                  <a:cubicBezTo>
                    <a:pt x="34" y="64"/>
                    <a:pt x="51" y="58"/>
                    <a:pt x="58" y="44"/>
                  </a:cubicBezTo>
                  <a:cubicBezTo>
                    <a:pt x="65" y="30"/>
                    <a:pt x="59" y="13"/>
                    <a:pt x="45" y="6"/>
                  </a:cubicBezTo>
                  <a:close/>
                </a:path>
              </a:pathLst>
            </a:custGeom>
            <a:solidFill>
              <a:srgbClr val="F2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61" name="Freeform 630"/>
            <p:cNvSpPr/>
            <p:nvPr/>
          </p:nvSpPr>
          <p:spPr bwMode="auto">
            <a:xfrm>
              <a:off x="3138153" y="2228080"/>
              <a:ext cx="234698" cy="234698"/>
            </a:xfrm>
            <a:custGeom>
              <a:avLst/>
              <a:gdLst>
                <a:gd name="T0" fmla="*/ 45 w 65"/>
                <a:gd name="T1" fmla="*/ 7 h 65"/>
                <a:gd name="T2" fmla="*/ 7 w 65"/>
                <a:gd name="T3" fmla="*/ 20 h 65"/>
                <a:gd name="T4" fmla="*/ 20 w 65"/>
                <a:gd name="T5" fmla="*/ 58 h 65"/>
                <a:gd name="T6" fmla="*/ 58 w 65"/>
                <a:gd name="T7" fmla="*/ 45 h 65"/>
                <a:gd name="T8" fmla="*/ 45 w 65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45" y="7"/>
                  </a:move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ubicBezTo>
                    <a:pt x="34" y="65"/>
                    <a:pt x="51" y="59"/>
                    <a:pt x="58" y="45"/>
                  </a:cubicBezTo>
                  <a:cubicBezTo>
                    <a:pt x="65" y="31"/>
                    <a:pt x="59" y="14"/>
                    <a:pt x="45" y="7"/>
                  </a:cubicBezTo>
                  <a:close/>
                </a:path>
              </a:pathLst>
            </a:custGeom>
            <a:solidFill>
              <a:srgbClr val="F2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62" name="Freeform 631"/>
            <p:cNvSpPr/>
            <p:nvPr/>
          </p:nvSpPr>
          <p:spPr bwMode="auto">
            <a:xfrm>
              <a:off x="7558737" y="5762339"/>
              <a:ext cx="229176" cy="231936"/>
            </a:xfrm>
            <a:custGeom>
              <a:avLst/>
              <a:gdLst>
                <a:gd name="T0" fmla="*/ 20 w 64"/>
                <a:gd name="T1" fmla="*/ 57 h 64"/>
                <a:gd name="T2" fmla="*/ 58 w 64"/>
                <a:gd name="T3" fmla="*/ 44 h 64"/>
                <a:gd name="T4" fmla="*/ 44 w 64"/>
                <a:gd name="T5" fmla="*/ 7 h 64"/>
                <a:gd name="T6" fmla="*/ 7 w 64"/>
                <a:gd name="T7" fmla="*/ 20 h 64"/>
                <a:gd name="T8" fmla="*/ 20 w 64"/>
                <a:gd name="T9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57"/>
                  </a:moveTo>
                  <a:cubicBezTo>
                    <a:pt x="34" y="64"/>
                    <a:pt x="51" y="58"/>
                    <a:pt x="58" y="44"/>
                  </a:cubicBezTo>
                  <a:cubicBezTo>
                    <a:pt x="64" y="30"/>
                    <a:pt x="59" y="13"/>
                    <a:pt x="44" y="7"/>
                  </a:cubicBezTo>
                  <a:cubicBezTo>
                    <a:pt x="30" y="0"/>
                    <a:pt x="14" y="6"/>
                    <a:pt x="7" y="20"/>
                  </a:cubicBezTo>
                  <a:cubicBezTo>
                    <a:pt x="0" y="34"/>
                    <a:pt x="6" y="51"/>
                    <a:pt x="20" y="57"/>
                  </a:cubicBezTo>
                  <a:close/>
                </a:path>
              </a:pathLst>
            </a:custGeom>
            <a:solidFill>
              <a:srgbClr val="B101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63" name="Freeform 632"/>
            <p:cNvSpPr/>
            <p:nvPr/>
          </p:nvSpPr>
          <p:spPr bwMode="auto">
            <a:xfrm>
              <a:off x="8900652" y="4986460"/>
              <a:ext cx="234698" cy="231936"/>
            </a:xfrm>
            <a:custGeom>
              <a:avLst/>
              <a:gdLst>
                <a:gd name="T0" fmla="*/ 20 w 65"/>
                <a:gd name="T1" fmla="*/ 58 h 64"/>
                <a:gd name="T2" fmla="*/ 58 w 65"/>
                <a:gd name="T3" fmla="*/ 44 h 64"/>
                <a:gd name="T4" fmla="*/ 45 w 65"/>
                <a:gd name="T5" fmla="*/ 7 h 64"/>
                <a:gd name="T6" fmla="*/ 7 w 65"/>
                <a:gd name="T7" fmla="*/ 20 h 64"/>
                <a:gd name="T8" fmla="*/ 20 w 65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20" y="58"/>
                  </a:moveTo>
                  <a:cubicBezTo>
                    <a:pt x="34" y="64"/>
                    <a:pt x="51" y="59"/>
                    <a:pt x="58" y="44"/>
                  </a:cubicBezTo>
                  <a:cubicBezTo>
                    <a:pt x="65" y="30"/>
                    <a:pt x="59" y="14"/>
                    <a:pt x="45" y="7"/>
                  </a:cubicBez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lose/>
                </a:path>
              </a:pathLst>
            </a:custGeom>
            <a:solidFill>
              <a:srgbClr val="B101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64" name="Freeform 633"/>
            <p:cNvSpPr/>
            <p:nvPr/>
          </p:nvSpPr>
          <p:spPr bwMode="auto">
            <a:xfrm>
              <a:off x="4480067" y="5762339"/>
              <a:ext cx="234698" cy="231936"/>
            </a:xfrm>
            <a:custGeom>
              <a:avLst/>
              <a:gdLst>
                <a:gd name="T0" fmla="*/ 45 w 65"/>
                <a:gd name="T1" fmla="*/ 57 h 64"/>
                <a:gd name="T2" fmla="*/ 7 w 65"/>
                <a:gd name="T3" fmla="*/ 44 h 64"/>
                <a:gd name="T4" fmla="*/ 20 w 65"/>
                <a:gd name="T5" fmla="*/ 7 h 64"/>
                <a:gd name="T6" fmla="*/ 58 w 65"/>
                <a:gd name="T7" fmla="*/ 20 h 64"/>
                <a:gd name="T8" fmla="*/ 45 w 65"/>
                <a:gd name="T9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57"/>
                  </a:moveTo>
                  <a:cubicBezTo>
                    <a:pt x="31" y="64"/>
                    <a:pt x="14" y="58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7"/>
                  </a:cubicBezTo>
                  <a:close/>
                </a:path>
              </a:pathLst>
            </a:custGeom>
            <a:solidFill>
              <a:srgbClr val="B101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65" name="Freeform 634"/>
            <p:cNvSpPr/>
            <p:nvPr/>
          </p:nvSpPr>
          <p:spPr bwMode="auto">
            <a:xfrm>
              <a:off x="3138153" y="4986460"/>
              <a:ext cx="234698" cy="231936"/>
            </a:xfrm>
            <a:custGeom>
              <a:avLst/>
              <a:gdLst>
                <a:gd name="T0" fmla="*/ 45 w 65"/>
                <a:gd name="T1" fmla="*/ 58 h 64"/>
                <a:gd name="T2" fmla="*/ 7 w 65"/>
                <a:gd name="T3" fmla="*/ 44 h 64"/>
                <a:gd name="T4" fmla="*/ 20 w 65"/>
                <a:gd name="T5" fmla="*/ 7 h 64"/>
                <a:gd name="T6" fmla="*/ 58 w 65"/>
                <a:gd name="T7" fmla="*/ 20 h 64"/>
                <a:gd name="T8" fmla="*/ 45 w 65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58"/>
                  </a:moveTo>
                  <a:cubicBezTo>
                    <a:pt x="31" y="64"/>
                    <a:pt x="14" y="59"/>
                    <a:pt x="7" y="44"/>
                  </a:cubicBezTo>
                  <a:cubicBezTo>
                    <a:pt x="0" y="30"/>
                    <a:pt x="6" y="14"/>
                    <a:pt x="20" y="7"/>
                  </a:cubicBez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66" name="Freeform 635"/>
            <p:cNvSpPr/>
            <p:nvPr/>
          </p:nvSpPr>
          <p:spPr bwMode="auto">
            <a:xfrm>
              <a:off x="7255012" y="3072989"/>
              <a:ext cx="231936" cy="231936"/>
            </a:xfrm>
            <a:custGeom>
              <a:avLst/>
              <a:gdLst>
                <a:gd name="T0" fmla="*/ 20 w 64"/>
                <a:gd name="T1" fmla="*/ 7 h 64"/>
                <a:gd name="T2" fmla="*/ 57 w 64"/>
                <a:gd name="T3" fmla="*/ 20 h 64"/>
                <a:gd name="T4" fmla="*/ 44 w 64"/>
                <a:gd name="T5" fmla="*/ 58 h 64"/>
                <a:gd name="T6" fmla="*/ 7 w 64"/>
                <a:gd name="T7" fmla="*/ 44 h 64"/>
                <a:gd name="T8" fmla="*/ 20 w 64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7"/>
                  </a:moveTo>
                  <a:cubicBezTo>
                    <a:pt x="34" y="0"/>
                    <a:pt x="51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4"/>
                    <a:pt x="13" y="59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67" name="Freeform 636"/>
            <p:cNvSpPr/>
            <p:nvPr/>
          </p:nvSpPr>
          <p:spPr bwMode="auto">
            <a:xfrm>
              <a:off x="6092573" y="4826313"/>
              <a:ext cx="234698" cy="231936"/>
            </a:xfrm>
            <a:custGeom>
              <a:avLst/>
              <a:gdLst>
                <a:gd name="T0" fmla="*/ 20 w 65"/>
                <a:gd name="T1" fmla="*/ 7 h 64"/>
                <a:gd name="T2" fmla="*/ 58 w 65"/>
                <a:gd name="T3" fmla="*/ 20 h 64"/>
                <a:gd name="T4" fmla="*/ 45 w 65"/>
                <a:gd name="T5" fmla="*/ 57 h 64"/>
                <a:gd name="T6" fmla="*/ 7 w 65"/>
                <a:gd name="T7" fmla="*/ 44 h 64"/>
                <a:gd name="T8" fmla="*/ 20 w 65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20" y="7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7"/>
                  </a:cubicBezTo>
                  <a:cubicBezTo>
                    <a:pt x="31" y="64"/>
                    <a:pt x="14" y="58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68" name="Freeform 637"/>
            <p:cNvSpPr/>
            <p:nvPr/>
          </p:nvSpPr>
          <p:spPr bwMode="auto">
            <a:xfrm>
              <a:off x="3527472" y="3553427"/>
              <a:ext cx="234698" cy="234698"/>
            </a:xfrm>
            <a:custGeom>
              <a:avLst/>
              <a:gdLst>
                <a:gd name="T0" fmla="*/ 20 w 65"/>
                <a:gd name="T1" fmla="*/ 58 h 65"/>
                <a:gd name="T2" fmla="*/ 58 w 65"/>
                <a:gd name="T3" fmla="*/ 45 h 65"/>
                <a:gd name="T4" fmla="*/ 45 w 65"/>
                <a:gd name="T5" fmla="*/ 7 h 65"/>
                <a:gd name="T6" fmla="*/ 7 w 65"/>
                <a:gd name="T7" fmla="*/ 20 h 65"/>
                <a:gd name="T8" fmla="*/ 20 w 65"/>
                <a:gd name="T9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20" y="58"/>
                  </a:moveTo>
                  <a:cubicBezTo>
                    <a:pt x="34" y="65"/>
                    <a:pt x="51" y="59"/>
                    <a:pt x="58" y="45"/>
                  </a:cubicBezTo>
                  <a:cubicBezTo>
                    <a:pt x="65" y="31"/>
                    <a:pt x="59" y="14"/>
                    <a:pt x="45" y="7"/>
                  </a:cubicBez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69" name="Freeform 258"/>
            <p:cNvSpPr/>
            <p:nvPr/>
          </p:nvSpPr>
          <p:spPr bwMode="auto">
            <a:xfrm>
              <a:off x="6115825" y="1621975"/>
              <a:ext cx="339500" cy="334168"/>
            </a:xfrm>
            <a:custGeom>
              <a:avLst/>
              <a:gdLst>
                <a:gd name="T0" fmla="*/ 148 w 159"/>
                <a:gd name="T1" fmla="*/ 107 h 156"/>
                <a:gd name="T2" fmla="*/ 118 w 159"/>
                <a:gd name="T3" fmla="*/ 101 h 156"/>
                <a:gd name="T4" fmla="*/ 93 w 159"/>
                <a:gd name="T5" fmla="*/ 76 h 156"/>
                <a:gd name="T6" fmla="*/ 124 w 159"/>
                <a:gd name="T7" fmla="*/ 44 h 156"/>
                <a:gd name="T8" fmla="*/ 133 w 159"/>
                <a:gd name="T9" fmla="*/ 43 h 156"/>
                <a:gd name="T10" fmla="*/ 148 w 159"/>
                <a:gd name="T11" fmla="*/ 19 h 156"/>
                <a:gd name="T12" fmla="*/ 140 w 159"/>
                <a:gd name="T13" fmla="*/ 11 h 156"/>
                <a:gd name="T14" fmla="*/ 116 w 159"/>
                <a:gd name="T15" fmla="*/ 26 h 156"/>
                <a:gd name="T16" fmla="*/ 115 w 159"/>
                <a:gd name="T17" fmla="*/ 35 h 156"/>
                <a:gd name="T18" fmla="*/ 84 w 159"/>
                <a:gd name="T19" fmla="*/ 66 h 156"/>
                <a:gd name="T20" fmla="*/ 56 w 159"/>
                <a:gd name="T21" fmla="*/ 39 h 156"/>
                <a:gd name="T22" fmla="*/ 50 w 159"/>
                <a:gd name="T23" fmla="*/ 9 h 156"/>
                <a:gd name="T24" fmla="*/ 32 w 159"/>
                <a:gd name="T25" fmla="*/ 0 h 156"/>
                <a:gd name="T26" fmla="*/ 44 w 159"/>
                <a:gd name="T27" fmla="*/ 12 h 156"/>
                <a:gd name="T28" fmla="*/ 39 w 159"/>
                <a:gd name="T29" fmla="*/ 32 h 156"/>
                <a:gd name="T30" fmla="*/ 19 w 159"/>
                <a:gd name="T31" fmla="*/ 37 h 156"/>
                <a:gd name="T32" fmla="*/ 3 w 159"/>
                <a:gd name="T33" fmla="*/ 20 h 156"/>
                <a:gd name="T34" fmla="*/ 10 w 159"/>
                <a:gd name="T35" fmla="*/ 49 h 156"/>
                <a:gd name="T36" fmla="*/ 41 w 159"/>
                <a:gd name="T37" fmla="*/ 55 h 156"/>
                <a:gd name="T38" fmla="*/ 65 w 159"/>
                <a:gd name="T39" fmla="*/ 79 h 156"/>
                <a:gd name="T40" fmla="*/ 13 w 159"/>
                <a:gd name="T41" fmla="*/ 130 h 156"/>
                <a:gd name="T42" fmla="*/ 13 w 159"/>
                <a:gd name="T43" fmla="*/ 145 h 156"/>
                <a:gd name="T44" fmla="*/ 14 w 159"/>
                <a:gd name="T45" fmla="*/ 146 h 156"/>
                <a:gd name="T46" fmla="*/ 29 w 159"/>
                <a:gd name="T47" fmla="*/ 146 h 156"/>
                <a:gd name="T48" fmla="*/ 80 w 159"/>
                <a:gd name="T49" fmla="*/ 95 h 156"/>
                <a:gd name="T50" fmla="*/ 102 w 159"/>
                <a:gd name="T51" fmla="*/ 117 h 156"/>
                <a:gd name="T52" fmla="*/ 108 w 159"/>
                <a:gd name="T53" fmla="*/ 147 h 156"/>
                <a:gd name="T54" fmla="*/ 132 w 159"/>
                <a:gd name="T55" fmla="*/ 155 h 156"/>
                <a:gd name="T56" fmla="*/ 117 w 159"/>
                <a:gd name="T57" fmla="*/ 140 h 156"/>
                <a:gd name="T58" fmla="*/ 121 w 159"/>
                <a:gd name="T59" fmla="*/ 124 h 156"/>
                <a:gd name="T60" fmla="*/ 137 w 159"/>
                <a:gd name="T61" fmla="*/ 120 h 156"/>
                <a:gd name="T62" fmla="*/ 155 w 159"/>
                <a:gd name="T63" fmla="*/ 138 h 156"/>
                <a:gd name="T64" fmla="*/ 148 w 159"/>
                <a:gd name="T65" fmla="*/ 10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56">
                  <a:moveTo>
                    <a:pt x="148" y="107"/>
                  </a:moveTo>
                  <a:cubicBezTo>
                    <a:pt x="140" y="99"/>
                    <a:pt x="128" y="97"/>
                    <a:pt x="118" y="101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60" y="29"/>
                    <a:pt x="58" y="17"/>
                    <a:pt x="50" y="9"/>
                  </a:cubicBezTo>
                  <a:cubicBezTo>
                    <a:pt x="45" y="4"/>
                    <a:pt x="38" y="1"/>
                    <a:pt x="32" y="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30"/>
                    <a:pt x="2" y="41"/>
                    <a:pt x="10" y="49"/>
                  </a:cubicBezTo>
                  <a:cubicBezTo>
                    <a:pt x="18" y="57"/>
                    <a:pt x="30" y="59"/>
                    <a:pt x="41" y="55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9" y="134"/>
                    <a:pt x="9" y="141"/>
                    <a:pt x="13" y="145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18" y="150"/>
                    <a:pt x="25" y="150"/>
                    <a:pt x="29" y="146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102" y="117"/>
                    <a:pt x="102" y="117"/>
                    <a:pt x="102" y="117"/>
                  </a:cubicBezTo>
                  <a:cubicBezTo>
                    <a:pt x="98" y="127"/>
                    <a:pt x="100" y="139"/>
                    <a:pt x="108" y="147"/>
                  </a:cubicBezTo>
                  <a:cubicBezTo>
                    <a:pt x="115" y="154"/>
                    <a:pt x="124" y="156"/>
                    <a:pt x="132" y="155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9" y="127"/>
                    <a:pt x="157" y="115"/>
                    <a:pt x="14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96" name="组合 295"/>
          <p:cNvGrpSpPr/>
          <p:nvPr/>
        </p:nvGrpSpPr>
        <p:grpSpPr>
          <a:xfrm>
            <a:off x="3784898" y="2743150"/>
            <a:ext cx="1441315" cy="1446837"/>
            <a:chOff x="5377394" y="2845049"/>
            <a:chExt cx="1441315" cy="1446837"/>
          </a:xfrm>
        </p:grpSpPr>
        <p:sp>
          <p:nvSpPr>
            <p:cNvPr id="270" name="Oval 565"/>
            <p:cNvSpPr>
              <a:spLocks noChangeArrowheads="1"/>
            </p:cNvSpPr>
            <p:nvPr/>
          </p:nvSpPr>
          <p:spPr bwMode="auto">
            <a:xfrm>
              <a:off x="5377394" y="2845049"/>
              <a:ext cx="1441315" cy="1446837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6200000" scaled="0"/>
            </a:gra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文本框 393"/>
            <p:cNvSpPr txBox="1"/>
            <p:nvPr/>
          </p:nvSpPr>
          <p:spPr>
            <a:xfrm>
              <a:off x="5420657" y="3346714"/>
              <a:ext cx="1350198" cy="41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292" name="组合 291"/>
          <p:cNvGrpSpPr/>
          <p:nvPr/>
        </p:nvGrpSpPr>
        <p:grpSpPr>
          <a:xfrm>
            <a:off x="2514817" y="1789322"/>
            <a:ext cx="1350198" cy="1143112"/>
            <a:chOff x="4107313" y="1891221"/>
            <a:chExt cx="1350198" cy="1143112"/>
          </a:xfrm>
        </p:grpSpPr>
        <p:sp>
          <p:nvSpPr>
            <p:cNvPr id="272" name="Oval 578"/>
            <p:cNvSpPr>
              <a:spLocks noChangeArrowheads="1"/>
            </p:cNvSpPr>
            <p:nvPr/>
          </p:nvSpPr>
          <p:spPr bwMode="auto">
            <a:xfrm>
              <a:off x="4206716" y="1891221"/>
              <a:ext cx="1145874" cy="114311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273" name="文本框 394"/>
            <p:cNvSpPr txBox="1"/>
            <p:nvPr/>
          </p:nvSpPr>
          <p:spPr>
            <a:xfrm>
              <a:off x="4107313" y="2266826"/>
              <a:ext cx="1350198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1466230" y="3818760"/>
            <a:ext cx="1350198" cy="994010"/>
            <a:chOff x="3058726" y="3920659"/>
            <a:chExt cx="1350198" cy="994010"/>
          </a:xfrm>
        </p:grpSpPr>
        <p:sp>
          <p:nvSpPr>
            <p:cNvPr id="274" name="Oval 527"/>
            <p:cNvSpPr>
              <a:spLocks noChangeArrowheads="1"/>
            </p:cNvSpPr>
            <p:nvPr/>
          </p:nvSpPr>
          <p:spPr bwMode="auto">
            <a:xfrm>
              <a:off x="3257528" y="3920659"/>
              <a:ext cx="994011" cy="994010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275" name="文本框 395"/>
            <p:cNvSpPr txBox="1"/>
            <p:nvPr/>
          </p:nvSpPr>
          <p:spPr>
            <a:xfrm>
              <a:off x="3058726" y="4285219"/>
              <a:ext cx="1350198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5273196" y="4206702"/>
            <a:ext cx="1350198" cy="1143112"/>
            <a:chOff x="6865692" y="4308601"/>
            <a:chExt cx="1350198" cy="1143112"/>
          </a:xfrm>
        </p:grpSpPr>
        <p:sp>
          <p:nvSpPr>
            <p:cNvPr id="276" name="Oval 545"/>
            <p:cNvSpPr>
              <a:spLocks noChangeArrowheads="1"/>
            </p:cNvSpPr>
            <p:nvPr/>
          </p:nvSpPr>
          <p:spPr bwMode="auto">
            <a:xfrm>
              <a:off x="6956291" y="4308601"/>
              <a:ext cx="1145874" cy="114311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277" name="文本框 396"/>
            <p:cNvSpPr txBox="1"/>
            <p:nvPr/>
          </p:nvSpPr>
          <p:spPr>
            <a:xfrm>
              <a:off x="6865692" y="4685039"/>
              <a:ext cx="1350198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294" name="组合 293"/>
          <p:cNvGrpSpPr/>
          <p:nvPr/>
        </p:nvGrpSpPr>
        <p:grpSpPr>
          <a:xfrm>
            <a:off x="6035554" y="2115026"/>
            <a:ext cx="1350198" cy="999533"/>
            <a:chOff x="7609000" y="2215655"/>
            <a:chExt cx="1350198" cy="999533"/>
          </a:xfrm>
        </p:grpSpPr>
        <p:sp>
          <p:nvSpPr>
            <p:cNvPr id="278" name="Oval 481"/>
            <p:cNvSpPr>
              <a:spLocks noChangeArrowheads="1"/>
            </p:cNvSpPr>
            <p:nvPr/>
          </p:nvSpPr>
          <p:spPr bwMode="auto">
            <a:xfrm>
              <a:off x="7785924" y="2215655"/>
              <a:ext cx="994011" cy="999533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279" name="文本框 397"/>
            <p:cNvSpPr txBox="1"/>
            <p:nvPr/>
          </p:nvSpPr>
          <p:spPr>
            <a:xfrm>
              <a:off x="7609000" y="2552565"/>
              <a:ext cx="1350198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sp>
        <p:nvSpPr>
          <p:cNvPr id="297" name="文本框 51"/>
          <p:cNvSpPr txBox="1"/>
          <p:nvPr/>
        </p:nvSpPr>
        <p:spPr>
          <a:xfrm>
            <a:off x="9094513" y="3730405"/>
            <a:ext cx="2435769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06" name="组合 305"/>
          <p:cNvGrpSpPr/>
          <p:nvPr/>
        </p:nvGrpSpPr>
        <p:grpSpPr>
          <a:xfrm>
            <a:off x="10315534" y="1963276"/>
            <a:ext cx="976161" cy="1070222"/>
            <a:chOff x="3689350" y="833438"/>
            <a:chExt cx="4794250" cy="5256213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</p:grpSpPr>
        <p:sp>
          <p:nvSpPr>
            <p:cNvPr id="307" name="Rectangle 161"/>
            <p:cNvSpPr>
              <a:spLocks noChangeArrowheads="1"/>
            </p:cNvSpPr>
            <p:nvPr/>
          </p:nvSpPr>
          <p:spPr bwMode="auto">
            <a:xfrm>
              <a:off x="7883525" y="4991101"/>
              <a:ext cx="600075" cy="973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162"/>
            <p:cNvSpPr/>
            <p:nvPr/>
          </p:nvSpPr>
          <p:spPr bwMode="auto">
            <a:xfrm>
              <a:off x="3689350" y="4281488"/>
              <a:ext cx="4129088" cy="1808163"/>
            </a:xfrm>
            <a:custGeom>
              <a:avLst/>
              <a:gdLst>
                <a:gd name="T0" fmla="*/ 1099 w 1099"/>
                <a:gd name="T1" fmla="*/ 210 h 481"/>
                <a:gd name="T2" fmla="*/ 1099 w 1099"/>
                <a:gd name="T3" fmla="*/ 423 h 481"/>
                <a:gd name="T4" fmla="*/ 825 w 1099"/>
                <a:gd name="T5" fmla="*/ 450 h 481"/>
                <a:gd name="T6" fmla="*/ 476 w 1099"/>
                <a:gd name="T7" fmla="*/ 450 h 481"/>
                <a:gd name="T8" fmla="*/ 264 w 1099"/>
                <a:gd name="T9" fmla="*/ 369 h 481"/>
                <a:gd name="T10" fmla="*/ 97 w 1099"/>
                <a:gd name="T11" fmla="*/ 241 h 481"/>
                <a:gd name="T12" fmla="*/ 27 w 1099"/>
                <a:gd name="T13" fmla="*/ 105 h 481"/>
                <a:gd name="T14" fmla="*/ 9 w 1099"/>
                <a:gd name="T15" fmla="*/ 33 h 481"/>
                <a:gd name="T16" fmla="*/ 86 w 1099"/>
                <a:gd name="T17" fmla="*/ 35 h 481"/>
                <a:gd name="T18" fmla="*/ 163 w 1099"/>
                <a:gd name="T19" fmla="*/ 167 h 481"/>
                <a:gd name="T20" fmla="*/ 346 w 1099"/>
                <a:gd name="T21" fmla="*/ 268 h 481"/>
                <a:gd name="T22" fmla="*/ 528 w 1099"/>
                <a:gd name="T23" fmla="*/ 268 h 481"/>
                <a:gd name="T24" fmla="*/ 633 w 1099"/>
                <a:gd name="T25" fmla="*/ 217 h 481"/>
                <a:gd name="T26" fmla="*/ 505 w 1099"/>
                <a:gd name="T27" fmla="*/ 217 h 481"/>
                <a:gd name="T28" fmla="*/ 404 w 1099"/>
                <a:gd name="T29" fmla="*/ 147 h 481"/>
                <a:gd name="T30" fmla="*/ 478 w 1099"/>
                <a:gd name="T31" fmla="*/ 105 h 481"/>
                <a:gd name="T32" fmla="*/ 540 w 1099"/>
                <a:gd name="T33" fmla="*/ 105 h 481"/>
                <a:gd name="T34" fmla="*/ 723 w 1099"/>
                <a:gd name="T35" fmla="*/ 105 h 481"/>
                <a:gd name="T36" fmla="*/ 797 w 1099"/>
                <a:gd name="T37" fmla="*/ 124 h 481"/>
                <a:gd name="T38" fmla="*/ 945 w 1099"/>
                <a:gd name="T39" fmla="*/ 190 h 481"/>
                <a:gd name="T40" fmla="*/ 1047 w 1099"/>
                <a:gd name="T41" fmla="*/ 210 h 481"/>
                <a:gd name="T42" fmla="*/ 1099 w 1099"/>
                <a:gd name="T43" fmla="*/ 21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9" h="481">
                  <a:moveTo>
                    <a:pt x="1099" y="210"/>
                  </a:moveTo>
                  <a:cubicBezTo>
                    <a:pt x="1099" y="423"/>
                    <a:pt x="1099" y="423"/>
                    <a:pt x="1099" y="423"/>
                  </a:cubicBezTo>
                  <a:cubicBezTo>
                    <a:pt x="1099" y="423"/>
                    <a:pt x="892" y="431"/>
                    <a:pt x="825" y="450"/>
                  </a:cubicBezTo>
                  <a:cubicBezTo>
                    <a:pt x="825" y="450"/>
                    <a:pt x="664" y="481"/>
                    <a:pt x="476" y="450"/>
                  </a:cubicBezTo>
                  <a:cubicBezTo>
                    <a:pt x="412" y="440"/>
                    <a:pt x="264" y="369"/>
                    <a:pt x="264" y="369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7" y="241"/>
                    <a:pt x="62" y="179"/>
                    <a:pt x="27" y="105"/>
                  </a:cubicBezTo>
                  <a:cubicBezTo>
                    <a:pt x="19" y="87"/>
                    <a:pt x="0" y="53"/>
                    <a:pt x="9" y="33"/>
                  </a:cubicBezTo>
                  <a:cubicBezTo>
                    <a:pt x="24" y="0"/>
                    <a:pt x="66" y="13"/>
                    <a:pt x="86" y="35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6" y="268"/>
                    <a:pt x="451" y="268"/>
                    <a:pt x="528" y="268"/>
                  </a:cubicBezTo>
                  <a:cubicBezTo>
                    <a:pt x="606" y="268"/>
                    <a:pt x="633" y="217"/>
                    <a:pt x="633" y="217"/>
                  </a:cubicBezTo>
                  <a:cubicBezTo>
                    <a:pt x="633" y="217"/>
                    <a:pt x="583" y="217"/>
                    <a:pt x="505" y="217"/>
                  </a:cubicBezTo>
                  <a:cubicBezTo>
                    <a:pt x="427" y="217"/>
                    <a:pt x="404" y="202"/>
                    <a:pt x="404" y="147"/>
                  </a:cubicBezTo>
                  <a:cubicBezTo>
                    <a:pt x="404" y="93"/>
                    <a:pt x="478" y="105"/>
                    <a:pt x="478" y="105"/>
                  </a:cubicBezTo>
                  <a:cubicBezTo>
                    <a:pt x="540" y="105"/>
                    <a:pt x="540" y="105"/>
                    <a:pt x="540" y="105"/>
                  </a:cubicBezTo>
                  <a:cubicBezTo>
                    <a:pt x="540" y="105"/>
                    <a:pt x="676" y="105"/>
                    <a:pt x="723" y="105"/>
                  </a:cubicBezTo>
                  <a:cubicBezTo>
                    <a:pt x="771" y="105"/>
                    <a:pt x="797" y="124"/>
                    <a:pt x="797" y="124"/>
                  </a:cubicBezTo>
                  <a:cubicBezTo>
                    <a:pt x="945" y="190"/>
                    <a:pt x="945" y="190"/>
                    <a:pt x="945" y="190"/>
                  </a:cubicBezTo>
                  <a:cubicBezTo>
                    <a:pt x="945" y="190"/>
                    <a:pt x="995" y="210"/>
                    <a:pt x="1047" y="210"/>
                  </a:cubicBezTo>
                  <a:cubicBezTo>
                    <a:pt x="1099" y="210"/>
                    <a:pt x="1099" y="210"/>
                    <a:pt x="109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163"/>
            <p:cNvSpPr/>
            <p:nvPr/>
          </p:nvSpPr>
          <p:spPr bwMode="auto">
            <a:xfrm>
              <a:off x="7319963" y="3703638"/>
              <a:ext cx="258763" cy="292100"/>
            </a:xfrm>
            <a:custGeom>
              <a:avLst/>
              <a:gdLst>
                <a:gd name="T0" fmla="*/ 69 w 69"/>
                <a:gd name="T1" fmla="*/ 31 h 78"/>
                <a:gd name="T2" fmla="*/ 69 w 69"/>
                <a:gd name="T3" fmla="*/ 78 h 78"/>
                <a:gd name="T4" fmla="*/ 5 w 69"/>
                <a:gd name="T5" fmla="*/ 78 h 78"/>
                <a:gd name="T6" fmla="*/ 12 w 69"/>
                <a:gd name="T7" fmla="*/ 66 h 78"/>
                <a:gd name="T8" fmla="*/ 0 w 69"/>
                <a:gd name="T9" fmla="*/ 21 h 78"/>
                <a:gd name="T10" fmla="*/ 30 w 69"/>
                <a:gd name="T11" fmla="*/ 0 h 78"/>
                <a:gd name="T12" fmla="*/ 69 w 69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31"/>
                  </a:moveTo>
                  <a:cubicBezTo>
                    <a:pt x="69" y="63"/>
                    <a:pt x="69" y="78"/>
                    <a:pt x="69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0"/>
                    <a:pt x="25" y="12"/>
                    <a:pt x="30" y="0"/>
                  </a:cubicBezTo>
                  <a:cubicBezTo>
                    <a:pt x="49" y="5"/>
                    <a:pt x="69" y="15"/>
                    <a:pt x="6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5053013" y="833438"/>
              <a:ext cx="2454275" cy="2452688"/>
            </a:xfrm>
            <a:custGeom>
              <a:avLst/>
              <a:gdLst>
                <a:gd name="T0" fmla="*/ 653 w 653"/>
                <a:gd name="T1" fmla="*/ 282 h 653"/>
                <a:gd name="T2" fmla="*/ 653 w 653"/>
                <a:gd name="T3" fmla="*/ 371 h 653"/>
                <a:gd name="T4" fmla="*/ 605 w 653"/>
                <a:gd name="T5" fmla="*/ 371 h 653"/>
                <a:gd name="T6" fmla="*/ 555 w 653"/>
                <a:gd name="T7" fmla="*/ 492 h 653"/>
                <a:gd name="T8" fmla="*/ 589 w 653"/>
                <a:gd name="T9" fmla="*/ 526 h 653"/>
                <a:gd name="T10" fmla="*/ 526 w 653"/>
                <a:gd name="T11" fmla="*/ 589 h 653"/>
                <a:gd name="T12" fmla="*/ 492 w 653"/>
                <a:gd name="T13" fmla="*/ 555 h 653"/>
                <a:gd name="T14" fmla="*/ 371 w 653"/>
                <a:gd name="T15" fmla="*/ 605 h 653"/>
                <a:gd name="T16" fmla="*/ 371 w 653"/>
                <a:gd name="T17" fmla="*/ 653 h 653"/>
                <a:gd name="T18" fmla="*/ 282 w 653"/>
                <a:gd name="T19" fmla="*/ 653 h 653"/>
                <a:gd name="T20" fmla="*/ 282 w 653"/>
                <a:gd name="T21" fmla="*/ 605 h 653"/>
                <a:gd name="T22" fmla="*/ 161 w 653"/>
                <a:gd name="T23" fmla="*/ 555 h 653"/>
                <a:gd name="T24" fmla="*/ 127 w 653"/>
                <a:gd name="T25" fmla="*/ 589 h 653"/>
                <a:gd name="T26" fmla="*/ 64 w 653"/>
                <a:gd name="T27" fmla="*/ 526 h 653"/>
                <a:gd name="T28" fmla="*/ 98 w 653"/>
                <a:gd name="T29" fmla="*/ 492 h 653"/>
                <a:gd name="T30" fmla="*/ 48 w 653"/>
                <a:gd name="T31" fmla="*/ 371 h 653"/>
                <a:gd name="T32" fmla="*/ 0 w 653"/>
                <a:gd name="T33" fmla="*/ 371 h 653"/>
                <a:gd name="T34" fmla="*/ 0 w 653"/>
                <a:gd name="T35" fmla="*/ 282 h 653"/>
                <a:gd name="T36" fmla="*/ 48 w 653"/>
                <a:gd name="T37" fmla="*/ 282 h 653"/>
                <a:gd name="T38" fmla="*/ 98 w 653"/>
                <a:gd name="T39" fmla="*/ 161 h 653"/>
                <a:gd name="T40" fmla="*/ 64 w 653"/>
                <a:gd name="T41" fmla="*/ 127 h 653"/>
                <a:gd name="T42" fmla="*/ 127 w 653"/>
                <a:gd name="T43" fmla="*/ 64 h 653"/>
                <a:gd name="T44" fmla="*/ 161 w 653"/>
                <a:gd name="T45" fmla="*/ 98 h 653"/>
                <a:gd name="T46" fmla="*/ 282 w 653"/>
                <a:gd name="T47" fmla="*/ 48 h 653"/>
                <a:gd name="T48" fmla="*/ 282 w 653"/>
                <a:gd name="T49" fmla="*/ 0 h 653"/>
                <a:gd name="T50" fmla="*/ 371 w 653"/>
                <a:gd name="T51" fmla="*/ 0 h 653"/>
                <a:gd name="T52" fmla="*/ 371 w 653"/>
                <a:gd name="T53" fmla="*/ 48 h 653"/>
                <a:gd name="T54" fmla="*/ 492 w 653"/>
                <a:gd name="T55" fmla="*/ 98 h 653"/>
                <a:gd name="T56" fmla="*/ 526 w 653"/>
                <a:gd name="T57" fmla="*/ 64 h 653"/>
                <a:gd name="T58" fmla="*/ 589 w 653"/>
                <a:gd name="T59" fmla="*/ 127 h 653"/>
                <a:gd name="T60" fmla="*/ 555 w 653"/>
                <a:gd name="T61" fmla="*/ 161 h 653"/>
                <a:gd name="T62" fmla="*/ 605 w 653"/>
                <a:gd name="T63" fmla="*/ 282 h 653"/>
                <a:gd name="T64" fmla="*/ 653 w 653"/>
                <a:gd name="T65" fmla="*/ 282 h 653"/>
                <a:gd name="T66" fmla="*/ 583 w 653"/>
                <a:gd name="T67" fmla="*/ 326 h 653"/>
                <a:gd name="T68" fmla="*/ 326 w 653"/>
                <a:gd name="T69" fmla="*/ 70 h 653"/>
                <a:gd name="T70" fmla="*/ 70 w 653"/>
                <a:gd name="T71" fmla="*/ 326 h 653"/>
                <a:gd name="T72" fmla="*/ 326 w 653"/>
                <a:gd name="T73" fmla="*/ 583 h 653"/>
                <a:gd name="T74" fmla="*/ 583 w 653"/>
                <a:gd name="T75" fmla="*/ 32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3" h="653">
                  <a:moveTo>
                    <a:pt x="653" y="282"/>
                  </a:moveTo>
                  <a:cubicBezTo>
                    <a:pt x="653" y="371"/>
                    <a:pt x="653" y="371"/>
                    <a:pt x="653" y="371"/>
                  </a:cubicBezTo>
                  <a:cubicBezTo>
                    <a:pt x="605" y="371"/>
                    <a:pt x="605" y="371"/>
                    <a:pt x="605" y="371"/>
                  </a:cubicBezTo>
                  <a:cubicBezTo>
                    <a:pt x="598" y="416"/>
                    <a:pt x="580" y="457"/>
                    <a:pt x="555" y="492"/>
                  </a:cubicBezTo>
                  <a:cubicBezTo>
                    <a:pt x="589" y="526"/>
                    <a:pt x="589" y="526"/>
                    <a:pt x="589" y="526"/>
                  </a:cubicBezTo>
                  <a:cubicBezTo>
                    <a:pt x="526" y="589"/>
                    <a:pt x="526" y="589"/>
                    <a:pt x="526" y="589"/>
                  </a:cubicBezTo>
                  <a:cubicBezTo>
                    <a:pt x="492" y="555"/>
                    <a:pt x="492" y="555"/>
                    <a:pt x="492" y="555"/>
                  </a:cubicBezTo>
                  <a:cubicBezTo>
                    <a:pt x="457" y="580"/>
                    <a:pt x="416" y="598"/>
                    <a:pt x="371" y="605"/>
                  </a:cubicBezTo>
                  <a:cubicBezTo>
                    <a:pt x="371" y="653"/>
                    <a:pt x="371" y="653"/>
                    <a:pt x="371" y="653"/>
                  </a:cubicBezTo>
                  <a:cubicBezTo>
                    <a:pt x="282" y="653"/>
                    <a:pt x="282" y="653"/>
                    <a:pt x="282" y="653"/>
                  </a:cubicBezTo>
                  <a:cubicBezTo>
                    <a:pt x="282" y="605"/>
                    <a:pt x="282" y="605"/>
                    <a:pt x="282" y="605"/>
                  </a:cubicBezTo>
                  <a:cubicBezTo>
                    <a:pt x="237" y="598"/>
                    <a:pt x="196" y="580"/>
                    <a:pt x="161" y="555"/>
                  </a:cubicBezTo>
                  <a:cubicBezTo>
                    <a:pt x="127" y="589"/>
                    <a:pt x="127" y="589"/>
                    <a:pt x="127" y="589"/>
                  </a:cubicBezTo>
                  <a:cubicBezTo>
                    <a:pt x="64" y="526"/>
                    <a:pt x="64" y="526"/>
                    <a:pt x="64" y="526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73" y="457"/>
                    <a:pt x="55" y="416"/>
                    <a:pt x="48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55" y="237"/>
                    <a:pt x="73" y="196"/>
                    <a:pt x="98" y="161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96" y="73"/>
                    <a:pt x="237" y="55"/>
                    <a:pt x="282" y="48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48"/>
                    <a:pt x="371" y="48"/>
                    <a:pt x="371" y="48"/>
                  </a:cubicBezTo>
                  <a:cubicBezTo>
                    <a:pt x="416" y="55"/>
                    <a:pt x="457" y="73"/>
                    <a:pt x="492" y="98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89" y="127"/>
                    <a:pt x="589" y="127"/>
                    <a:pt x="589" y="127"/>
                  </a:cubicBezTo>
                  <a:cubicBezTo>
                    <a:pt x="555" y="161"/>
                    <a:pt x="555" y="161"/>
                    <a:pt x="555" y="161"/>
                  </a:cubicBezTo>
                  <a:cubicBezTo>
                    <a:pt x="580" y="196"/>
                    <a:pt x="598" y="237"/>
                    <a:pt x="605" y="282"/>
                  </a:cubicBezTo>
                  <a:lnTo>
                    <a:pt x="653" y="282"/>
                  </a:lnTo>
                  <a:close/>
                  <a:moveTo>
                    <a:pt x="583" y="326"/>
                  </a:moveTo>
                  <a:cubicBezTo>
                    <a:pt x="583" y="185"/>
                    <a:pt x="468" y="70"/>
                    <a:pt x="326" y="70"/>
                  </a:cubicBezTo>
                  <a:cubicBezTo>
                    <a:pt x="185" y="70"/>
                    <a:pt x="70" y="185"/>
                    <a:pt x="70" y="326"/>
                  </a:cubicBezTo>
                  <a:cubicBezTo>
                    <a:pt x="70" y="468"/>
                    <a:pt x="185" y="583"/>
                    <a:pt x="326" y="583"/>
                  </a:cubicBezTo>
                  <a:cubicBezTo>
                    <a:pt x="468" y="583"/>
                    <a:pt x="583" y="468"/>
                    <a:pt x="583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165"/>
            <p:cNvSpPr>
              <a:spLocks noEditPoints="1"/>
            </p:cNvSpPr>
            <p:nvPr/>
          </p:nvSpPr>
          <p:spPr bwMode="auto">
            <a:xfrm>
              <a:off x="7153275" y="3421063"/>
              <a:ext cx="304800" cy="301625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  <a:gd name="T10" fmla="*/ 48 w 81"/>
                <a:gd name="T11" fmla="*/ 67 h 80"/>
                <a:gd name="T12" fmla="*/ 74 w 81"/>
                <a:gd name="T13" fmla="*/ 39 h 80"/>
                <a:gd name="T14" fmla="*/ 63 w 81"/>
                <a:gd name="T15" fmla="*/ 16 h 80"/>
                <a:gd name="T16" fmla="*/ 66 w 81"/>
                <a:gd name="T17" fmla="*/ 32 h 80"/>
                <a:gd name="T18" fmla="*/ 48 w 81"/>
                <a:gd name="T1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cubicBezTo>
                    <a:pt x="63" y="0"/>
                    <a:pt x="81" y="18"/>
                    <a:pt x="81" y="40"/>
                  </a:cubicBezTo>
                  <a:cubicBezTo>
                    <a:pt x="81" y="62"/>
                    <a:pt x="63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  <a:moveTo>
                    <a:pt x="48" y="67"/>
                  </a:moveTo>
                  <a:cubicBezTo>
                    <a:pt x="63" y="66"/>
                    <a:pt x="74" y="53"/>
                    <a:pt x="74" y="39"/>
                  </a:cubicBezTo>
                  <a:cubicBezTo>
                    <a:pt x="74" y="30"/>
                    <a:pt x="69" y="21"/>
                    <a:pt x="63" y="16"/>
                  </a:cubicBezTo>
                  <a:cubicBezTo>
                    <a:pt x="65" y="21"/>
                    <a:pt x="66" y="26"/>
                    <a:pt x="66" y="32"/>
                  </a:cubicBezTo>
                  <a:cubicBezTo>
                    <a:pt x="66" y="46"/>
                    <a:pt x="59" y="59"/>
                    <a:pt x="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166"/>
            <p:cNvSpPr/>
            <p:nvPr/>
          </p:nvSpPr>
          <p:spPr bwMode="auto">
            <a:xfrm>
              <a:off x="7040563" y="3703638"/>
              <a:ext cx="260350" cy="292100"/>
            </a:xfrm>
            <a:custGeom>
              <a:avLst/>
              <a:gdLst>
                <a:gd name="T0" fmla="*/ 69 w 69"/>
                <a:gd name="T1" fmla="*/ 21 h 78"/>
                <a:gd name="T2" fmla="*/ 56 w 69"/>
                <a:gd name="T3" fmla="*/ 66 h 78"/>
                <a:gd name="T4" fmla="*/ 64 w 69"/>
                <a:gd name="T5" fmla="*/ 78 h 78"/>
                <a:gd name="T6" fmla="*/ 0 w 69"/>
                <a:gd name="T7" fmla="*/ 78 h 78"/>
                <a:gd name="T8" fmla="*/ 0 w 69"/>
                <a:gd name="T9" fmla="*/ 31 h 78"/>
                <a:gd name="T10" fmla="*/ 39 w 69"/>
                <a:gd name="T11" fmla="*/ 0 h 78"/>
                <a:gd name="T12" fmla="*/ 69 w 69"/>
                <a:gd name="T13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21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63"/>
                    <a:pt x="0" y="31"/>
                  </a:cubicBezTo>
                  <a:cubicBezTo>
                    <a:pt x="0" y="15"/>
                    <a:pt x="20" y="5"/>
                    <a:pt x="39" y="0"/>
                  </a:cubicBezTo>
                  <a:cubicBezTo>
                    <a:pt x="44" y="12"/>
                    <a:pt x="56" y="20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167"/>
            <p:cNvSpPr/>
            <p:nvPr/>
          </p:nvSpPr>
          <p:spPr bwMode="auto">
            <a:xfrm>
              <a:off x="6886575" y="3921126"/>
              <a:ext cx="846138" cy="349250"/>
            </a:xfrm>
            <a:custGeom>
              <a:avLst/>
              <a:gdLst>
                <a:gd name="T0" fmla="*/ 93 w 225"/>
                <a:gd name="T1" fmla="*/ 72 h 93"/>
                <a:gd name="T2" fmla="*/ 42 w 225"/>
                <a:gd name="T3" fmla="*/ 51 h 93"/>
                <a:gd name="T4" fmla="*/ 27 w 225"/>
                <a:gd name="T5" fmla="*/ 65 h 93"/>
                <a:gd name="T6" fmla="*/ 0 w 225"/>
                <a:gd name="T7" fmla="*/ 38 h 93"/>
                <a:gd name="T8" fmla="*/ 15 w 225"/>
                <a:gd name="T9" fmla="*/ 24 h 93"/>
                <a:gd name="T10" fmla="*/ 3 w 225"/>
                <a:gd name="T11" fmla="*/ 5 h 93"/>
                <a:gd name="T12" fmla="*/ 13 w 225"/>
                <a:gd name="T13" fmla="*/ 0 h 93"/>
                <a:gd name="T14" fmla="*/ 28 w 225"/>
                <a:gd name="T15" fmla="*/ 23 h 93"/>
                <a:gd name="T16" fmla="*/ 112 w 225"/>
                <a:gd name="T17" fmla="*/ 63 h 93"/>
                <a:gd name="T18" fmla="*/ 194 w 225"/>
                <a:gd name="T19" fmla="*/ 27 h 93"/>
                <a:gd name="T20" fmla="*/ 211 w 225"/>
                <a:gd name="T21" fmla="*/ 0 h 93"/>
                <a:gd name="T22" fmla="*/ 221 w 225"/>
                <a:gd name="T23" fmla="*/ 5 h 93"/>
                <a:gd name="T24" fmla="*/ 210 w 225"/>
                <a:gd name="T25" fmla="*/ 24 h 93"/>
                <a:gd name="T26" fmla="*/ 225 w 225"/>
                <a:gd name="T27" fmla="*/ 38 h 93"/>
                <a:gd name="T28" fmla="*/ 198 w 225"/>
                <a:gd name="T29" fmla="*/ 65 h 93"/>
                <a:gd name="T30" fmla="*/ 183 w 225"/>
                <a:gd name="T31" fmla="*/ 51 h 93"/>
                <a:gd name="T32" fmla="*/ 132 w 225"/>
                <a:gd name="T33" fmla="*/ 72 h 93"/>
                <a:gd name="T34" fmla="*/ 132 w 225"/>
                <a:gd name="T35" fmla="*/ 93 h 93"/>
                <a:gd name="T36" fmla="*/ 93 w 225"/>
                <a:gd name="T37" fmla="*/ 93 h 93"/>
                <a:gd name="T38" fmla="*/ 93 w 225"/>
                <a:gd name="T39" fmla="*/ 7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93">
                  <a:moveTo>
                    <a:pt x="93" y="72"/>
                  </a:moveTo>
                  <a:cubicBezTo>
                    <a:pt x="74" y="69"/>
                    <a:pt x="57" y="61"/>
                    <a:pt x="42" y="51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18"/>
                    <a:pt x="7" y="11"/>
                    <a:pt x="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8"/>
                    <a:pt x="22" y="16"/>
                    <a:pt x="28" y="23"/>
                  </a:cubicBezTo>
                  <a:cubicBezTo>
                    <a:pt x="48" y="47"/>
                    <a:pt x="78" y="63"/>
                    <a:pt x="112" y="63"/>
                  </a:cubicBezTo>
                  <a:cubicBezTo>
                    <a:pt x="145" y="63"/>
                    <a:pt x="174" y="49"/>
                    <a:pt x="194" y="27"/>
                  </a:cubicBezTo>
                  <a:cubicBezTo>
                    <a:pt x="201" y="19"/>
                    <a:pt x="207" y="10"/>
                    <a:pt x="211" y="0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8" y="11"/>
                    <a:pt x="214" y="18"/>
                    <a:pt x="210" y="24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68" y="61"/>
                    <a:pt x="151" y="69"/>
                    <a:pt x="132" y="72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93" y="93"/>
                    <a:pt x="93" y="93"/>
                    <a:pt x="93" y="93"/>
                  </a:cubicBezTo>
                  <a:lnTo>
                    <a:pt x="9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168"/>
            <p:cNvSpPr/>
            <p:nvPr/>
          </p:nvSpPr>
          <p:spPr bwMode="auto">
            <a:xfrm>
              <a:off x="6300788" y="1966913"/>
              <a:ext cx="604838" cy="681038"/>
            </a:xfrm>
            <a:custGeom>
              <a:avLst/>
              <a:gdLst>
                <a:gd name="T0" fmla="*/ 161 w 161"/>
                <a:gd name="T1" fmla="*/ 73 h 181"/>
                <a:gd name="T2" fmla="*/ 161 w 161"/>
                <a:gd name="T3" fmla="*/ 181 h 181"/>
                <a:gd name="T4" fmla="*/ 12 w 161"/>
                <a:gd name="T5" fmla="*/ 181 h 181"/>
                <a:gd name="T6" fmla="*/ 30 w 161"/>
                <a:gd name="T7" fmla="*/ 154 h 181"/>
                <a:gd name="T8" fmla="*/ 0 w 161"/>
                <a:gd name="T9" fmla="*/ 48 h 181"/>
                <a:gd name="T10" fmla="*/ 71 w 161"/>
                <a:gd name="T11" fmla="*/ 0 h 181"/>
                <a:gd name="T12" fmla="*/ 161 w 161"/>
                <a:gd name="T13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73"/>
                  </a:moveTo>
                  <a:cubicBezTo>
                    <a:pt x="161" y="146"/>
                    <a:pt x="161" y="181"/>
                    <a:pt x="161" y="181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46"/>
                    <a:pt x="58" y="27"/>
                    <a:pt x="71" y="0"/>
                  </a:cubicBezTo>
                  <a:cubicBezTo>
                    <a:pt x="115" y="12"/>
                    <a:pt x="161" y="34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169"/>
            <p:cNvSpPr/>
            <p:nvPr/>
          </p:nvSpPr>
          <p:spPr bwMode="auto">
            <a:xfrm>
              <a:off x="6781800" y="3217863"/>
              <a:ext cx="1052513" cy="722313"/>
            </a:xfrm>
            <a:custGeom>
              <a:avLst/>
              <a:gdLst>
                <a:gd name="T0" fmla="*/ 21 w 280"/>
                <a:gd name="T1" fmla="*/ 159 h 192"/>
                <a:gd name="T2" fmla="*/ 0 w 280"/>
                <a:gd name="T3" fmla="*/ 159 h 192"/>
                <a:gd name="T4" fmla="*/ 0 w 280"/>
                <a:gd name="T5" fmla="*/ 121 h 192"/>
                <a:gd name="T6" fmla="*/ 21 w 280"/>
                <a:gd name="T7" fmla="*/ 121 h 192"/>
                <a:gd name="T8" fmla="*/ 43 w 280"/>
                <a:gd name="T9" fmla="*/ 69 h 192"/>
                <a:gd name="T10" fmla="*/ 28 w 280"/>
                <a:gd name="T11" fmla="*/ 54 h 192"/>
                <a:gd name="T12" fmla="*/ 55 w 280"/>
                <a:gd name="T13" fmla="*/ 27 h 192"/>
                <a:gd name="T14" fmla="*/ 70 w 280"/>
                <a:gd name="T15" fmla="*/ 42 h 192"/>
                <a:gd name="T16" fmla="*/ 121 w 280"/>
                <a:gd name="T17" fmla="*/ 21 h 192"/>
                <a:gd name="T18" fmla="*/ 121 w 280"/>
                <a:gd name="T19" fmla="*/ 0 h 192"/>
                <a:gd name="T20" fmla="*/ 160 w 280"/>
                <a:gd name="T21" fmla="*/ 0 h 192"/>
                <a:gd name="T22" fmla="*/ 160 w 280"/>
                <a:gd name="T23" fmla="*/ 21 h 192"/>
                <a:gd name="T24" fmla="*/ 211 w 280"/>
                <a:gd name="T25" fmla="*/ 42 h 192"/>
                <a:gd name="T26" fmla="*/ 226 w 280"/>
                <a:gd name="T27" fmla="*/ 27 h 192"/>
                <a:gd name="T28" fmla="*/ 253 w 280"/>
                <a:gd name="T29" fmla="*/ 54 h 192"/>
                <a:gd name="T30" fmla="*/ 238 w 280"/>
                <a:gd name="T31" fmla="*/ 69 h 192"/>
                <a:gd name="T32" fmla="*/ 260 w 280"/>
                <a:gd name="T33" fmla="*/ 121 h 192"/>
                <a:gd name="T34" fmla="*/ 280 w 280"/>
                <a:gd name="T35" fmla="*/ 121 h 192"/>
                <a:gd name="T36" fmla="*/ 280 w 280"/>
                <a:gd name="T37" fmla="*/ 159 h 192"/>
                <a:gd name="T38" fmla="*/ 260 w 280"/>
                <a:gd name="T39" fmla="*/ 159 h 192"/>
                <a:gd name="T40" fmla="*/ 249 w 280"/>
                <a:gd name="T41" fmla="*/ 192 h 192"/>
                <a:gd name="T42" fmla="*/ 239 w 280"/>
                <a:gd name="T43" fmla="*/ 187 h 192"/>
                <a:gd name="T44" fmla="*/ 250 w 280"/>
                <a:gd name="T45" fmla="*/ 140 h 192"/>
                <a:gd name="T46" fmla="*/ 140 w 280"/>
                <a:gd name="T47" fmla="*/ 30 h 192"/>
                <a:gd name="T48" fmla="*/ 30 w 280"/>
                <a:gd name="T49" fmla="*/ 140 h 192"/>
                <a:gd name="T50" fmla="*/ 41 w 280"/>
                <a:gd name="T51" fmla="*/ 187 h 192"/>
                <a:gd name="T52" fmla="*/ 31 w 280"/>
                <a:gd name="T53" fmla="*/ 192 h 192"/>
                <a:gd name="T54" fmla="*/ 21 w 280"/>
                <a:gd name="T55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0" h="192">
                  <a:moveTo>
                    <a:pt x="21" y="159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4" y="102"/>
                    <a:pt x="32" y="84"/>
                    <a:pt x="43" y="69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5" y="31"/>
                    <a:pt x="102" y="24"/>
                    <a:pt x="121" y="21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79" y="24"/>
                    <a:pt x="196" y="31"/>
                    <a:pt x="211" y="42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49" y="84"/>
                    <a:pt x="257" y="102"/>
                    <a:pt x="260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59"/>
                    <a:pt x="280" y="159"/>
                    <a:pt x="28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58" y="171"/>
                    <a:pt x="254" y="182"/>
                    <a:pt x="249" y="192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46" y="173"/>
                    <a:pt x="250" y="157"/>
                    <a:pt x="250" y="140"/>
                  </a:cubicBezTo>
                  <a:cubicBezTo>
                    <a:pt x="250" y="79"/>
                    <a:pt x="201" y="30"/>
                    <a:pt x="140" y="30"/>
                  </a:cubicBezTo>
                  <a:cubicBezTo>
                    <a:pt x="80" y="30"/>
                    <a:pt x="30" y="79"/>
                    <a:pt x="30" y="140"/>
                  </a:cubicBezTo>
                  <a:cubicBezTo>
                    <a:pt x="30" y="157"/>
                    <a:pt x="34" y="173"/>
                    <a:pt x="41" y="187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26" y="182"/>
                    <a:pt x="23" y="171"/>
                    <a:pt x="2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170"/>
            <p:cNvSpPr>
              <a:spLocks noEditPoints="1"/>
            </p:cNvSpPr>
            <p:nvPr/>
          </p:nvSpPr>
          <p:spPr bwMode="auto">
            <a:xfrm>
              <a:off x="5921375" y="1306513"/>
              <a:ext cx="703263" cy="701675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4 h 187"/>
                <a:gd name="T4" fmla="*/ 93 w 187"/>
                <a:gd name="T5" fmla="*/ 187 h 187"/>
                <a:gd name="T6" fmla="*/ 0 w 187"/>
                <a:gd name="T7" fmla="*/ 94 h 187"/>
                <a:gd name="T8" fmla="*/ 93 w 187"/>
                <a:gd name="T9" fmla="*/ 0 h 187"/>
                <a:gd name="T10" fmla="*/ 171 w 187"/>
                <a:gd name="T11" fmla="*/ 90 h 187"/>
                <a:gd name="T12" fmla="*/ 146 w 187"/>
                <a:gd name="T13" fmla="*/ 38 h 187"/>
                <a:gd name="T14" fmla="*/ 152 w 187"/>
                <a:gd name="T15" fmla="*/ 75 h 187"/>
                <a:gd name="T16" fmla="*/ 111 w 187"/>
                <a:gd name="T17" fmla="*/ 158 h 187"/>
                <a:gd name="T18" fmla="*/ 171 w 187"/>
                <a:gd name="T19" fmla="*/ 9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2"/>
                    <a:pt x="187" y="94"/>
                  </a:cubicBezTo>
                  <a:cubicBezTo>
                    <a:pt x="187" y="145"/>
                    <a:pt x="145" y="187"/>
                    <a:pt x="93" y="187"/>
                  </a:cubicBezTo>
                  <a:cubicBezTo>
                    <a:pt x="42" y="187"/>
                    <a:pt x="0" y="145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lose/>
                  <a:moveTo>
                    <a:pt x="171" y="90"/>
                  </a:moveTo>
                  <a:cubicBezTo>
                    <a:pt x="171" y="69"/>
                    <a:pt x="161" y="50"/>
                    <a:pt x="146" y="38"/>
                  </a:cubicBezTo>
                  <a:cubicBezTo>
                    <a:pt x="150" y="49"/>
                    <a:pt x="152" y="61"/>
                    <a:pt x="152" y="75"/>
                  </a:cubicBezTo>
                  <a:cubicBezTo>
                    <a:pt x="152" y="108"/>
                    <a:pt x="136" y="138"/>
                    <a:pt x="111" y="158"/>
                  </a:cubicBezTo>
                  <a:cubicBezTo>
                    <a:pt x="145" y="153"/>
                    <a:pt x="171" y="125"/>
                    <a:pt x="17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171"/>
            <p:cNvSpPr/>
            <p:nvPr/>
          </p:nvSpPr>
          <p:spPr bwMode="auto">
            <a:xfrm>
              <a:off x="5651500" y="1966913"/>
              <a:ext cx="604838" cy="681038"/>
            </a:xfrm>
            <a:custGeom>
              <a:avLst/>
              <a:gdLst>
                <a:gd name="T0" fmla="*/ 161 w 161"/>
                <a:gd name="T1" fmla="*/ 48 h 181"/>
                <a:gd name="T2" fmla="*/ 132 w 161"/>
                <a:gd name="T3" fmla="*/ 154 h 181"/>
                <a:gd name="T4" fmla="*/ 150 w 161"/>
                <a:gd name="T5" fmla="*/ 181 h 181"/>
                <a:gd name="T6" fmla="*/ 0 w 161"/>
                <a:gd name="T7" fmla="*/ 181 h 181"/>
                <a:gd name="T8" fmla="*/ 0 w 161"/>
                <a:gd name="T9" fmla="*/ 73 h 181"/>
                <a:gd name="T10" fmla="*/ 91 w 161"/>
                <a:gd name="T11" fmla="*/ 0 h 181"/>
                <a:gd name="T12" fmla="*/ 161 w 161"/>
                <a:gd name="T13" fmla="*/ 4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48"/>
                  </a:moveTo>
                  <a:cubicBezTo>
                    <a:pt x="132" y="154"/>
                    <a:pt x="132" y="154"/>
                    <a:pt x="132" y="154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46"/>
                    <a:pt x="0" y="73"/>
                  </a:cubicBezTo>
                  <a:cubicBezTo>
                    <a:pt x="0" y="34"/>
                    <a:pt x="47" y="12"/>
                    <a:pt x="91" y="0"/>
                  </a:cubicBezTo>
                  <a:cubicBezTo>
                    <a:pt x="104" y="27"/>
                    <a:pt x="130" y="46"/>
                    <a:pt x="16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172"/>
            <p:cNvSpPr>
              <a:spLocks noEditPoints="1"/>
            </p:cNvSpPr>
            <p:nvPr/>
          </p:nvSpPr>
          <p:spPr bwMode="auto">
            <a:xfrm>
              <a:off x="4071938" y="2914651"/>
              <a:ext cx="1579563" cy="1577975"/>
            </a:xfrm>
            <a:custGeom>
              <a:avLst/>
              <a:gdLst>
                <a:gd name="T0" fmla="*/ 420 w 420"/>
                <a:gd name="T1" fmla="*/ 182 h 420"/>
                <a:gd name="T2" fmla="*/ 420 w 420"/>
                <a:gd name="T3" fmla="*/ 239 h 420"/>
                <a:gd name="T4" fmla="*/ 389 w 420"/>
                <a:gd name="T5" fmla="*/ 239 h 420"/>
                <a:gd name="T6" fmla="*/ 357 w 420"/>
                <a:gd name="T7" fmla="*/ 317 h 420"/>
                <a:gd name="T8" fmla="*/ 379 w 420"/>
                <a:gd name="T9" fmla="*/ 339 h 420"/>
                <a:gd name="T10" fmla="*/ 339 w 420"/>
                <a:gd name="T11" fmla="*/ 379 h 420"/>
                <a:gd name="T12" fmla="*/ 317 w 420"/>
                <a:gd name="T13" fmla="*/ 357 h 420"/>
                <a:gd name="T14" fmla="*/ 239 w 420"/>
                <a:gd name="T15" fmla="*/ 389 h 420"/>
                <a:gd name="T16" fmla="*/ 239 w 420"/>
                <a:gd name="T17" fmla="*/ 420 h 420"/>
                <a:gd name="T18" fmla="*/ 181 w 420"/>
                <a:gd name="T19" fmla="*/ 420 h 420"/>
                <a:gd name="T20" fmla="*/ 181 w 420"/>
                <a:gd name="T21" fmla="*/ 389 h 420"/>
                <a:gd name="T22" fmla="*/ 104 w 420"/>
                <a:gd name="T23" fmla="*/ 357 h 420"/>
                <a:gd name="T24" fmla="*/ 82 w 420"/>
                <a:gd name="T25" fmla="*/ 379 h 420"/>
                <a:gd name="T26" fmla="*/ 41 w 420"/>
                <a:gd name="T27" fmla="*/ 339 h 420"/>
                <a:gd name="T28" fmla="*/ 63 w 420"/>
                <a:gd name="T29" fmla="*/ 317 h 420"/>
                <a:gd name="T30" fmla="*/ 31 w 420"/>
                <a:gd name="T31" fmla="*/ 239 h 420"/>
                <a:gd name="T32" fmla="*/ 0 w 420"/>
                <a:gd name="T33" fmla="*/ 239 h 420"/>
                <a:gd name="T34" fmla="*/ 0 w 420"/>
                <a:gd name="T35" fmla="*/ 182 h 420"/>
                <a:gd name="T36" fmla="*/ 31 w 420"/>
                <a:gd name="T37" fmla="*/ 182 h 420"/>
                <a:gd name="T38" fmla="*/ 63 w 420"/>
                <a:gd name="T39" fmla="*/ 104 h 420"/>
                <a:gd name="T40" fmla="*/ 41 w 420"/>
                <a:gd name="T41" fmla="*/ 82 h 420"/>
                <a:gd name="T42" fmla="*/ 82 w 420"/>
                <a:gd name="T43" fmla="*/ 41 h 420"/>
                <a:gd name="T44" fmla="*/ 104 w 420"/>
                <a:gd name="T45" fmla="*/ 63 h 420"/>
                <a:gd name="T46" fmla="*/ 181 w 420"/>
                <a:gd name="T47" fmla="*/ 31 h 420"/>
                <a:gd name="T48" fmla="*/ 181 w 420"/>
                <a:gd name="T49" fmla="*/ 0 h 420"/>
                <a:gd name="T50" fmla="*/ 239 w 420"/>
                <a:gd name="T51" fmla="*/ 0 h 420"/>
                <a:gd name="T52" fmla="*/ 239 w 420"/>
                <a:gd name="T53" fmla="*/ 31 h 420"/>
                <a:gd name="T54" fmla="*/ 317 w 420"/>
                <a:gd name="T55" fmla="*/ 63 h 420"/>
                <a:gd name="T56" fmla="*/ 338 w 420"/>
                <a:gd name="T57" fmla="*/ 41 h 420"/>
                <a:gd name="T58" fmla="*/ 379 w 420"/>
                <a:gd name="T59" fmla="*/ 82 h 420"/>
                <a:gd name="T60" fmla="*/ 357 w 420"/>
                <a:gd name="T61" fmla="*/ 104 h 420"/>
                <a:gd name="T62" fmla="*/ 389 w 420"/>
                <a:gd name="T63" fmla="*/ 182 h 420"/>
                <a:gd name="T64" fmla="*/ 420 w 420"/>
                <a:gd name="T65" fmla="*/ 182 h 420"/>
                <a:gd name="T66" fmla="*/ 375 w 420"/>
                <a:gd name="T67" fmla="*/ 210 h 420"/>
                <a:gd name="T68" fmla="*/ 210 w 420"/>
                <a:gd name="T69" fmla="*/ 45 h 420"/>
                <a:gd name="T70" fmla="*/ 45 w 420"/>
                <a:gd name="T71" fmla="*/ 210 h 420"/>
                <a:gd name="T72" fmla="*/ 210 w 420"/>
                <a:gd name="T73" fmla="*/ 375 h 420"/>
                <a:gd name="T74" fmla="*/ 375 w 420"/>
                <a:gd name="T75" fmla="*/ 21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0" h="420">
                  <a:moveTo>
                    <a:pt x="420" y="182"/>
                  </a:moveTo>
                  <a:cubicBezTo>
                    <a:pt x="420" y="239"/>
                    <a:pt x="420" y="239"/>
                    <a:pt x="420" y="239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5" y="268"/>
                    <a:pt x="374" y="294"/>
                    <a:pt x="357" y="317"/>
                  </a:cubicBezTo>
                  <a:cubicBezTo>
                    <a:pt x="379" y="339"/>
                    <a:pt x="379" y="339"/>
                    <a:pt x="379" y="33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294" y="374"/>
                    <a:pt x="268" y="385"/>
                    <a:pt x="239" y="389"/>
                  </a:cubicBezTo>
                  <a:cubicBezTo>
                    <a:pt x="239" y="420"/>
                    <a:pt x="239" y="420"/>
                    <a:pt x="239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53" y="385"/>
                    <a:pt x="126" y="374"/>
                    <a:pt x="104" y="357"/>
                  </a:cubicBezTo>
                  <a:cubicBezTo>
                    <a:pt x="82" y="379"/>
                    <a:pt x="82" y="379"/>
                    <a:pt x="82" y="379"/>
                  </a:cubicBezTo>
                  <a:cubicBezTo>
                    <a:pt x="41" y="339"/>
                    <a:pt x="41" y="339"/>
                    <a:pt x="41" y="339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47" y="294"/>
                    <a:pt x="36" y="268"/>
                    <a:pt x="31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6" y="153"/>
                    <a:pt x="47" y="126"/>
                    <a:pt x="63" y="104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6" y="47"/>
                    <a:pt x="153" y="36"/>
                    <a:pt x="181" y="3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68" y="36"/>
                    <a:pt x="294" y="47"/>
                    <a:pt x="317" y="63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73" y="126"/>
                    <a:pt x="385" y="153"/>
                    <a:pt x="389" y="182"/>
                  </a:cubicBezTo>
                  <a:lnTo>
                    <a:pt x="420" y="182"/>
                  </a:lnTo>
                  <a:close/>
                  <a:moveTo>
                    <a:pt x="375" y="210"/>
                  </a:moveTo>
                  <a:cubicBezTo>
                    <a:pt x="375" y="119"/>
                    <a:pt x="301" y="45"/>
                    <a:pt x="210" y="45"/>
                  </a:cubicBezTo>
                  <a:cubicBezTo>
                    <a:pt x="119" y="45"/>
                    <a:pt x="45" y="119"/>
                    <a:pt x="45" y="210"/>
                  </a:cubicBezTo>
                  <a:cubicBezTo>
                    <a:pt x="45" y="301"/>
                    <a:pt x="119" y="375"/>
                    <a:pt x="210" y="375"/>
                  </a:cubicBezTo>
                  <a:cubicBezTo>
                    <a:pt x="301" y="375"/>
                    <a:pt x="375" y="301"/>
                    <a:pt x="37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173"/>
            <p:cNvSpPr/>
            <p:nvPr/>
          </p:nvSpPr>
          <p:spPr bwMode="auto">
            <a:xfrm>
              <a:off x="4876800" y="3646488"/>
              <a:ext cx="390525" cy="436563"/>
            </a:xfrm>
            <a:custGeom>
              <a:avLst/>
              <a:gdLst>
                <a:gd name="T0" fmla="*/ 104 w 104"/>
                <a:gd name="T1" fmla="*/ 46 h 116"/>
                <a:gd name="T2" fmla="*/ 104 w 104"/>
                <a:gd name="T3" fmla="*/ 116 h 116"/>
                <a:gd name="T4" fmla="*/ 8 w 104"/>
                <a:gd name="T5" fmla="*/ 116 h 116"/>
                <a:gd name="T6" fmla="*/ 19 w 104"/>
                <a:gd name="T7" fmla="*/ 99 h 116"/>
                <a:gd name="T8" fmla="*/ 0 w 104"/>
                <a:gd name="T9" fmla="*/ 30 h 116"/>
                <a:gd name="T10" fmla="*/ 45 w 104"/>
                <a:gd name="T11" fmla="*/ 0 h 116"/>
                <a:gd name="T12" fmla="*/ 104 w 104"/>
                <a:gd name="T13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16">
                  <a:moveTo>
                    <a:pt x="104" y="46"/>
                  </a:moveTo>
                  <a:cubicBezTo>
                    <a:pt x="104" y="94"/>
                    <a:pt x="104" y="116"/>
                    <a:pt x="104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29"/>
                    <a:pt x="37" y="17"/>
                    <a:pt x="45" y="0"/>
                  </a:cubicBezTo>
                  <a:cubicBezTo>
                    <a:pt x="74" y="7"/>
                    <a:pt x="104" y="21"/>
                    <a:pt x="10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174"/>
            <p:cNvSpPr>
              <a:spLocks noEditPoints="1"/>
            </p:cNvSpPr>
            <p:nvPr/>
          </p:nvSpPr>
          <p:spPr bwMode="auto">
            <a:xfrm>
              <a:off x="4632325" y="3217863"/>
              <a:ext cx="450850" cy="455613"/>
            </a:xfrm>
            <a:custGeom>
              <a:avLst/>
              <a:gdLst>
                <a:gd name="T0" fmla="*/ 71 w 120"/>
                <a:gd name="T1" fmla="*/ 102 h 121"/>
                <a:gd name="T2" fmla="*/ 110 w 120"/>
                <a:gd name="T3" fmla="*/ 58 h 121"/>
                <a:gd name="T4" fmla="*/ 93 w 120"/>
                <a:gd name="T5" fmla="*/ 24 h 121"/>
                <a:gd name="T6" fmla="*/ 98 w 120"/>
                <a:gd name="T7" fmla="*/ 48 h 121"/>
                <a:gd name="T8" fmla="*/ 71 w 120"/>
                <a:gd name="T9" fmla="*/ 102 h 121"/>
                <a:gd name="T10" fmla="*/ 60 w 120"/>
                <a:gd name="T11" fmla="*/ 0 h 121"/>
                <a:gd name="T12" fmla="*/ 120 w 120"/>
                <a:gd name="T13" fmla="*/ 61 h 121"/>
                <a:gd name="T14" fmla="*/ 60 w 120"/>
                <a:gd name="T15" fmla="*/ 121 h 121"/>
                <a:gd name="T16" fmla="*/ 0 w 120"/>
                <a:gd name="T17" fmla="*/ 61 h 121"/>
                <a:gd name="T18" fmla="*/ 60 w 12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1">
                  <a:moveTo>
                    <a:pt x="71" y="102"/>
                  </a:moveTo>
                  <a:cubicBezTo>
                    <a:pt x="93" y="99"/>
                    <a:pt x="110" y="81"/>
                    <a:pt x="110" y="58"/>
                  </a:cubicBezTo>
                  <a:cubicBezTo>
                    <a:pt x="110" y="45"/>
                    <a:pt x="103" y="32"/>
                    <a:pt x="93" y="24"/>
                  </a:cubicBezTo>
                  <a:cubicBezTo>
                    <a:pt x="96" y="32"/>
                    <a:pt x="98" y="40"/>
                    <a:pt x="98" y="48"/>
                  </a:cubicBezTo>
                  <a:cubicBezTo>
                    <a:pt x="98" y="70"/>
                    <a:pt x="87" y="89"/>
                    <a:pt x="71" y="102"/>
                  </a:cubicBezTo>
                  <a:close/>
                  <a:moveTo>
                    <a:pt x="60" y="0"/>
                  </a:moveTo>
                  <a:cubicBezTo>
                    <a:pt x="93" y="0"/>
                    <a:pt x="120" y="27"/>
                    <a:pt x="120" y="61"/>
                  </a:cubicBezTo>
                  <a:cubicBezTo>
                    <a:pt x="120" y="94"/>
                    <a:pt x="93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175"/>
            <p:cNvSpPr/>
            <p:nvPr/>
          </p:nvSpPr>
          <p:spPr bwMode="auto">
            <a:xfrm>
              <a:off x="4459288" y="3646488"/>
              <a:ext cx="387350" cy="436563"/>
            </a:xfrm>
            <a:custGeom>
              <a:avLst/>
              <a:gdLst>
                <a:gd name="T0" fmla="*/ 103 w 103"/>
                <a:gd name="T1" fmla="*/ 30 h 116"/>
                <a:gd name="T2" fmla="*/ 84 w 103"/>
                <a:gd name="T3" fmla="*/ 99 h 116"/>
                <a:gd name="T4" fmla="*/ 96 w 103"/>
                <a:gd name="T5" fmla="*/ 116 h 116"/>
                <a:gd name="T6" fmla="*/ 0 w 103"/>
                <a:gd name="T7" fmla="*/ 116 h 116"/>
                <a:gd name="T8" fmla="*/ 0 w 103"/>
                <a:gd name="T9" fmla="*/ 46 h 116"/>
                <a:gd name="T10" fmla="*/ 58 w 103"/>
                <a:gd name="T11" fmla="*/ 0 h 116"/>
                <a:gd name="T12" fmla="*/ 103 w 103"/>
                <a:gd name="T13" fmla="*/ 3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6">
                  <a:moveTo>
                    <a:pt x="103" y="30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94"/>
                    <a:pt x="0" y="46"/>
                  </a:cubicBezTo>
                  <a:cubicBezTo>
                    <a:pt x="0" y="21"/>
                    <a:pt x="30" y="7"/>
                    <a:pt x="58" y="0"/>
                  </a:cubicBezTo>
                  <a:cubicBezTo>
                    <a:pt x="66" y="17"/>
                    <a:pt x="83" y="29"/>
                    <a:pt x="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4" name="组合 323"/>
          <p:cNvGrpSpPr/>
          <p:nvPr/>
        </p:nvGrpSpPr>
        <p:grpSpPr>
          <a:xfrm>
            <a:off x="9106600" y="3217181"/>
            <a:ext cx="2290515" cy="389320"/>
            <a:chOff x="8873322" y="1821077"/>
            <a:chExt cx="2290515" cy="389320"/>
          </a:xfrm>
        </p:grpSpPr>
        <p:sp>
          <p:nvSpPr>
            <p:cNvPr id="323" name="矩形 322"/>
            <p:cNvSpPr/>
            <p:nvPr/>
          </p:nvSpPr>
          <p:spPr>
            <a:xfrm>
              <a:off x="8873322" y="1821077"/>
              <a:ext cx="2290515" cy="389320"/>
            </a:xfrm>
            <a:prstGeom prst="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98" name="文本框 53"/>
            <p:cNvSpPr txBox="1"/>
            <p:nvPr/>
          </p:nvSpPr>
          <p:spPr>
            <a:xfrm>
              <a:off x="8975526" y="1824220"/>
              <a:ext cx="2022040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单击此处添加标题</a:t>
              </a:r>
            </a:p>
          </p:txBody>
        </p:sp>
      </p:grpSp>
      <p:sp>
        <p:nvSpPr>
          <p:cNvPr id="280" name="矩形 279"/>
          <p:cNvSpPr/>
          <p:nvPr/>
        </p:nvSpPr>
        <p:spPr>
          <a:xfrm>
            <a:off x="60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4" name="流程图: 延期 3"/>
          <p:cNvSpPr/>
          <p:nvPr/>
        </p:nvSpPr>
        <p:spPr>
          <a:xfrm>
            <a:off x="5624367" y="1914120"/>
            <a:ext cx="2703087" cy="3456384"/>
          </a:xfrm>
          <a:prstGeom prst="flowChartDelay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innerShdw blurRad="190500" dist="1270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3175211" y="3224771"/>
            <a:ext cx="5709727" cy="835083"/>
          </a:xfrm>
          <a:prstGeom prst="rect">
            <a:avLst/>
          </a:prstGeom>
        </p:spPr>
      </p:pic>
      <p:sp>
        <p:nvSpPr>
          <p:cNvPr id="9" name="流程图: 延期 8"/>
          <p:cNvSpPr/>
          <p:nvPr/>
        </p:nvSpPr>
        <p:spPr>
          <a:xfrm>
            <a:off x="8512316" y="1914120"/>
            <a:ext cx="2703087" cy="3456384"/>
          </a:xfrm>
          <a:prstGeom prst="flowChartDelay">
            <a:avLst/>
          </a:prstGeom>
          <a:blipFill dpi="0" rotWithShape="1">
            <a:blip r:embed="rId7" cstate="email"/>
            <a:srcRect/>
            <a:stretch>
              <a:fillRect/>
            </a:stretch>
          </a:blipFill>
          <a:ln>
            <a:noFill/>
          </a:ln>
          <a:effectLst>
            <a:innerShdw blurRad="190500" dist="1270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6063160" y="3224771"/>
            <a:ext cx="5709727" cy="83508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54646" y="3275492"/>
            <a:ext cx="4248472" cy="2501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644934" y="2669296"/>
            <a:ext cx="2290515" cy="389320"/>
            <a:chOff x="8873322" y="1821077"/>
            <a:chExt cx="2290515" cy="389320"/>
          </a:xfrm>
        </p:grpSpPr>
        <p:sp>
          <p:nvSpPr>
            <p:cNvPr id="14" name="矩形 13"/>
            <p:cNvSpPr/>
            <p:nvPr/>
          </p:nvSpPr>
          <p:spPr>
            <a:xfrm>
              <a:off x="8873322" y="1821077"/>
              <a:ext cx="2290515" cy="389320"/>
            </a:xfrm>
            <a:prstGeom prst="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文本框 53"/>
            <p:cNvSpPr txBox="1"/>
            <p:nvPr/>
          </p:nvSpPr>
          <p:spPr>
            <a:xfrm>
              <a:off x="8975526" y="1824220"/>
              <a:ext cx="2022040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sp>
        <p:nvSpPr>
          <p:cNvPr id="65" name="矩形 64"/>
          <p:cNvSpPr/>
          <p:nvPr/>
        </p:nvSpPr>
        <p:spPr>
          <a:xfrm>
            <a:off x="60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4" grpId="0" bldLvl="0" animBg="1"/>
      <p:bldP spid="9" grpId="0" bldLvl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532190" y="1556792"/>
            <a:ext cx="651284" cy="1123547"/>
            <a:chOff x="4532190" y="1556792"/>
            <a:chExt cx="651284" cy="1123547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8900000" scaled="0"/>
          </a:gradFill>
        </p:grpSpPr>
        <p:cxnSp>
          <p:nvCxnSpPr>
            <p:cNvPr id="15" name="直接连接符 14"/>
            <p:cNvCxnSpPr/>
            <p:nvPr/>
          </p:nvCxnSpPr>
          <p:spPr>
            <a:xfrm>
              <a:off x="4858515" y="2064060"/>
              <a:ext cx="0" cy="616279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4532190" y="1556792"/>
              <a:ext cx="651284" cy="6512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/>
                <a:t>01</a:t>
              </a:r>
              <a:endParaRPr lang="zh-CN" altLang="en-US" sz="2000" b="1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431389" y="1556792"/>
            <a:ext cx="651284" cy="1123547"/>
            <a:chOff x="7432024" y="1556792"/>
            <a:chExt cx="651284" cy="1123547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8900000" scaled="0"/>
          </a:gradFill>
        </p:grpSpPr>
        <p:cxnSp>
          <p:nvCxnSpPr>
            <p:cNvPr id="18" name="直接连接符 17"/>
            <p:cNvCxnSpPr/>
            <p:nvPr/>
          </p:nvCxnSpPr>
          <p:spPr>
            <a:xfrm>
              <a:off x="7758349" y="2064060"/>
              <a:ext cx="0" cy="616279"/>
            </a:xfrm>
            <a:prstGeom prst="line">
              <a:avLst/>
            </a:prstGeom>
            <a:grpFill/>
            <a:ln w="3492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7432024" y="1556792"/>
              <a:ext cx="651284" cy="6512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/>
                <a:t>02</a:t>
              </a:r>
              <a:endParaRPr lang="zh-CN" altLang="en-US" sz="2000" b="1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045806" y="1557958"/>
            <a:ext cx="651284" cy="1123547"/>
            <a:chOff x="10045806" y="1557958"/>
            <a:chExt cx="651284" cy="112354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10372131" y="2065226"/>
              <a:ext cx="0" cy="616279"/>
            </a:xfrm>
            <a:prstGeom prst="line">
              <a:avLst/>
            </a:prstGeom>
            <a:ln w="38100">
              <a:solidFill>
                <a:srgbClr val="B1010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10045806" y="1557958"/>
              <a:ext cx="651284" cy="651284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/>
                <a:t>03</a:t>
              </a:r>
              <a:endParaRPr lang="zh-CN" altLang="en-US" sz="2000" b="1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757666" y="2680527"/>
            <a:ext cx="3146048" cy="806450"/>
            <a:chOff x="7757666" y="2680527"/>
            <a:chExt cx="3146048" cy="806450"/>
          </a:xfrm>
        </p:grpSpPr>
        <p:sp>
          <p:nvSpPr>
            <p:cNvPr id="24" name="圆角矩形 23"/>
            <p:cNvSpPr/>
            <p:nvPr/>
          </p:nvSpPr>
          <p:spPr>
            <a:xfrm>
              <a:off x="7757666" y="2680527"/>
              <a:ext cx="3146048" cy="8064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8277181" y="2904920"/>
              <a:ext cx="241990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 smtClean="0">
                  <a:latin typeface="微软雅黑" panose="020B0503020204020204" charset="-122"/>
                  <a:ea typeface="微软雅黑" panose="020B0503020204020204" charset="-122"/>
                </a:rPr>
                <a:t>单击此处添加标题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32190" y="2680527"/>
            <a:ext cx="3720400" cy="806450"/>
            <a:chOff x="4532190" y="2680527"/>
            <a:chExt cx="3720400" cy="806450"/>
          </a:xfrm>
        </p:grpSpPr>
        <p:sp>
          <p:nvSpPr>
            <p:cNvPr id="27" name="圆角矩形 26"/>
            <p:cNvSpPr/>
            <p:nvPr/>
          </p:nvSpPr>
          <p:spPr>
            <a:xfrm>
              <a:off x="4532190" y="2680527"/>
              <a:ext cx="3720400" cy="8064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TextBox 16"/>
            <p:cNvSpPr txBox="1"/>
            <p:nvPr/>
          </p:nvSpPr>
          <p:spPr>
            <a:xfrm>
              <a:off x="5663157" y="2904920"/>
              <a:ext cx="225069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单击此处添加标题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70670" y="2456781"/>
            <a:ext cx="4201040" cy="1272988"/>
            <a:chOff x="1270670" y="2447256"/>
            <a:chExt cx="4201040" cy="1272988"/>
          </a:xfrm>
        </p:grpSpPr>
        <p:grpSp>
          <p:nvGrpSpPr>
            <p:cNvPr id="30" name="组合 29"/>
            <p:cNvGrpSpPr/>
            <p:nvPr/>
          </p:nvGrpSpPr>
          <p:grpSpPr>
            <a:xfrm>
              <a:off x="1270670" y="2447256"/>
              <a:ext cx="4201040" cy="1272988"/>
              <a:chOff x="1246093" y="2792504"/>
              <a:chExt cx="6436659" cy="1272988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圆角矩形 30"/>
              <p:cNvSpPr/>
              <p:nvPr/>
            </p:nvSpPr>
            <p:spPr>
              <a:xfrm>
                <a:off x="1440041" y="3025587"/>
                <a:ext cx="6242711" cy="80682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200000" scaled="0"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246093" y="2792504"/>
                <a:ext cx="2023551" cy="1272988"/>
              </a:xfrm>
              <a:prstGeom prst="ellipse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3" name="TextBox 19"/>
            <p:cNvSpPr txBox="1"/>
            <p:nvPr/>
          </p:nvSpPr>
          <p:spPr>
            <a:xfrm>
              <a:off x="2763565" y="2889561"/>
              <a:ext cx="250821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 smtClean="0">
                  <a:latin typeface="微软雅黑" panose="020B0503020204020204" charset="-122"/>
                  <a:ea typeface="微软雅黑" panose="020B0503020204020204" charset="-122"/>
                </a:rPr>
                <a:t>单击此处添加标题</a:t>
              </a:r>
            </a:p>
          </p:txBody>
        </p:sp>
        <p:sp>
          <p:nvSpPr>
            <p:cNvPr id="34" name="Freeform 494"/>
            <p:cNvSpPr>
              <a:spLocks noEditPoints="1"/>
            </p:cNvSpPr>
            <p:nvPr/>
          </p:nvSpPr>
          <p:spPr bwMode="auto">
            <a:xfrm>
              <a:off x="1637986" y="2759033"/>
              <a:ext cx="586086" cy="661106"/>
            </a:xfrm>
            <a:custGeom>
              <a:avLst/>
              <a:gdLst>
                <a:gd name="T0" fmla="*/ 68 w 125"/>
                <a:gd name="T1" fmla="*/ 27 h 141"/>
                <a:gd name="T2" fmla="*/ 77 w 125"/>
                <a:gd name="T3" fmla="*/ 40 h 141"/>
                <a:gd name="T4" fmla="*/ 74 w 125"/>
                <a:gd name="T5" fmla="*/ 51 h 141"/>
                <a:gd name="T6" fmla="*/ 107 w 125"/>
                <a:gd name="T7" fmla="*/ 141 h 141"/>
                <a:gd name="T8" fmla="*/ 29 w 125"/>
                <a:gd name="T9" fmla="*/ 141 h 141"/>
                <a:gd name="T10" fmla="*/ 40 w 125"/>
                <a:gd name="T11" fmla="*/ 86 h 141"/>
                <a:gd name="T12" fmla="*/ 50 w 125"/>
                <a:gd name="T13" fmla="*/ 46 h 141"/>
                <a:gd name="T14" fmla="*/ 50 w 125"/>
                <a:gd name="T15" fmla="*/ 35 h 141"/>
                <a:gd name="T16" fmla="*/ 63 w 125"/>
                <a:gd name="T17" fmla="*/ 25 h 141"/>
                <a:gd name="T18" fmla="*/ 66 w 125"/>
                <a:gd name="T19" fmla="*/ 68 h 141"/>
                <a:gd name="T20" fmla="*/ 66 w 125"/>
                <a:gd name="T21" fmla="*/ 68 h 141"/>
                <a:gd name="T22" fmla="*/ 55 w 125"/>
                <a:gd name="T23" fmla="*/ 86 h 141"/>
                <a:gd name="T24" fmla="*/ 68 w 125"/>
                <a:gd name="T25" fmla="*/ 75 h 141"/>
                <a:gd name="T26" fmla="*/ 81 w 125"/>
                <a:gd name="T27" fmla="*/ 110 h 141"/>
                <a:gd name="T28" fmla="*/ 85 w 125"/>
                <a:gd name="T29" fmla="*/ 117 h 141"/>
                <a:gd name="T30" fmla="*/ 85 w 125"/>
                <a:gd name="T31" fmla="*/ 117 h 141"/>
                <a:gd name="T32" fmla="*/ 70 w 125"/>
                <a:gd name="T33" fmla="*/ 115 h 141"/>
                <a:gd name="T34" fmla="*/ 44 w 125"/>
                <a:gd name="T35" fmla="*/ 128 h 141"/>
                <a:gd name="T36" fmla="*/ 66 w 125"/>
                <a:gd name="T37" fmla="*/ 93 h 141"/>
                <a:gd name="T38" fmla="*/ 48 w 125"/>
                <a:gd name="T39" fmla="*/ 104 h 141"/>
                <a:gd name="T40" fmla="*/ 101 w 125"/>
                <a:gd name="T41" fmla="*/ 7 h 141"/>
                <a:gd name="T42" fmla="*/ 112 w 125"/>
                <a:gd name="T43" fmla="*/ 31 h 141"/>
                <a:gd name="T44" fmla="*/ 112 w 125"/>
                <a:gd name="T45" fmla="*/ 49 h 141"/>
                <a:gd name="T46" fmla="*/ 99 w 125"/>
                <a:gd name="T47" fmla="*/ 73 h 141"/>
                <a:gd name="T48" fmla="*/ 116 w 125"/>
                <a:gd name="T49" fmla="*/ 73 h 141"/>
                <a:gd name="T50" fmla="*/ 125 w 125"/>
                <a:gd name="T51" fmla="*/ 40 h 141"/>
                <a:gd name="T52" fmla="*/ 121 w 125"/>
                <a:gd name="T53" fmla="*/ 18 h 141"/>
                <a:gd name="T54" fmla="*/ 110 w 125"/>
                <a:gd name="T55" fmla="*/ 0 h 141"/>
                <a:gd name="T56" fmla="*/ 26 w 125"/>
                <a:gd name="T57" fmla="*/ 73 h 141"/>
                <a:gd name="T58" fmla="*/ 15 w 125"/>
                <a:gd name="T59" fmla="*/ 49 h 141"/>
                <a:gd name="T60" fmla="*/ 15 w 125"/>
                <a:gd name="T61" fmla="*/ 31 h 141"/>
                <a:gd name="T62" fmla="*/ 26 w 125"/>
                <a:gd name="T63" fmla="*/ 7 h 141"/>
                <a:gd name="T64" fmla="*/ 9 w 125"/>
                <a:gd name="T65" fmla="*/ 9 h 141"/>
                <a:gd name="T66" fmla="*/ 0 w 125"/>
                <a:gd name="T67" fmla="*/ 40 h 141"/>
                <a:gd name="T68" fmla="*/ 6 w 125"/>
                <a:gd name="T69" fmla="*/ 62 h 141"/>
                <a:gd name="T70" fmla="*/ 17 w 125"/>
                <a:gd name="T71" fmla="*/ 80 h 141"/>
                <a:gd name="T72" fmla="*/ 83 w 125"/>
                <a:gd name="T73" fmla="*/ 22 h 141"/>
                <a:gd name="T74" fmla="*/ 90 w 125"/>
                <a:gd name="T75" fmla="*/ 40 h 141"/>
                <a:gd name="T76" fmla="*/ 92 w 125"/>
                <a:gd name="T77" fmla="*/ 66 h 141"/>
                <a:gd name="T78" fmla="*/ 99 w 125"/>
                <a:gd name="T79" fmla="*/ 55 h 141"/>
                <a:gd name="T80" fmla="*/ 103 w 125"/>
                <a:gd name="T81" fmla="*/ 40 h 141"/>
                <a:gd name="T82" fmla="*/ 96 w 125"/>
                <a:gd name="T83" fmla="*/ 20 h 141"/>
                <a:gd name="T84" fmla="*/ 35 w 125"/>
                <a:gd name="T85" fmla="*/ 66 h 141"/>
                <a:gd name="T86" fmla="*/ 39 w 125"/>
                <a:gd name="T87" fmla="*/ 49 h 141"/>
                <a:gd name="T88" fmla="*/ 39 w 125"/>
                <a:gd name="T89" fmla="*/ 31 h 141"/>
                <a:gd name="T90" fmla="*/ 33 w 125"/>
                <a:gd name="T91" fmla="*/ 14 h 141"/>
                <a:gd name="T92" fmla="*/ 24 w 125"/>
                <a:gd name="T93" fmla="*/ 33 h 141"/>
                <a:gd name="T94" fmla="*/ 24 w 125"/>
                <a:gd name="T95" fmla="*/ 47 h 141"/>
                <a:gd name="T96" fmla="*/ 35 w 125"/>
                <a:gd name="T97" fmla="*/ 6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41">
                  <a:moveTo>
                    <a:pt x="63" y="25"/>
                  </a:moveTo>
                  <a:lnTo>
                    <a:pt x="63" y="25"/>
                  </a:lnTo>
                  <a:lnTo>
                    <a:pt x="68" y="27"/>
                  </a:lnTo>
                  <a:lnTo>
                    <a:pt x="74" y="29"/>
                  </a:lnTo>
                  <a:lnTo>
                    <a:pt x="77" y="35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6"/>
                  </a:lnTo>
                  <a:lnTo>
                    <a:pt x="74" y="51"/>
                  </a:lnTo>
                  <a:lnTo>
                    <a:pt x="86" y="86"/>
                  </a:lnTo>
                  <a:lnTo>
                    <a:pt x="103" y="132"/>
                  </a:lnTo>
                  <a:lnTo>
                    <a:pt x="107" y="14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29" y="141"/>
                  </a:lnTo>
                  <a:lnTo>
                    <a:pt x="20" y="141"/>
                  </a:lnTo>
                  <a:lnTo>
                    <a:pt x="24" y="132"/>
                  </a:lnTo>
                  <a:lnTo>
                    <a:pt x="40" y="86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0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0" y="35"/>
                  </a:lnTo>
                  <a:lnTo>
                    <a:pt x="53" y="29"/>
                  </a:lnTo>
                  <a:lnTo>
                    <a:pt x="57" y="27"/>
                  </a:lnTo>
                  <a:lnTo>
                    <a:pt x="63" y="25"/>
                  </a:lnTo>
                  <a:lnTo>
                    <a:pt x="63" y="25"/>
                  </a:lnTo>
                  <a:close/>
                  <a:moveTo>
                    <a:pt x="66" y="68"/>
                  </a:moveTo>
                  <a:lnTo>
                    <a:pt x="66" y="68"/>
                  </a:lnTo>
                  <a:lnTo>
                    <a:pt x="64" y="60"/>
                  </a:lnTo>
                  <a:lnTo>
                    <a:pt x="59" y="75"/>
                  </a:lnTo>
                  <a:lnTo>
                    <a:pt x="66" y="68"/>
                  </a:lnTo>
                  <a:lnTo>
                    <a:pt x="66" y="68"/>
                  </a:lnTo>
                  <a:close/>
                  <a:moveTo>
                    <a:pt x="68" y="75"/>
                  </a:moveTo>
                  <a:lnTo>
                    <a:pt x="55" y="86"/>
                  </a:lnTo>
                  <a:lnTo>
                    <a:pt x="74" y="86"/>
                  </a:lnTo>
                  <a:lnTo>
                    <a:pt x="68" y="75"/>
                  </a:lnTo>
                  <a:lnTo>
                    <a:pt x="68" y="75"/>
                  </a:lnTo>
                  <a:close/>
                  <a:moveTo>
                    <a:pt x="75" y="95"/>
                  </a:moveTo>
                  <a:lnTo>
                    <a:pt x="53" y="110"/>
                  </a:lnTo>
                  <a:lnTo>
                    <a:pt x="81" y="110"/>
                  </a:lnTo>
                  <a:lnTo>
                    <a:pt x="75" y="95"/>
                  </a:lnTo>
                  <a:lnTo>
                    <a:pt x="75" y="95"/>
                  </a:lnTo>
                  <a:close/>
                  <a:moveTo>
                    <a:pt x="85" y="117"/>
                  </a:moveTo>
                  <a:lnTo>
                    <a:pt x="61" y="128"/>
                  </a:lnTo>
                  <a:lnTo>
                    <a:pt x="88" y="128"/>
                  </a:lnTo>
                  <a:lnTo>
                    <a:pt x="85" y="117"/>
                  </a:lnTo>
                  <a:lnTo>
                    <a:pt x="85" y="117"/>
                  </a:lnTo>
                  <a:close/>
                  <a:moveTo>
                    <a:pt x="44" y="128"/>
                  </a:moveTo>
                  <a:lnTo>
                    <a:pt x="70" y="115"/>
                  </a:lnTo>
                  <a:lnTo>
                    <a:pt x="44" y="115"/>
                  </a:lnTo>
                  <a:lnTo>
                    <a:pt x="39" y="128"/>
                  </a:lnTo>
                  <a:lnTo>
                    <a:pt x="44" y="128"/>
                  </a:lnTo>
                  <a:lnTo>
                    <a:pt x="44" y="128"/>
                  </a:lnTo>
                  <a:close/>
                  <a:moveTo>
                    <a:pt x="48" y="104"/>
                  </a:moveTo>
                  <a:lnTo>
                    <a:pt x="66" y="93"/>
                  </a:lnTo>
                  <a:lnTo>
                    <a:pt x="52" y="93"/>
                  </a:lnTo>
                  <a:lnTo>
                    <a:pt x="48" y="104"/>
                  </a:lnTo>
                  <a:lnTo>
                    <a:pt x="48" y="104"/>
                  </a:lnTo>
                  <a:close/>
                  <a:moveTo>
                    <a:pt x="110" y="0"/>
                  </a:moveTo>
                  <a:lnTo>
                    <a:pt x="101" y="7"/>
                  </a:lnTo>
                  <a:lnTo>
                    <a:pt x="101" y="7"/>
                  </a:lnTo>
                  <a:lnTo>
                    <a:pt x="105" y="14"/>
                  </a:lnTo>
                  <a:lnTo>
                    <a:pt x="110" y="22"/>
                  </a:lnTo>
                  <a:lnTo>
                    <a:pt x="112" y="31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9"/>
                  </a:lnTo>
                  <a:lnTo>
                    <a:pt x="108" y="58"/>
                  </a:lnTo>
                  <a:lnTo>
                    <a:pt x="105" y="66"/>
                  </a:lnTo>
                  <a:lnTo>
                    <a:pt x="99" y="73"/>
                  </a:lnTo>
                  <a:lnTo>
                    <a:pt x="110" y="80"/>
                  </a:lnTo>
                  <a:lnTo>
                    <a:pt x="110" y="80"/>
                  </a:lnTo>
                  <a:lnTo>
                    <a:pt x="116" y="73"/>
                  </a:lnTo>
                  <a:lnTo>
                    <a:pt x="121" y="62"/>
                  </a:lnTo>
                  <a:lnTo>
                    <a:pt x="125" y="51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5" y="29"/>
                  </a:lnTo>
                  <a:lnTo>
                    <a:pt x="121" y="18"/>
                  </a:lnTo>
                  <a:lnTo>
                    <a:pt x="116" y="7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17" y="80"/>
                  </a:moveTo>
                  <a:lnTo>
                    <a:pt x="26" y="73"/>
                  </a:lnTo>
                  <a:lnTo>
                    <a:pt x="26" y="73"/>
                  </a:lnTo>
                  <a:lnTo>
                    <a:pt x="20" y="66"/>
                  </a:lnTo>
                  <a:lnTo>
                    <a:pt x="17" y="58"/>
                  </a:lnTo>
                  <a:lnTo>
                    <a:pt x="15" y="49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5" y="31"/>
                  </a:lnTo>
                  <a:lnTo>
                    <a:pt x="17" y="22"/>
                  </a:lnTo>
                  <a:lnTo>
                    <a:pt x="20" y="14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6" y="18"/>
                  </a:lnTo>
                  <a:lnTo>
                    <a:pt x="2" y="2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51"/>
                  </a:lnTo>
                  <a:lnTo>
                    <a:pt x="6" y="62"/>
                  </a:lnTo>
                  <a:lnTo>
                    <a:pt x="9" y="71"/>
                  </a:lnTo>
                  <a:lnTo>
                    <a:pt x="17" y="80"/>
                  </a:lnTo>
                  <a:lnTo>
                    <a:pt x="17" y="80"/>
                  </a:lnTo>
                  <a:close/>
                  <a:moveTo>
                    <a:pt x="92" y="14"/>
                  </a:moveTo>
                  <a:lnTo>
                    <a:pt x="83" y="22"/>
                  </a:lnTo>
                  <a:lnTo>
                    <a:pt x="83" y="22"/>
                  </a:lnTo>
                  <a:lnTo>
                    <a:pt x="88" y="31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88" y="49"/>
                  </a:lnTo>
                  <a:lnTo>
                    <a:pt x="83" y="58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6" y="60"/>
                  </a:lnTo>
                  <a:lnTo>
                    <a:pt x="99" y="55"/>
                  </a:lnTo>
                  <a:lnTo>
                    <a:pt x="101" y="47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1" y="33"/>
                  </a:lnTo>
                  <a:lnTo>
                    <a:pt x="99" y="25"/>
                  </a:lnTo>
                  <a:lnTo>
                    <a:pt x="96" y="20"/>
                  </a:lnTo>
                  <a:lnTo>
                    <a:pt x="92" y="14"/>
                  </a:lnTo>
                  <a:lnTo>
                    <a:pt x="92" y="14"/>
                  </a:lnTo>
                  <a:close/>
                  <a:moveTo>
                    <a:pt x="35" y="66"/>
                  </a:moveTo>
                  <a:lnTo>
                    <a:pt x="44" y="58"/>
                  </a:lnTo>
                  <a:lnTo>
                    <a:pt x="44" y="58"/>
                  </a:lnTo>
                  <a:lnTo>
                    <a:pt x="39" y="49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9" y="31"/>
                  </a:lnTo>
                  <a:lnTo>
                    <a:pt x="44" y="22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4" y="33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7"/>
                  </a:lnTo>
                  <a:lnTo>
                    <a:pt x="28" y="55"/>
                  </a:lnTo>
                  <a:lnTo>
                    <a:pt x="29" y="60"/>
                  </a:lnTo>
                  <a:lnTo>
                    <a:pt x="35" y="66"/>
                  </a:lnTo>
                  <a:lnTo>
                    <a:pt x="3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2763565" y="3760626"/>
            <a:ext cx="24199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。输入您的内容或者通过右键复制粘贴您的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内容。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输入您的内容或者通过右键复制粘贴您的内容，并选择只保留文字。输入您的内容或者通过右键复制粘贴您的内容。输入您的内容或者通过右键复制粘贴您的内容。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493940" y="3760626"/>
            <a:ext cx="24199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。输入您的内容或者通过右键复制粘贴您的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内容。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输入您的内容或者通过右键复制粘贴您的内容，并选择只保留文字。输入您的内容或者通过右键复制粘贴您的内容。输入您的内容或者通过右键复制粘贴您的内容。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277181" y="3760626"/>
            <a:ext cx="24199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。输入您的内容或者通过右键复制粘贴您的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内容。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输入您的内容或者通过右键复制粘贴您的内容，并选择只保留文字。输入您的内容或者通过右键复制粘贴您的内容。输入您的内容或者通过右键复制粘贴您的内容。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1337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65" name="矩形 64"/>
          <p:cNvSpPr/>
          <p:nvPr/>
        </p:nvSpPr>
        <p:spPr>
          <a:xfrm>
            <a:off x="60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983095" y="3476501"/>
            <a:ext cx="2269265" cy="2269265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2180202" y="4512338"/>
            <a:ext cx="1827947" cy="326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此处添加标题</a:t>
            </a:r>
          </a:p>
        </p:txBody>
      </p:sp>
      <p:sp>
        <p:nvSpPr>
          <p:cNvPr id="10" name="椭圆 9"/>
          <p:cNvSpPr/>
          <p:nvPr/>
        </p:nvSpPr>
        <p:spPr>
          <a:xfrm>
            <a:off x="2038664" y="1567277"/>
            <a:ext cx="2213696" cy="2213696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KSO_Shape"/>
          <p:cNvSpPr/>
          <p:nvPr/>
        </p:nvSpPr>
        <p:spPr bwMode="auto">
          <a:xfrm>
            <a:off x="2363213" y="2234451"/>
            <a:ext cx="1468015" cy="1025164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719399" y="1797938"/>
            <a:ext cx="480074" cy="48021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Impact MT Std" pitchFamily="34" charset="0"/>
                <a:ea typeface="微软雅黑" panose="020B0503020204020204" charset="-122"/>
              </a:rPr>
              <a:t>1</a:t>
            </a:r>
            <a:endParaRPr lang="zh-CN" altLang="en-US" dirty="0">
              <a:latin typeface="Impact MT Std" pitchFamily="34" charset="0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296537" y="2006195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6303575" y="1748309"/>
            <a:ext cx="4241043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719399" y="2468389"/>
            <a:ext cx="480074" cy="48021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Impact MT Std" pitchFamily="34" charset="0"/>
                <a:ea typeface="微软雅黑" panose="020B0503020204020204" charset="-122"/>
              </a:rPr>
              <a:t>2</a:t>
            </a:r>
            <a:endParaRPr lang="zh-CN" altLang="en-US" dirty="0">
              <a:latin typeface="Impact MT Std" pitchFamily="34" charset="0"/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296537" y="2676646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6303575" y="2342539"/>
            <a:ext cx="4241043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719399" y="3143911"/>
            <a:ext cx="480074" cy="48021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charset="-122"/>
              </a:rPr>
              <a:t>3</a:t>
            </a:r>
            <a:endParaRPr lang="zh-CN" altLang="en-US" dirty="0">
              <a:latin typeface="Impact MT Std" pitchFamily="34" charset="0"/>
              <a:ea typeface="微软雅黑" panose="020B050302020402020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296537" y="335216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303575" y="3081086"/>
            <a:ext cx="4241043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719399" y="3823345"/>
            <a:ext cx="480074" cy="48021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charset="-122"/>
              </a:rPr>
              <a:t>4</a:t>
            </a:r>
            <a:endParaRPr lang="zh-CN" altLang="en-US" dirty="0">
              <a:latin typeface="Impact MT Std" pitchFamily="34" charset="0"/>
              <a:ea typeface="微软雅黑" panose="020B050302020402020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296537" y="3942794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6303575" y="3795149"/>
            <a:ext cx="4241043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719399" y="4502779"/>
            <a:ext cx="480074" cy="48021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charset="-122"/>
              </a:rPr>
              <a:t>5</a:t>
            </a:r>
            <a:endParaRPr lang="zh-CN" altLang="en-US" dirty="0">
              <a:latin typeface="Impact MT Std" pitchFamily="34" charset="0"/>
              <a:ea typeface="微软雅黑" panose="020B050302020402020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296537" y="4711036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6303576" y="4469453"/>
            <a:ext cx="424104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/>
                </a:solidFill>
              </a:rPr>
              <a:t>在</a:t>
            </a:r>
            <a:r>
              <a:rPr lang="zh-CN" altLang="en-US" sz="1400" dirty="0">
                <a:solidFill>
                  <a:schemeClr val="tx1"/>
                </a:solidFill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719399" y="5132685"/>
            <a:ext cx="480074" cy="48021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charset="-122"/>
              </a:rPr>
              <a:t>5</a:t>
            </a:r>
            <a:endParaRPr lang="zh-CN" altLang="en-US" dirty="0">
              <a:latin typeface="Impact MT Std" pitchFamily="34" charset="0"/>
              <a:ea typeface="微软雅黑" panose="020B050302020402020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296537" y="5340942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6303576" y="5099359"/>
            <a:ext cx="424104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/>
                </a:solidFill>
              </a:rPr>
              <a:t>在</a:t>
            </a:r>
            <a:r>
              <a:rPr lang="zh-CN" altLang="en-US" sz="1400" dirty="0">
                <a:solidFill>
                  <a:schemeClr val="tx1"/>
                </a:solidFill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/>
              </a:solidFill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8" grpId="0" bldLvl="0" animBg="1"/>
      <p:bldP spid="9" grpId="0"/>
      <p:bldP spid="10" grpId="0" bldLvl="0" animBg="1"/>
      <p:bldP spid="4" grpId="0" bldLvl="0" animBg="1"/>
      <p:bldP spid="12" grpId="0" bldLvl="0" animBg="1"/>
      <p:bldP spid="15" grpId="0"/>
      <p:bldP spid="16" grpId="0" bldLvl="0" animBg="1"/>
      <p:bldP spid="14" grpId="0"/>
      <p:bldP spid="24" grpId="0" bldLvl="0" animBg="1"/>
      <p:bldP spid="26" grpId="0"/>
      <p:bldP spid="27" grpId="0" bldLvl="0" animBg="1"/>
      <p:bldP spid="29" grpId="0"/>
      <p:bldP spid="30" grpId="0" bldLvl="0" animBg="1"/>
      <p:bldP spid="32" grpId="0"/>
      <p:bldP spid="33" grpId="0" bldLvl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65" name="矩形 64"/>
          <p:cNvSpPr/>
          <p:nvPr/>
        </p:nvSpPr>
        <p:spPr>
          <a:xfrm>
            <a:off x="60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36" name="Rectangle 2"/>
          <p:cNvSpPr/>
          <p:nvPr/>
        </p:nvSpPr>
        <p:spPr>
          <a:xfrm>
            <a:off x="7623149" y="1787225"/>
            <a:ext cx="3442990" cy="2145831"/>
          </a:xfrm>
          <a:prstGeom prst="rect">
            <a:avLst/>
          </a:prstGeom>
          <a:blipFill rotWithShape="1">
            <a:blip r:embed="rId4" cstate="email"/>
            <a:srcRect/>
            <a:stretch>
              <a:fillRect l="8176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2"/>
          <p:cNvSpPr/>
          <p:nvPr/>
        </p:nvSpPr>
        <p:spPr>
          <a:xfrm>
            <a:off x="1358453" y="1787225"/>
            <a:ext cx="3168352" cy="2145831"/>
          </a:xfrm>
          <a:prstGeom prst="rect">
            <a:avLst/>
          </a:prstGeom>
          <a:blipFill rotWithShape="1">
            <a:blip r:embed="rId5" cstate="email"/>
            <a:srcRect/>
            <a:stretch>
              <a:fillRect r="3587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2"/>
          <p:cNvSpPr/>
          <p:nvPr/>
        </p:nvSpPr>
        <p:spPr>
          <a:xfrm>
            <a:off x="4382789" y="1787225"/>
            <a:ext cx="3600400" cy="2145831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TextBox 59"/>
          <p:cNvSpPr txBox="1">
            <a:spLocks noChangeArrowheads="1"/>
          </p:cNvSpPr>
          <p:nvPr/>
        </p:nvSpPr>
        <p:spPr bwMode="auto">
          <a:xfrm flipH="1">
            <a:off x="4598813" y="2060848"/>
            <a:ext cx="2630914" cy="393320"/>
          </a:xfrm>
          <a:prstGeom prst="rect">
            <a:avLst/>
          </a:prstGeom>
          <a:noFill/>
          <a:ln>
            <a:noFill/>
          </a:ln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输入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4599208" y="2418106"/>
            <a:ext cx="3154563" cy="112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1" tIns="57595" rIns="115191" bIns="575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anose="020B050302020402020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anose="020B050302020402020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anose="020B050302020402020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anose="020B050302020402020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anose="020B0503020204020204" charset="-122"/>
              </a:rPr>
              <a:t>的描述说明。在此</a:t>
            </a:r>
            <a:r>
              <a:rPr lang="zh-CN" altLang="en-US" sz="1400" dirty="0">
                <a:solidFill>
                  <a:schemeClr val="bg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anose="020B0503020204020204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sym typeface="微软雅黑" panose="020B0503020204020204" charset="-122"/>
            </a:endParaRPr>
          </a:p>
        </p:txBody>
      </p:sp>
      <p:sp>
        <p:nvSpPr>
          <p:cNvPr id="43" name="Freeform 12"/>
          <p:cNvSpPr/>
          <p:nvPr/>
        </p:nvSpPr>
        <p:spPr bwMode="auto">
          <a:xfrm>
            <a:off x="1489075" y="4437112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Freeform 12"/>
          <p:cNvSpPr/>
          <p:nvPr/>
        </p:nvSpPr>
        <p:spPr bwMode="auto">
          <a:xfrm flipH="1" flipV="1">
            <a:off x="10082609" y="5353546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3800000" scaled="0"/>
          </a:gra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Box 16"/>
          <p:cNvSpPr txBox="1"/>
          <p:nvPr/>
        </p:nvSpPr>
        <p:spPr>
          <a:xfrm>
            <a:off x="1849115" y="4751313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37" dur="500" spd="-999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41" dur="500" spd="-999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6" grpId="0" bldLvl="0" animBg="1"/>
      <p:bldP spid="37" grpId="0" bldLvl="0" animBg="1"/>
      <p:bldP spid="38" grpId="0" bldLvl="0" animBg="1"/>
      <p:bldP spid="39" grpId="0"/>
      <p:bldP spid="40" grpId="0"/>
      <p:bldP spid="43" grpId="0" bldLvl="0" animBg="1"/>
      <p:bldP spid="43" grpId="1" bldLvl="0" animBg="1"/>
      <p:bldP spid="44" grpId="0" bldLvl="0" animBg="1"/>
      <p:bldP spid="44" grpId="1" bldLvl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3505ba80e876ae30fc0b50fc70d70a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430" y="-59690"/>
            <a:ext cx="3312795" cy="1807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1430" y="981075"/>
            <a:ext cx="12202795" cy="588708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1430" y="881380"/>
            <a:ext cx="12202795" cy="9969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3"/>
          <p:cNvSpPr txBox="1"/>
          <p:nvPr>
            <p:custDataLst>
              <p:tags r:id="rId1"/>
            </p:custDataLst>
          </p:nvPr>
        </p:nvSpPr>
        <p:spPr>
          <a:xfrm>
            <a:off x="795655" y="139700"/>
            <a:ext cx="336486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2400" kern="2200" spc="6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grpSp>
        <p:nvGrpSpPr>
          <p:cNvPr id="4" name="组合 19"/>
          <p:cNvGrpSpPr/>
          <p:nvPr/>
        </p:nvGrpSpPr>
        <p:grpSpPr bwMode="auto">
          <a:xfrm>
            <a:off x="1087561" y="3786188"/>
            <a:ext cx="1812925" cy="1146175"/>
            <a:chOff x="1030514" y="3265714"/>
            <a:chExt cx="1812591" cy="114503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795548" y="3311705"/>
              <a:ext cx="0" cy="109904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795548" y="4410750"/>
              <a:ext cx="10475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30514" y="3265714"/>
              <a:ext cx="167926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六边形 11"/>
          <p:cNvSpPr/>
          <p:nvPr/>
        </p:nvSpPr>
        <p:spPr>
          <a:xfrm>
            <a:off x="4578176" y="1439863"/>
            <a:ext cx="2484437" cy="2052637"/>
          </a:xfrm>
          <a:prstGeom prst="hexagon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76651" y="3492500"/>
            <a:ext cx="717550" cy="1681163"/>
            <a:chOff x="5076651" y="3492500"/>
            <a:chExt cx="717550" cy="1681163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5076651" y="3492500"/>
              <a:ext cx="0" cy="112395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794201" y="4049713"/>
              <a:ext cx="0" cy="112395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076651" y="4645025"/>
              <a:ext cx="71596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六边形 16"/>
          <p:cNvSpPr/>
          <p:nvPr/>
        </p:nvSpPr>
        <p:spPr bwMode="auto">
          <a:xfrm>
            <a:off x="7433210" y="2767416"/>
            <a:ext cx="1898210" cy="1648793"/>
          </a:xfrm>
          <a:prstGeom prst="hexagon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73025">
            <a:solidFill>
              <a:srgbClr val="B1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975526" y="2761066"/>
            <a:ext cx="1861811" cy="819150"/>
            <a:chOff x="8975526" y="2761066"/>
            <a:chExt cx="1861811" cy="819150"/>
          </a:xfrm>
        </p:grpSpPr>
        <p:cxnSp>
          <p:nvCxnSpPr>
            <p:cNvPr id="19" name="直接连接符 18"/>
            <p:cNvCxnSpPr/>
            <p:nvPr/>
          </p:nvCxnSpPr>
          <p:spPr>
            <a:xfrm flipV="1">
              <a:off x="10271670" y="2761066"/>
              <a:ext cx="0" cy="787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975526" y="2767416"/>
              <a:ext cx="1296144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637712" y="3580216"/>
              <a:ext cx="119962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087561" y="2348880"/>
            <a:ext cx="1894646" cy="1335527"/>
            <a:chOff x="1304230" y="3440886"/>
            <a:chExt cx="1894646" cy="1335527"/>
          </a:xfrm>
        </p:grpSpPr>
        <p:sp>
          <p:nvSpPr>
            <p:cNvPr id="23" name="矩形 22"/>
            <p:cNvSpPr/>
            <p:nvPr/>
          </p:nvSpPr>
          <p:spPr>
            <a:xfrm>
              <a:off x="1304230" y="3816791"/>
              <a:ext cx="1861811" cy="9596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您只需点击图片，然后通过右键找到填充图片，就可以换成您的图片而不影响效果。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84"/>
            <p:cNvSpPr>
              <a:spLocks noChangeArrowheads="1"/>
            </p:cNvSpPr>
            <p:nvPr/>
          </p:nvSpPr>
          <p:spPr bwMode="auto">
            <a:xfrm>
              <a:off x="1304230" y="3440886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03068" y="4006015"/>
            <a:ext cx="1897339" cy="1353669"/>
            <a:chOff x="1268702" y="4102982"/>
            <a:chExt cx="1897339" cy="1353669"/>
          </a:xfrm>
        </p:grpSpPr>
        <p:sp>
          <p:nvSpPr>
            <p:cNvPr id="26" name="矩形 25"/>
            <p:cNvSpPr/>
            <p:nvPr/>
          </p:nvSpPr>
          <p:spPr>
            <a:xfrm>
              <a:off x="1304230" y="4497029"/>
              <a:ext cx="1861811" cy="9596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您只需点击图片，然后通过右键找到填充图片，就可以换成您的图片而不影响效果。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84"/>
            <p:cNvSpPr>
              <a:spLocks noChangeArrowheads="1"/>
            </p:cNvSpPr>
            <p:nvPr/>
          </p:nvSpPr>
          <p:spPr bwMode="auto">
            <a:xfrm>
              <a:off x="1268702" y="4102982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263558" y="3613603"/>
            <a:ext cx="1894646" cy="1574050"/>
            <a:chOff x="1003108" y="4102982"/>
            <a:chExt cx="1894646" cy="1574050"/>
          </a:xfrm>
        </p:grpSpPr>
        <p:sp>
          <p:nvSpPr>
            <p:cNvPr id="29" name="矩形 28"/>
            <p:cNvSpPr/>
            <p:nvPr/>
          </p:nvSpPr>
          <p:spPr>
            <a:xfrm>
              <a:off x="1005801" y="4497029"/>
              <a:ext cx="1861811" cy="118000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您只需点击图片，然后通过右键找到填充图片，就可以换成您的图片而不影响效果。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84"/>
            <p:cNvSpPr>
              <a:spLocks noChangeArrowheads="1"/>
            </p:cNvSpPr>
            <p:nvPr/>
          </p:nvSpPr>
          <p:spPr bwMode="auto">
            <a:xfrm>
              <a:off x="1003108" y="4102982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添加标题</a:t>
              </a:r>
            </a:p>
          </p:txBody>
        </p:sp>
      </p:grpSp>
      <p:sp>
        <p:nvSpPr>
          <p:cNvPr id="31" name="六边形 30"/>
          <p:cNvSpPr/>
          <p:nvPr/>
        </p:nvSpPr>
        <p:spPr bwMode="auto">
          <a:xfrm>
            <a:off x="2689549" y="3979779"/>
            <a:ext cx="2195601" cy="1905168"/>
          </a:xfrm>
          <a:prstGeom prst="hexagon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00" y="6714435"/>
            <a:ext cx="12192000" cy="14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7" grpId="0" bldLvl="0" animBg="1"/>
      <p:bldP spid="3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2330</Words>
  <Application>Microsoft Office PowerPoint</Application>
  <PresentationFormat>宽屏</PresentationFormat>
  <Paragraphs>202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Impact MT Std</vt:lpstr>
      <vt:lpstr>方正兰亭超细黑简体</vt:lpstr>
      <vt:lpstr>宋体</vt:lpstr>
      <vt:lpstr>微软雅黑</vt:lpstr>
      <vt:lpstr>Arial</vt:lpstr>
      <vt:lpstr>Broadway</vt:lpstr>
      <vt:lpstr>Calibri</vt:lpstr>
      <vt:lpstr>Calibri Light</vt:lpstr>
      <vt:lpstr>Corbel</vt:lpstr>
      <vt:lpstr>Impact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2022-03-14T06:02:24Z</dcterms:created>
  <dcterms:modified xsi:type="dcterms:W3CDTF">2023-01-10T06:00:31Z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412043E4B2EC4C2E86408C9A8165678E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