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62" r:id="rId3"/>
    <p:sldId id="287" r:id="rId4"/>
    <p:sldId id="269" r:id="rId5"/>
    <p:sldId id="270" r:id="rId6"/>
    <p:sldId id="268" r:id="rId7"/>
    <p:sldId id="288" r:id="rId8"/>
    <p:sldId id="271" r:id="rId9"/>
    <p:sldId id="272" r:id="rId10"/>
    <p:sldId id="273" r:id="rId11"/>
    <p:sldId id="289" r:id="rId12"/>
    <p:sldId id="274" r:id="rId13"/>
    <p:sldId id="275" r:id="rId14"/>
    <p:sldId id="276" r:id="rId15"/>
    <p:sldId id="290" r:id="rId16"/>
    <p:sldId id="277" r:id="rId17"/>
    <p:sldId id="278" r:id="rId18"/>
    <p:sldId id="279" r:id="rId19"/>
    <p:sldId id="291" r:id="rId20"/>
    <p:sldId id="280" r:id="rId21"/>
    <p:sldId id="281" r:id="rId22"/>
    <p:sldId id="292" r:id="rId23"/>
    <p:sldId id="282" r:id="rId24"/>
    <p:sldId id="283" r:id="rId25"/>
    <p:sldId id="293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511"/>
    <a:srgbClr val="EFF8F5"/>
    <a:srgbClr val="6B9F25"/>
    <a:srgbClr val="8AB833"/>
    <a:srgbClr val="50771B"/>
    <a:srgbClr val="89BF13"/>
    <a:srgbClr val="594F4D"/>
    <a:srgbClr val="F2EFD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6213C-234E-48C7-A23C-4E3E4A4B4C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DF8B-7E9A-48B7-B60B-69215FA50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F8B-7E9A-48B7-B60B-69215FA50A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50800" y="-12700"/>
            <a:ext cx="5029200" cy="4398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-50798" y="3458659"/>
            <a:ext cx="5041900" cy="3399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965700" y="4"/>
            <a:ext cx="5029200" cy="4398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4965702" y="3471359"/>
            <a:ext cx="5041900" cy="339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969500" y="12704"/>
            <a:ext cx="5029200" cy="4398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9969502" y="3484059"/>
            <a:ext cx="5041900" cy="3399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700" y="5786949"/>
            <a:ext cx="12192000" cy="14093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V="1">
            <a:off x="12700" y="-427240"/>
            <a:ext cx="12192000" cy="14093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flipH="1">
            <a:off x="438905" y="602750"/>
            <a:ext cx="1088711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50800" y="-12700"/>
            <a:ext cx="5029200" cy="4398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-50798" y="3458659"/>
            <a:ext cx="5041900" cy="3399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965700" y="4"/>
            <a:ext cx="5029200" cy="4398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4965702" y="3471359"/>
            <a:ext cx="5041900" cy="339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969500" y="12704"/>
            <a:ext cx="5029200" cy="4398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9969502" y="3484059"/>
            <a:ext cx="5041900" cy="3399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700" y="5786949"/>
            <a:ext cx="12192000" cy="14093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V="1">
            <a:off x="12700" y="-427240"/>
            <a:ext cx="12192000" cy="140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50800" y="-12700"/>
            <a:ext cx="5029200" cy="4398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-50798" y="3458659"/>
            <a:ext cx="5041900" cy="3399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965700" y="4"/>
            <a:ext cx="5029200" cy="4398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4965702" y="3471359"/>
            <a:ext cx="5041900" cy="339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969500" y="12704"/>
            <a:ext cx="5029200" cy="4398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 t="-3"/>
          <a:stretch>
            <a:fillRect/>
          </a:stretch>
        </p:blipFill>
        <p:spPr>
          <a:xfrm>
            <a:off x="9969502" y="3484059"/>
            <a:ext cx="5041900" cy="3399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-50800" y="-12700"/>
            <a:ext cx="5029200" cy="4398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3" cstate="screen"/>
          <a:srcRect t="-3"/>
          <a:stretch>
            <a:fillRect/>
          </a:stretch>
        </p:blipFill>
        <p:spPr>
          <a:xfrm>
            <a:off x="-50798" y="3458659"/>
            <a:ext cx="5041900" cy="3399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4965700" y="4"/>
            <a:ext cx="5029200" cy="4398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3" cstate="screen"/>
          <a:srcRect t="-3"/>
          <a:stretch>
            <a:fillRect/>
          </a:stretch>
        </p:blipFill>
        <p:spPr>
          <a:xfrm>
            <a:off x="4965702" y="3471359"/>
            <a:ext cx="5041900" cy="33993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9969500" y="12704"/>
            <a:ext cx="5029200" cy="4398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3" cstate="screen"/>
          <a:srcRect t="-3"/>
          <a:stretch>
            <a:fillRect/>
          </a:stretch>
        </p:blipFill>
        <p:spPr>
          <a:xfrm>
            <a:off x="9969502" y="3484059"/>
            <a:ext cx="5041900" cy="3399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b="-1007"/>
          <a:stretch>
            <a:fillRect/>
          </a:stretch>
        </p:blipFill>
        <p:spPr>
          <a:xfrm>
            <a:off x="4971104" y="-342900"/>
            <a:ext cx="7220896" cy="76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700" y="-12701"/>
            <a:ext cx="5029200" cy="4398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t="-5"/>
          <a:stretch>
            <a:fillRect/>
          </a:stretch>
        </p:blipFill>
        <p:spPr>
          <a:xfrm>
            <a:off x="2" y="4398459"/>
            <a:ext cx="5041900" cy="2484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700" y="5786949"/>
            <a:ext cx="12192000" cy="1409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12700" y="-427240"/>
            <a:ext cx="12192000" cy="1409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77964" y="2295585"/>
            <a:ext cx="5570539" cy="1849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78735" y="4272006"/>
            <a:ext cx="6768992" cy="3111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98766" y="4710300"/>
            <a:ext cx="2928937" cy="328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518585" y="733415"/>
            <a:ext cx="36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18588" y="1957048"/>
            <a:ext cx="9783851" cy="4064241"/>
            <a:chOff x="1417053" y="1944344"/>
            <a:chExt cx="9783851" cy="4064241"/>
          </a:xfrm>
        </p:grpSpPr>
        <p:grpSp>
          <p:nvGrpSpPr>
            <p:cNvPr id="3" name="605819e9-3a0a-49ea-9e05-7abf785390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17053" y="2471859"/>
              <a:ext cx="9783851" cy="2232666"/>
              <a:chOff x="1417053" y="2255959"/>
              <a:chExt cx="9783851" cy="2232666"/>
            </a:xfrm>
          </p:grpSpPr>
          <p:sp>
            <p:nvSpPr>
              <p:cNvPr id="5" name="ïSļîḑê"/>
              <p:cNvSpPr/>
              <p:nvPr/>
            </p:nvSpPr>
            <p:spPr>
              <a:xfrm>
                <a:off x="1970341" y="2255959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işļíḓé"/>
              <p:cNvSpPr/>
              <p:nvPr/>
            </p:nvSpPr>
            <p:spPr>
              <a:xfrm>
                <a:off x="9733216" y="2255959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9" name="îṩľíďe"/>
              <p:cNvGrpSpPr/>
              <p:nvPr/>
            </p:nvGrpSpPr>
            <p:grpSpPr>
              <a:xfrm>
                <a:off x="1417053" y="3560885"/>
                <a:ext cx="2020976" cy="927740"/>
                <a:chOff x="5122025" y="525814"/>
                <a:chExt cx="2020976" cy="927740"/>
              </a:xfrm>
            </p:grpSpPr>
            <p:sp>
              <p:nvSpPr>
                <p:cNvPr id="13" name="îṥ1ïḑé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14" name="ïšḻíḓè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ïśľïḑê"/>
              <p:cNvGrpSpPr/>
              <p:nvPr/>
            </p:nvGrpSpPr>
            <p:grpSpPr>
              <a:xfrm>
                <a:off x="9179928" y="3560885"/>
                <a:ext cx="2020976" cy="927740"/>
                <a:chOff x="5122025" y="525814"/>
                <a:chExt cx="2020976" cy="927740"/>
              </a:xfrm>
            </p:grpSpPr>
            <p:sp>
              <p:nvSpPr>
                <p:cNvPr id="11" name="îŝlïďè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12" name="ïṩḻîḓê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263585" y="1944344"/>
              <a:ext cx="5664830" cy="40642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9796736" y="2668705"/>
              <a:ext cx="787360" cy="52070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50785" y="2655460"/>
              <a:ext cx="787360" cy="5207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1236" y="4924965"/>
            <a:ext cx="672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74931" y="1779340"/>
            <a:ext cx="8442140" cy="4216348"/>
            <a:chOff x="1874930" y="1969840"/>
            <a:chExt cx="8442140" cy="4216348"/>
          </a:xfrm>
        </p:grpSpPr>
        <p:grpSp>
          <p:nvGrpSpPr>
            <p:cNvPr id="51" name="iŝḷíḓê"/>
            <p:cNvGrpSpPr/>
            <p:nvPr/>
          </p:nvGrpSpPr>
          <p:grpSpPr>
            <a:xfrm>
              <a:off x="5993062" y="2936399"/>
              <a:ext cx="2159169" cy="2096822"/>
              <a:chOff x="6019675" y="2228402"/>
              <a:chExt cx="2233018" cy="2168536"/>
            </a:xfrm>
          </p:grpSpPr>
          <p:sp>
            <p:nvSpPr>
              <p:cNvPr id="55" name="íŝḻíḓè"/>
              <p:cNvSpPr/>
              <p:nvPr/>
            </p:nvSpPr>
            <p:spPr>
              <a:xfrm rot="15028394">
                <a:off x="5870070" y="2378007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ṣlíďè"/>
              <p:cNvSpPr/>
              <p:nvPr/>
            </p:nvSpPr>
            <p:spPr>
              <a:xfrm rot="4304382">
                <a:off x="6116537" y="3293945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ṡḻiḋê"/>
              <p:cNvSpPr/>
              <p:nvPr/>
            </p:nvSpPr>
            <p:spPr>
              <a:xfrm rot="9623180" flipH="1" flipV="1">
                <a:off x="6940465" y="320188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šľíḋé"/>
              <p:cNvSpPr/>
              <p:nvPr/>
            </p:nvSpPr>
            <p:spPr>
              <a:xfrm rot="9654881">
                <a:off x="7043087" y="2458879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îšliḋe"/>
            <p:cNvGrpSpPr/>
            <p:nvPr/>
          </p:nvGrpSpPr>
          <p:grpSpPr>
            <a:xfrm>
              <a:off x="1962935" y="2912686"/>
              <a:ext cx="2158120" cy="2119118"/>
              <a:chOff x="1929719" y="2203878"/>
              <a:chExt cx="2231936" cy="2191594"/>
            </a:xfrm>
          </p:grpSpPr>
          <p:sp>
            <p:nvSpPr>
              <p:cNvPr id="47" name="íšļíďe"/>
              <p:cNvSpPr/>
              <p:nvPr/>
            </p:nvSpPr>
            <p:spPr>
              <a:xfrm rot="15099353">
                <a:off x="1785497" y="234810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ŝḻîḍè"/>
              <p:cNvSpPr/>
              <p:nvPr/>
            </p:nvSpPr>
            <p:spPr>
              <a:xfrm rot="4304382">
                <a:off x="2036779" y="3292479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ṩľïde"/>
              <p:cNvSpPr/>
              <p:nvPr/>
            </p:nvSpPr>
            <p:spPr>
              <a:xfrm rot="9623180" flipH="1" flipV="1">
                <a:off x="2860707" y="3191723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Sļíḍe"/>
              <p:cNvSpPr/>
              <p:nvPr/>
            </p:nvSpPr>
            <p:spPr>
              <a:xfrm rot="9660772">
                <a:off x="2952049" y="2449507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iṥḷîḓé"/>
            <p:cNvGrpSpPr/>
            <p:nvPr/>
          </p:nvGrpSpPr>
          <p:grpSpPr>
            <a:xfrm>
              <a:off x="3970628" y="2913051"/>
              <a:ext cx="2173396" cy="2095403"/>
              <a:chOff x="3973046" y="2204258"/>
              <a:chExt cx="2247733" cy="2167070"/>
            </a:xfrm>
          </p:grpSpPr>
          <p:sp>
            <p:nvSpPr>
              <p:cNvPr id="37" name="ïsliďé"/>
              <p:cNvSpPr/>
              <p:nvPr/>
            </p:nvSpPr>
            <p:spPr>
              <a:xfrm rot="6571606" flipV="1">
                <a:off x="3823441" y="328167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Sľîḍè"/>
              <p:cNvSpPr/>
              <p:nvPr/>
            </p:nvSpPr>
            <p:spPr>
              <a:xfrm rot="17295618" flipV="1">
                <a:off x="4071856" y="2348480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şlíḓè"/>
              <p:cNvSpPr/>
              <p:nvPr/>
            </p:nvSpPr>
            <p:spPr>
              <a:xfrm rot="11976820" flipH="1">
                <a:off x="4895784" y="241356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ṩḷiḍé"/>
              <p:cNvSpPr/>
              <p:nvPr/>
            </p:nvSpPr>
            <p:spPr>
              <a:xfrm rot="11904031" flipV="1">
                <a:off x="5011173" y="318716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işľîdé"/>
            <p:cNvGrpSpPr/>
            <p:nvPr/>
          </p:nvGrpSpPr>
          <p:grpSpPr>
            <a:xfrm>
              <a:off x="8001547" y="2912649"/>
              <a:ext cx="2172858" cy="2091911"/>
              <a:chOff x="8078266" y="2223112"/>
              <a:chExt cx="2247175" cy="2163456"/>
            </a:xfrm>
          </p:grpSpPr>
          <p:sp>
            <p:nvSpPr>
              <p:cNvPr id="22" name="îṧ1îde"/>
              <p:cNvSpPr/>
              <p:nvPr/>
            </p:nvSpPr>
            <p:spPr>
              <a:xfrm rot="6571606" flipV="1">
                <a:off x="7928661" y="3296911"/>
                <a:ext cx="1239262" cy="940052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214 w 1247214"/>
                  <a:gd name="connsiteY0-42" fmla="*/ 294507 h 940050"/>
                  <a:gd name="connsiteX1-43" fmla="*/ 728755 w 1247214"/>
                  <a:gd name="connsiteY1-44" fmla="*/ 848106 h 940050"/>
                  <a:gd name="connsiteX2-45" fmla="*/ 0 w 1247214"/>
                  <a:gd name="connsiteY2-46" fmla="*/ 896586 h 940050"/>
                  <a:gd name="connsiteX3-47" fmla="*/ 332681 w 1247214"/>
                  <a:gd name="connsiteY3-48" fmla="*/ 0 h 940050"/>
                  <a:gd name="connsiteX4-49" fmla="*/ 1247214 w 1247214"/>
                  <a:gd name="connsiteY4-50" fmla="*/ 294507 h 940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40050">
                    <a:moveTo>
                      <a:pt x="1247214" y="294507"/>
                    </a:moveTo>
                    <a:cubicBezTo>
                      <a:pt x="1162668" y="537744"/>
                      <a:pt x="936624" y="747760"/>
                      <a:pt x="728755" y="848106"/>
                    </a:cubicBezTo>
                    <a:cubicBezTo>
                      <a:pt x="520886" y="948453"/>
                      <a:pt x="242552" y="969802"/>
                      <a:pt x="0" y="896586"/>
                    </a:cubicBezTo>
                    <a:lnTo>
                      <a:pt x="332681" y="0"/>
                    </a:lnTo>
                    <a:lnTo>
                      <a:pt x="1247214" y="294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ŝḷïdè"/>
              <p:cNvSpPr/>
              <p:nvPr/>
            </p:nvSpPr>
            <p:spPr>
              <a:xfrm rot="11904031" flipV="1">
                <a:off x="9115835" y="3202400"/>
                <a:ext cx="1209606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1íḓè"/>
              <p:cNvSpPr/>
              <p:nvPr/>
            </p:nvSpPr>
            <p:spPr>
              <a:xfrm rot="17295618" flipV="1">
                <a:off x="8184889" y="2367334"/>
                <a:ext cx="1247215" cy="958771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47214" h="958769">
                    <a:moveTo>
                      <a:pt x="1247214" y="313226"/>
                    </a:moveTo>
                    <a:cubicBezTo>
                      <a:pt x="1162668" y="556463"/>
                      <a:pt x="936624" y="766479"/>
                      <a:pt x="728755" y="866825"/>
                    </a:cubicBezTo>
                    <a:cubicBezTo>
                      <a:pt x="520886" y="967172"/>
                      <a:pt x="242552" y="988521"/>
                      <a:pt x="0" y="915305"/>
                    </a:cubicBezTo>
                    <a:lnTo>
                      <a:pt x="304370" y="0"/>
                    </a:lnTo>
                    <a:lnTo>
                      <a:pt x="1247214" y="313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ṡľîḓè"/>
              <p:cNvSpPr/>
              <p:nvPr/>
            </p:nvSpPr>
            <p:spPr>
              <a:xfrm rot="11976820" flipH="1">
                <a:off x="9008817" y="2428802"/>
                <a:ext cx="1251052" cy="994445"/>
              </a:xfrm>
              <a:custGeom>
                <a:avLst/>
                <a:gdLst>
                  <a:gd name="connsiteX0" fmla="*/ 1945514 w 1994475"/>
                  <a:gd name="connsiteY0" fmla="*/ 1222769 h 1867554"/>
                  <a:gd name="connsiteX1" fmla="*/ 1427055 w 1994475"/>
                  <a:gd name="connsiteY1" fmla="*/ 1776368 h 1867554"/>
                  <a:gd name="connsiteX2" fmla="*/ 691262 w 1994475"/>
                  <a:gd name="connsiteY2" fmla="*/ 1822514 h 1867554"/>
                  <a:gd name="connsiteX3" fmla="*/ 997238 w 1994475"/>
                  <a:gd name="connsiteY3" fmla="*/ 933777 h 1867554"/>
                  <a:gd name="connsiteX4" fmla="*/ 1945514 w 1994475"/>
                  <a:gd name="connsiteY4" fmla="*/ 1222769 h 1867554"/>
                  <a:gd name="connsiteX0-1" fmla="*/ 1247214 w 1247214"/>
                  <a:gd name="connsiteY0-2" fmla="*/ 288992 h 934535"/>
                  <a:gd name="connsiteX1-3" fmla="*/ 728755 w 1247214"/>
                  <a:gd name="connsiteY1-4" fmla="*/ 842591 h 934535"/>
                  <a:gd name="connsiteX2-5" fmla="*/ 0 w 1247214"/>
                  <a:gd name="connsiteY2-6" fmla="*/ 891071 h 934535"/>
                  <a:gd name="connsiteX3-7" fmla="*/ 298938 w 1247214"/>
                  <a:gd name="connsiteY3-8" fmla="*/ 0 h 934535"/>
                  <a:gd name="connsiteX4-9" fmla="*/ 1247214 w 1247214"/>
                  <a:gd name="connsiteY4-10" fmla="*/ 288992 h 934535"/>
                  <a:gd name="connsiteX0-11" fmla="*/ 1247214 w 1247214"/>
                  <a:gd name="connsiteY0-12" fmla="*/ 296029 h 941572"/>
                  <a:gd name="connsiteX1-13" fmla="*/ 728755 w 1247214"/>
                  <a:gd name="connsiteY1-14" fmla="*/ 849628 h 941572"/>
                  <a:gd name="connsiteX2-15" fmla="*/ 0 w 1247214"/>
                  <a:gd name="connsiteY2-16" fmla="*/ 898108 h 941572"/>
                  <a:gd name="connsiteX3-17" fmla="*/ 301271 w 1247214"/>
                  <a:gd name="connsiteY3-18" fmla="*/ 0 h 941572"/>
                  <a:gd name="connsiteX4-19" fmla="*/ 1247214 w 1247214"/>
                  <a:gd name="connsiteY4-20" fmla="*/ 296029 h 941572"/>
                  <a:gd name="connsiteX0-21" fmla="*/ 1247214 w 1247214"/>
                  <a:gd name="connsiteY0-22" fmla="*/ 306189 h 951732"/>
                  <a:gd name="connsiteX1-23" fmla="*/ 728755 w 1247214"/>
                  <a:gd name="connsiteY1-24" fmla="*/ 859788 h 951732"/>
                  <a:gd name="connsiteX2-25" fmla="*/ 0 w 1247214"/>
                  <a:gd name="connsiteY2-26" fmla="*/ 908268 h 951732"/>
                  <a:gd name="connsiteX3-27" fmla="*/ 302036 w 1247214"/>
                  <a:gd name="connsiteY3-28" fmla="*/ 0 h 951732"/>
                  <a:gd name="connsiteX4-29" fmla="*/ 1247214 w 1247214"/>
                  <a:gd name="connsiteY4-30" fmla="*/ 306189 h 951732"/>
                  <a:gd name="connsiteX0-31" fmla="*/ 1247214 w 1247214"/>
                  <a:gd name="connsiteY0-32" fmla="*/ 313226 h 958769"/>
                  <a:gd name="connsiteX1-33" fmla="*/ 728755 w 1247214"/>
                  <a:gd name="connsiteY1-34" fmla="*/ 866825 h 958769"/>
                  <a:gd name="connsiteX2-35" fmla="*/ 0 w 1247214"/>
                  <a:gd name="connsiteY2-36" fmla="*/ 915305 h 958769"/>
                  <a:gd name="connsiteX3-37" fmla="*/ 304370 w 1247214"/>
                  <a:gd name="connsiteY3-38" fmla="*/ 0 h 958769"/>
                  <a:gd name="connsiteX4-39" fmla="*/ 1247214 w 1247214"/>
                  <a:gd name="connsiteY4-40" fmla="*/ 313226 h 958769"/>
                  <a:gd name="connsiteX0-41" fmla="*/ 1247462 w 1247462"/>
                  <a:gd name="connsiteY0-42" fmla="*/ 305534 h 959140"/>
                  <a:gd name="connsiteX1-43" fmla="*/ 728755 w 1247462"/>
                  <a:gd name="connsiteY1-44" fmla="*/ 866825 h 959140"/>
                  <a:gd name="connsiteX2-45" fmla="*/ 0 w 1247462"/>
                  <a:gd name="connsiteY2-46" fmla="*/ 915305 h 959140"/>
                  <a:gd name="connsiteX3-47" fmla="*/ 304370 w 1247462"/>
                  <a:gd name="connsiteY3-48" fmla="*/ 0 h 959140"/>
                  <a:gd name="connsiteX4-49" fmla="*/ 1247462 w 1247462"/>
                  <a:gd name="connsiteY4-50" fmla="*/ 305534 h 959140"/>
                  <a:gd name="connsiteX0-51" fmla="*/ 1294962 w 1294962"/>
                  <a:gd name="connsiteY0-52" fmla="*/ 305534 h 952059"/>
                  <a:gd name="connsiteX1-53" fmla="*/ 776255 w 1294962"/>
                  <a:gd name="connsiteY1-54" fmla="*/ 866825 h 952059"/>
                  <a:gd name="connsiteX2-55" fmla="*/ 0 w 1294962"/>
                  <a:gd name="connsiteY2-56" fmla="*/ 904829 h 952059"/>
                  <a:gd name="connsiteX3-57" fmla="*/ 351870 w 1294962"/>
                  <a:gd name="connsiteY3-58" fmla="*/ 0 h 952059"/>
                  <a:gd name="connsiteX4-59" fmla="*/ 1294962 w 1294962"/>
                  <a:gd name="connsiteY4-60" fmla="*/ 305534 h 9520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94962" h="952059">
                    <a:moveTo>
                      <a:pt x="1294962" y="305534"/>
                    </a:moveTo>
                    <a:cubicBezTo>
                      <a:pt x="1210416" y="548771"/>
                      <a:pt x="992082" y="766942"/>
                      <a:pt x="776255" y="866825"/>
                    </a:cubicBezTo>
                    <a:cubicBezTo>
                      <a:pt x="560428" y="966708"/>
                      <a:pt x="242552" y="978045"/>
                      <a:pt x="0" y="904829"/>
                    </a:cubicBezTo>
                    <a:lnTo>
                      <a:pt x="351870" y="0"/>
                    </a:lnTo>
                    <a:lnTo>
                      <a:pt x="1294962" y="3055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ïślidè"/>
            <p:cNvSpPr txBox="1"/>
            <p:nvPr/>
          </p:nvSpPr>
          <p:spPr>
            <a:xfrm>
              <a:off x="1874930" y="2050171"/>
              <a:ext cx="2464877" cy="37538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ïşľïďê"/>
            <p:cNvSpPr txBox="1"/>
            <p:nvPr/>
          </p:nvSpPr>
          <p:spPr>
            <a:xfrm>
              <a:off x="1874930" y="2425557"/>
              <a:ext cx="2464877" cy="67133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îsḷïde"/>
            <p:cNvSpPr txBox="1"/>
            <p:nvPr/>
          </p:nvSpPr>
          <p:spPr>
            <a:xfrm>
              <a:off x="5853771" y="1969840"/>
              <a:ext cx="2464877" cy="37538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iṡlíḑê"/>
            <p:cNvSpPr txBox="1"/>
            <p:nvPr/>
          </p:nvSpPr>
          <p:spPr>
            <a:xfrm>
              <a:off x="5853771" y="2345226"/>
              <a:ext cx="2464877" cy="67133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ísḻíḑè"/>
            <p:cNvSpPr txBox="1"/>
            <p:nvPr/>
          </p:nvSpPr>
          <p:spPr>
            <a:xfrm>
              <a:off x="3749195" y="4973865"/>
              <a:ext cx="2464877" cy="37538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iṧ1ïḓê"/>
            <p:cNvSpPr txBox="1"/>
            <p:nvPr/>
          </p:nvSpPr>
          <p:spPr>
            <a:xfrm>
              <a:off x="3749195" y="5349251"/>
              <a:ext cx="2464877" cy="83693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ïṥļíde"/>
            <p:cNvSpPr txBox="1"/>
            <p:nvPr/>
          </p:nvSpPr>
          <p:spPr>
            <a:xfrm>
              <a:off x="7852193" y="4880704"/>
              <a:ext cx="2464877" cy="375387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iṥļiḓé"/>
            <p:cNvSpPr txBox="1"/>
            <p:nvPr/>
          </p:nvSpPr>
          <p:spPr>
            <a:xfrm>
              <a:off x="7852193" y="5256090"/>
              <a:ext cx="2464877" cy="83693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477499" y="1736812"/>
            <a:ext cx="9466023" cy="5124364"/>
            <a:chOff x="1477497" y="1736812"/>
            <a:chExt cx="9466023" cy="5124364"/>
          </a:xfrm>
        </p:grpSpPr>
        <p:sp>
          <p:nvSpPr>
            <p:cNvPr id="15" name="ï$1îḋe"/>
            <p:cNvSpPr/>
            <p:nvPr/>
          </p:nvSpPr>
          <p:spPr bwMode="auto">
            <a:xfrm>
              <a:off x="3974332" y="1971425"/>
              <a:ext cx="4478435" cy="4889751"/>
            </a:xfrm>
            <a:custGeom>
              <a:avLst/>
              <a:gdLst>
                <a:gd name="T0" fmla="*/ 1245 w 1274"/>
                <a:gd name="T1" fmla="*/ 763 h 1391"/>
                <a:gd name="T2" fmla="*/ 1247 w 1274"/>
                <a:gd name="T3" fmla="*/ 763 h 1391"/>
                <a:gd name="T4" fmla="*/ 1167 w 1274"/>
                <a:gd name="T5" fmla="*/ 762 h 1391"/>
                <a:gd name="T6" fmla="*/ 987 w 1274"/>
                <a:gd name="T7" fmla="*/ 894 h 1391"/>
                <a:gd name="T8" fmla="*/ 671 w 1274"/>
                <a:gd name="T9" fmla="*/ 1090 h 1391"/>
                <a:gd name="T10" fmla="*/ 609 w 1274"/>
                <a:gd name="T11" fmla="*/ 631 h 1391"/>
                <a:gd name="T12" fmla="*/ 613 w 1274"/>
                <a:gd name="T13" fmla="*/ 591 h 1391"/>
                <a:gd name="T14" fmla="*/ 858 w 1274"/>
                <a:gd name="T15" fmla="*/ 496 h 1391"/>
                <a:gd name="T16" fmla="*/ 866 w 1274"/>
                <a:gd name="T17" fmla="*/ 488 h 1391"/>
                <a:gd name="T18" fmla="*/ 866 w 1274"/>
                <a:gd name="T19" fmla="*/ 488 h 1391"/>
                <a:gd name="T20" fmla="*/ 940 w 1274"/>
                <a:gd name="T21" fmla="*/ 378 h 1391"/>
                <a:gd name="T22" fmla="*/ 1106 w 1274"/>
                <a:gd name="T23" fmla="*/ 244 h 1391"/>
                <a:gd name="T24" fmla="*/ 1191 w 1274"/>
                <a:gd name="T25" fmla="*/ 245 h 1391"/>
                <a:gd name="T26" fmla="*/ 1106 w 1274"/>
                <a:gd name="T27" fmla="*/ 244 h 1391"/>
                <a:gd name="T28" fmla="*/ 1106 w 1274"/>
                <a:gd name="T29" fmla="*/ 244 h 1391"/>
                <a:gd name="T30" fmla="*/ 926 w 1274"/>
                <a:gd name="T31" fmla="*/ 376 h 1391"/>
                <a:gd name="T32" fmla="*/ 616 w 1274"/>
                <a:gd name="T33" fmla="*/ 570 h 1391"/>
                <a:gd name="T34" fmla="*/ 887 w 1274"/>
                <a:gd name="T35" fmla="*/ 0 h 1391"/>
                <a:gd name="T36" fmla="*/ 674 w 1274"/>
                <a:gd name="T37" fmla="*/ 334 h 1391"/>
                <a:gd name="T38" fmla="*/ 670 w 1274"/>
                <a:gd name="T39" fmla="*/ 343 h 1391"/>
                <a:gd name="T40" fmla="*/ 584 w 1274"/>
                <a:gd name="T41" fmla="*/ 700 h 1391"/>
                <a:gd name="T42" fmla="*/ 586 w 1274"/>
                <a:gd name="T43" fmla="*/ 760 h 1391"/>
                <a:gd name="T44" fmla="*/ 304 w 1274"/>
                <a:gd name="T45" fmla="*/ 583 h 1391"/>
                <a:gd name="T46" fmla="*/ 116 w 1274"/>
                <a:gd name="T47" fmla="*/ 332 h 1391"/>
                <a:gd name="T48" fmla="*/ 46 w 1274"/>
                <a:gd name="T49" fmla="*/ 330 h 1391"/>
                <a:gd name="T50" fmla="*/ 115 w 1274"/>
                <a:gd name="T51" fmla="*/ 332 h 1391"/>
                <a:gd name="T52" fmla="*/ 224 w 1274"/>
                <a:gd name="T53" fmla="*/ 450 h 1391"/>
                <a:gd name="T54" fmla="*/ 302 w 1274"/>
                <a:gd name="T55" fmla="*/ 607 h 1391"/>
                <a:gd name="T56" fmla="*/ 0 w 1274"/>
                <a:gd name="T57" fmla="*/ 558 h 1391"/>
                <a:gd name="T58" fmla="*/ 314 w 1274"/>
                <a:gd name="T59" fmla="*/ 621 h 1391"/>
                <a:gd name="T60" fmla="*/ 589 w 1274"/>
                <a:gd name="T61" fmla="*/ 797 h 1391"/>
                <a:gd name="T62" fmla="*/ 605 w 1274"/>
                <a:gd name="T63" fmla="*/ 1055 h 1391"/>
                <a:gd name="T64" fmla="*/ 602 w 1274"/>
                <a:gd name="T65" fmla="*/ 1101 h 1391"/>
                <a:gd name="T66" fmla="*/ 361 w 1274"/>
                <a:gd name="T67" fmla="*/ 995 h 1391"/>
                <a:gd name="T68" fmla="*/ 198 w 1274"/>
                <a:gd name="T69" fmla="*/ 843 h 1391"/>
                <a:gd name="T70" fmla="*/ 144 w 1274"/>
                <a:gd name="T71" fmla="*/ 843 h 1391"/>
                <a:gd name="T72" fmla="*/ 204 w 1274"/>
                <a:gd name="T73" fmla="*/ 845 h 1391"/>
                <a:gd name="T74" fmla="*/ 293 w 1274"/>
                <a:gd name="T75" fmla="*/ 915 h 1391"/>
                <a:gd name="T76" fmla="*/ 601 w 1274"/>
                <a:gd name="T77" fmla="*/ 1122 h 1391"/>
                <a:gd name="T78" fmla="*/ 527 w 1274"/>
                <a:gd name="T79" fmla="*/ 1391 h 1391"/>
                <a:gd name="T80" fmla="*/ 744 w 1274"/>
                <a:gd name="T81" fmla="*/ 1387 h 1391"/>
                <a:gd name="T82" fmla="*/ 675 w 1274"/>
                <a:gd name="T83" fmla="*/ 1109 h 1391"/>
                <a:gd name="T84" fmla="*/ 919 w 1274"/>
                <a:gd name="T85" fmla="*/ 1014 h 1391"/>
                <a:gd name="T86" fmla="*/ 919 w 1274"/>
                <a:gd name="T87" fmla="*/ 1014 h 1391"/>
                <a:gd name="T88" fmla="*/ 927 w 1274"/>
                <a:gd name="T89" fmla="*/ 1006 h 1391"/>
                <a:gd name="T90" fmla="*/ 927 w 1274"/>
                <a:gd name="T91" fmla="*/ 1006 h 1391"/>
                <a:gd name="T92" fmla="*/ 1001 w 1274"/>
                <a:gd name="T93" fmla="*/ 896 h 1391"/>
                <a:gd name="T94" fmla="*/ 1165 w 1274"/>
                <a:gd name="T95" fmla="*/ 762 h 1391"/>
                <a:gd name="T96" fmla="*/ 1248 w 1274"/>
                <a:gd name="T97" fmla="*/ 764 h 1391"/>
                <a:gd name="T98" fmla="*/ 1274 w 1274"/>
                <a:gd name="T99" fmla="*/ 769 h 1391"/>
                <a:gd name="T100" fmla="*/ 1245 w 1274"/>
                <a:gd name="T101" fmla="*/ 763 h 1391"/>
                <a:gd name="T102" fmla="*/ 616 w 1274"/>
                <a:gd name="T103" fmla="*/ 570 h 1391"/>
                <a:gd name="T104" fmla="*/ 613 w 1274"/>
                <a:gd name="T105" fmla="*/ 590 h 1391"/>
                <a:gd name="T106" fmla="*/ 616 w 1274"/>
                <a:gd name="T107" fmla="*/ 570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4" h="1391">
                  <a:moveTo>
                    <a:pt x="1245" y="763"/>
                  </a:moveTo>
                  <a:cubicBezTo>
                    <a:pt x="1246" y="763"/>
                    <a:pt x="1247" y="763"/>
                    <a:pt x="1247" y="763"/>
                  </a:cubicBezTo>
                  <a:cubicBezTo>
                    <a:pt x="1217" y="759"/>
                    <a:pt x="1190" y="759"/>
                    <a:pt x="1167" y="762"/>
                  </a:cubicBezTo>
                  <a:cubicBezTo>
                    <a:pt x="1103" y="770"/>
                    <a:pt x="1029" y="801"/>
                    <a:pt x="987" y="894"/>
                  </a:cubicBezTo>
                  <a:cubicBezTo>
                    <a:pt x="987" y="894"/>
                    <a:pt x="924" y="1058"/>
                    <a:pt x="671" y="1090"/>
                  </a:cubicBezTo>
                  <a:cubicBezTo>
                    <a:pt x="638" y="939"/>
                    <a:pt x="613" y="786"/>
                    <a:pt x="609" y="631"/>
                  </a:cubicBezTo>
                  <a:cubicBezTo>
                    <a:pt x="610" y="617"/>
                    <a:pt x="611" y="604"/>
                    <a:pt x="613" y="591"/>
                  </a:cubicBezTo>
                  <a:cubicBezTo>
                    <a:pt x="614" y="591"/>
                    <a:pt x="750" y="599"/>
                    <a:pt x="858" y="496"/>
                  </a:cubicBezTo>
                  <a:cubicBezTo>
                    <a:pt x="858" y="496"/>
                    <a:pt x="1073" y="464"/>
                    <a:pt x="866" y="488"/>
                  </a:cubicBezTo>
                  <a:cubicBezTo>
                    <a:pt x="866" y="488"/>
                    <a:pt x="866" y="488"/>
                    <a:pt x="866" y="488"/>
                  </a:cubicBezTo>
                  <a:cubicBezTo>
                    <a:pt x="894" y="460"/>
                    <a:pt x="919" y="424"/>
                    <a:pt x="940" y="378"/>
                  </a:cubicBezTo>
                  <a:cubicBezTo>
                    <a:pt x="940" y="378"/>
                    <a:pt x="978" y="263"/>
                    <a:pt x="1106" y="244"/>
                  </a:cubicBezTo>
                  <a:cubicBezTo>
                    <a:pt x="1140" y="239"/>
                    <a:pt x="1170" y="242"/>
                    <a:pt x="1191" y="245"/>
                  </a:cubicBezTo>
                  <a:cubicBezTo>
                    <a:pt x="1159" y="240"/>
                    <a:pt x="1131" y="240"/>
                    <a:pt x="1106" y="244"/>
                  </a:cubicBezTo>
                  <a:cubicBezTo>
                    <a:pt x="1106" y="244"/>
                    <a:pt x="1106" y="244"/>
                    <a:pt x="1106" y="244"/>
                  </a:cubicBezTo>
                  <a:cubicBezTo>
                    <a:pt x="1043" y="251"/>
                    <a:pt x="969" y="283"/>
                    <a:pt x="926" y="376"/>
                  </a:cubicBezTo>
                  <a:cubicBezTo>
                    <a:pt x="926" y="376"/>
                    <a:pt x="870" y="538"/>
                    <a:pt x="616" y="570"/>
                  </a:cubicBezTo>
                  <a:cubicBezTo>
                    <a:pt x="651" y="368"/>
                    <a:pt x="765" y="156"/>
                    <a:pt x="887" y="0"/>
                  </a:cubicBezTo>
                  <a:cubicBezTo>
                    <a:pt x="810" y="98"/>
                    <a:pt x="731" y="213"/>
                    <a:pt x="674" y="334"/>
                  </a:cubicBezTo>
                  <a:cubicBezTo>
                    <a:pt x="612" y="229"/>
                    <a:pt x="670" y="343"/>
                    <a:pt x="670" y="343"/>
                  </a:cubicBezTo>
                  <a:cubicBezTo>
                    <a:pt x="616" y="458"/>
                    <a:pt x="582" y="580"/>
                    <a:pt x="584" y="700"/>
                  </a:cubicBezTo>
                  <a:cubicBezTo>
                    <a:pt x="584" y="720"/>
                    <a:pt x="585" y="740"/>
                    <a:pt x="586" y="760"/>
                  </a:cubicBezTo>
                  <a:cubicBezTo>
                    <a:pt x="586" y="760"/>
                    <a:pt x="462" y="751"/>
                    <a:pt x="304" y="583"/>
                  </a:cubicBezTo>
                  <a:cubicBezTo>
                    <a:pt x="232" y="491"/>
                    <a:pt x="225" y="359"/>
                    <a:pt x="116" y="332"/>
                  </a:cubicBezTo>
                  <a:cubicBezTo>
                    <a:pt x="95" y="326"/>
                    <a:pt x="71" y="325"/>
                    <a:pt x="46" y="330"/>
                  </a:cubicBezTo>
                  <a:cubicBezTo>
                    <a:pt x="73" y="327"/>
                    <a:pt x="96" y="328"/>
                    <a:pt x="115" y="332"/>
                  </a:cubicBezTo>
                  <a:cubicBezTo>
                    <a:pt x="164" y="347"/>
                    <a:pt x="201" y="390"/>
                    <a:pt x="224" y="450"/>
                  </a:cubicBezTo>
                  <a:cubicBezTo>
                    <a:pt x="224" y="450"/>
                    <a:pt x="235" y="523"/>
                    <a:pt x="302" y="607"/>
                  </a:cubicBezTo>
                  <a:cubicBezTo>
                    <a:pt x="282" y="614"/>
                    <a:pt x="132" y="662"/>
                    <a:pt x="0" y="558"/>
                  </a:cubicBezTo>
                  <a:cubicBezTo>
                    <a:pt x="0" y="558"/>
                    <a:pt x="131" y="671"/>
                    <a:pt x="314" y="621"/>
                  </a:cubicBezTo>
                  <a:cubicBezTo>
                    <a:pt x="368" y="684"/>
                    <a:pt x="454" y="751"/>
                    <a:pt x="589" y="797"/>
                  </a:cubicBezTo>
                  <a:cubicBezTo>
                    <a:pt x="597" y="883"/>
                    <a:pt x="609" y="968"/>
                    <a:pt x="605" y="1055"/>
                  </a:cubicBezTo>
                  <a:cubicBezTo>
                    <a:pt x="604" y="1072"/>
                    <a:pt x="603" y="1087"/>
                    <a:pt x="602" y="1101"/>
                  </a:cubicBezTo>
                  <a:cubicBezTo>
                    <a:pt x="587" y="1100"/>
                    <a:pt x="486" y="1088"/>
                    <a:pt x="361" y="995"/>
                  </a:cubicBezTo>
                  <a:cubicBezTo>
                    <a:pt x="299" y="939"/>
                    <a:pt x="294" y="859"/>
                    <a:pt x="198" y="843"/>
                  </a:cubicBezTo>
                  <a:cubicBezTo>
                    <a:pt x="200" y="844"/>
                    <a:pt x="165" y="841"/>
                    <a:pt x="144" y="843"/>
                  </a:cubicBezTo>
                  <a:cubicBezTo>
                    <a:pt x="167" y="842"/>
                    <a:pt x="187" y="843"/>
                    <a:pt x="204" y="845"/>
                  </a:cubicBezTo>
                  <a:cubicBezTo>
                    <a:pt x="244" y="855"/>
                    <a:pt x="274" y="880"/>
                    <a:pt x="293" y="915"/>
                  </a:cubicBezTo>
                  <a:cubicBezTo>
                    <a:pt x="293" y="915"/>
                    <a:pt x="323" y="1054"/>
                    <a:pt x="601" y="1122"/>
                  </a:cubicBezTo>
                  <a:cubicBezTo>
                    <a:pt x="593" y="1229"/>
                    <a:pt x="579" y="1263"/>
                    <a:pt x="527" y="1391"/>
                  </a:cubicBezTo>
                  <a:cubicBezTo>
                    <a:pt x="527" y="1391"/>
                    <a:pt x="555" y="1387"/>
                    <a:pt x="744" y="1387"/>
                  </a:cubicBezTo>
                  <a:cubicBezTo>
                    <a:pt x="720" y="1295"/>
                    <a:pt x="696" y="1202"/>
                    <a:pt x="675" y="1109"/>
                  </a:cubicBezTo>
                  <a:cubicBezTo>
                    <a:pt x="688" y="1109"/>
                    <a:pt x="816" y="1112"/>
                    <a:pt x="919" y="1014"/>
                  </a:cubicBezTo>
                  <a:cubicBezTo>
                    <a:pt x="919" y="1014"/>
                    <a:pt x="919" y="1014"/>
                    <a:pt x="919" y="1014"/>
                  </a:cubicBezTo>
                  <a:cubicBezTo>
                    <a:pt x="919" y="1014"/>
                    <a:pt x="1134" y="982"/>
                    <a:pt x="927" y="1006"/>
                  </a:cubicBezTo>
                  <a:cubicBezTo>
                    <a:pt x="927" y="1006"/>
                    <a:pt x="927" y="1006"/>
                    <a:pt x="927" y="1006"/>
                  </a:cubicBezTo>
                  <a:cubicBezTo>
                    <a:pt x="955" y="978"/>
                    <a:pt x="980" y="942"/>
                    <a:pt x="1001" y="896"/>
                  </a:cubicBezTo>
                  <a:cubicBezTo>
                    <a:pt x="1001" y="896"/>
                    <a:pt x="1039" y="782"/>
                    <a:pt x="1165" y="762"/>
                  </a:cubicBezTo>
                  <a:cubicBezTo>
                    <a:pt x="1198" y="758"/>
                    <a:pt x="1227" y="761"/>
                    <a:pt x="1248" y="764"/>
                  </a:cubicBezTo>
                  <a:cubicBezTo>
                    <a:pt x="1255" y="765"/>
                    <a:pt x="1263" y="766"/>
                    <a:pt x="1274" y="769"/>
                  </a:cubicBezTo>
                  <a:cubicBezTo>
                    <a:pt x="1274" y="769"/>
                    <a:pt x="1263" y="766"/>
                    <a:pt x="1245" y="763"/>
                  </a:cubicBezTo>
                  <a:close/>
                  <a:moveTo>
                    <a:pt x="616" y="570"/>
                  </a:moveTo>
                  <a:cubicBezTo>
                    <a:pt x="613" y="590"/>
                    <a:pt x="613" y="590"/>
                    <a:pt x="613" y="590"/>
                  </a:cubicBezTo>
                  <a:cubicBezTo>
                    <a:pt x="614" y="583"/>
                    <a:pt x="615" y="577"/>
                    <a:pt x="616" y="57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śḻïḍe"/>
            <p:cNvSpPr/>
            <p:nvPr/>
          </p:nvSpPr>
          <p:spPr bwMode="auto">
            <a:xfrm>
              <a:off x="6174942" y="4094821"/>
              <a:ext cx="720173" cy="721658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ṩḷîḋê"/>
            <p:cNvSpPr/>
            <p:nvPr/>
          </p:nvSpPr>
          <p:spPr bwMode="auto">
            <a:xfrm>
              <a:off x="6990147" y="2650020"/>
              <a:ext cx="310343" cy="31034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śḻîḑe"/>
            <p:cNvSpPr/>
            <p:nvPr/>
          </p:nvSpPr>
          <p:spPr bwMode="auto">
            <a:xfrm>
              <a:off x="4768749" y="4249250"/>
              <a:ext cx="313313" cy="31331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ṧľiďê"/>
            <p:cNvSpPr/>
            <p:nvPr/>
          </p:nvSpPr>
          <p:spPr bwMode="auto">
            <a:xfrm>
              <a:off x="7063047" y="4187997"/>
              <a:ext cx="313313" cy="31331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ṡḷïḍè"/>
            <p:cNvSpPr/>
            <p:nvPr/>
          </p:nvSpPr>
          <p:spPr bwMode="auto">
            <a:xfrm>
              <a:off x="5144427" y="4516530"/>
              <a:ext cx="344495" cy="3489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ŝḻíḋé"/>
            <p:cNvSpPr/>
            <p:nvPr/>
          </p:nvSpPr>
          <p:spPr bwMode="auto">
            <a:xfrm>
              <a:off x="3851085" y="3824571"/>
              <a:ext cx="347465" cy="34746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šḷïḑe"/>
            <p:cNvSpPr/>
            <p:nvPr/>
          </p:nvSpPr>
          <p:spPr bwMode="auto">
            <a:xfrm>
              <a:off x="6933721" y="4636806"/>
              <a:ext cx="495954" cy="498924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ṧľîḋé"/>
            <p:cNvSpPr/>
            <p:nvPr/>
          </p:nvSpPr>
          <p:spPr bwMode="auto">
            <a:xfrm>
              <a:off x="4905359" y="3163793"/>
              <a:ext cx="495954" cy="498924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sļïḋé"/>
            <p:cNvSpPr/>
            <p:nvPr/>
          </p:nvSpPr>
          <p:spPr bwMode="auto">
            <a:xfrm>
              <a:off x="4131730" y="4194308"/>
              <a:ext cx="390527" cy="393497"/>
            </a:xfrm>
            <a:prstGeom prst="ellipse">
              <a:avLst/>
            </a:prstGeom>
            <a:solidFill>
              <a:schemeClr val="accent2">
                <a:alpha val="4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$ḻíḓè"/>
            <p:cNvSpPr/>
            <p:nvPr/>
          </p:nvSpPr>
          <p:spPr bwMode="auto">
            <a:xfrm>
              <a:off x="4750930" y="2516380"/>
              <a:ext cx="390527" cy="393497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śḻíḍê"/>
            <p:cNvSpPr/>
            <p:nvPr/>
          </p:nvSpPr>
          <p:spPr bwMode="auto">
            <a:xfrm>
              <a:off x="5306280" y="4886268"/>
              <a:ext cx="714234" cy="70977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ṥlide"/>
            <p:cNvSpPr/>
            <p:nvPr/>
          </p:nvSpPr>
          <p:spPr bwMode="auto">
            <a:xfrm>
              <a:off x="5851236" y="3465227"/>
              <a:ext cx="179672" cy="17670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1iďè"/>
            <p:cNvSpPr/>
            <p:nvPr/>
          </p:nvSpPr>
          <p:spPr bwMode="auto">
            <a:xfrm>
              <a:off x="6367978" y="2865330"/>
              <a:ext cx="791448" cy="789963"/>
            </a:xfrm>
            <a:custGeom>
              <a:avLst/>
              <a:gdLst>
                <a:gd name="T0" fmla="*/ 63 w 225"/>
                <a:gd name="T1" fmla="*/ 27 h 225"/>
                <a:gd name="T2" fmla="*/ 198 w 225"/>
                <a:gd name="T3" fmla="*/ 63 h 225"/>
                <a:gd name="T4" fmla="*/ 162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8" y="63"/>
                  </a:cubicBezTo>
                  <a:cubicBezTo>
                    <a:pt x="225" y="110"/>
                    <a:pt x="209" y="170"/>
                    <a:pt x="162" y="198"/>
                  </a:cubicBezTo>
                  <a:cubicBezTo>
                    <a:pt x="115" y="225"/>
                    <a:pt x="55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sļíḑê"/>
            <p:cNvSpPr/>
            <p:nvPr/>
          </p:nvSpPr>
          <p:spPr bwMode="auto">
            <a:xfrm>
              <a:off x="5236490" y="3624110"/>
              <a:ext cx="791448" cy="786993"/>
            </a:xfrm>
            <a:custGeom>
              <a:avLst/>
              <a:gdLst>
                <a:gd name="T0" fmla="*/ 64 w 225"/>
                <a:gd name="T1" fmla="*/ 27 h 224"/>
                <a:gd name="T2" fmla="*/ 198 w 225"/>
                <a:gd name="T3" fmla="*/ 63 h 224"/>
                <a:gd name="T4" fmla="*/ 162 w 225"/>
                <a:gd name="T5" fmla="*/ 197 h 224"/>
                <a:gd name="T6" fmla="*/ 28 w 225"/>
                <a:gd name="T7" fmla="*/ 161 h 224"/>
                <a:gd name="T8" fmla="*/ 64 w 225"/>
                <a:gd name="T9" fmla="*/ 2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64" y="27"/>
                  </a:moveTo>
                  <a:cubicBezTo>
                    <a:pt x="111" y="0"/>
                    <a:pt x="171" y="16"/>
                    <a:pt x="198" y="63"/>
                  </a:cubicBezTo>
                  <a:cubicBezTo>
                    <a:pt x="225" y="110"/>
                    <a:pt x="209" y="170"/>
                    <a:pt x="162" y="197"/>
                  </a:cubicBezTo>
                  <a:cubicBezTo>
                    <a:pt x="115" y="224"/>
                    <a:pt x="55" y="208"/>
                    <a:pt x="28" y="161"/>
                  </a:cubicBezTo>
                  <a:cubicBezTo>
                    <a:pt x="0" y="114"/>
                    <a:pt x="17" y="54"/>
                    <a:pt x="64" y="27"/>
                  </a:cubicBezTo>
                  <a:close/>
                </a:path>
              </a:pathLst>
            </a:custGeom>
            <a:solidFill>
              <a:schemeClr val="accent2">
                <a:alpha val="4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ṡḻïḑè"/>
            <p:cNvSpPr/>
            <p:nvPr/>
          </p:nvSpPr>
          <p:spPr bwMode="auto">
            <a:xfrm>
              <a:off x="6241762" y="4904087"/>
              <a:ext cx="786993" cy="789963"/>
            </a:xfrm>
            <a:custGeom>
              <a:avLst/>
              <a:gdLst>
                <a:gd name="T0" fmla="*/ 63 w 224"/>
                <a:gd name="T1" fmla="*/ 27 h 225"/>
                <a:gd name="T2" fmla="*/ 197 w 224"/>
                <a:gd name="T3" fmla="*/ 63 h 225"/>
                <a:gd name="T4" fmla="*/ 161 w 224"/>
                <a:gd name="T5" fmla="*/ 198 h 225"/>
                <a:gd name="T6" fmla="*/ 27 w 224"/>
                <a:gd name="T7" fmla="*/ 162 h 225"/>
                <a:gd name="T8" fmla="*/ 63 w 224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5">
                  <a:moveTo>
                    <a:pt x="63" y="27"/>
                  </a:moveTo>
                  <a:cubicBezTo>
                    <a:pt x="110" y="0"/>
                    <a:pt x="170" y="16"/>
                    <a:pt x="197" y="63"/>
                  </a:cubicBezTo>
                  <a:cubicBezTo>
                    <a:pt x="224" y="110"/>
                    <a:pt x="208" y="170"/>
                    <a:pt x="161" y="198"/>
                  </a:cubicBezTo>
                  <a:cubicBezTo>
                    <a:pt x="114" y="225"/>
                    <a:pt x="54" y="209"/>
                    <a:pt x="27" y="162"/>
                  </a:cubicBezTo>
                  <a:cubicBezTo>
                    <a:pt x="0" y="115"/>
                    <a:pt x="16" y="54"/>
                    <a:pt x="63" y="27"/>
                  </a:cubicBezTo>
                  <a:close/>
                </a:path>
              </a:pathLst>
            </a:custGeom>
            <a:solidFill>
              <a:schemeClr val="accent2">
                <a:alpha val="4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ṣ1iḍê"/>
            <p:cNvSpPr/>
            <p:nvPr/>
          </p:nvSpPr>
          <p:spPr bwMode="auto">
            <a:xfrm>
              <a:off x="6213549" y="3578079"/>
              <a:ext cx="242038" cy="243522"/>
            </a:xfrm>
            <a:custGeom>
              <a:avLst/>
              <a:gdLst>
                <a:gd name="T0" fmla="*/ 20 w 69"/>
                <a:gd name="T1" fmla="*/ 8 h 69"/>
                <a:gd name="T2" fmla="*/ 61 w 69"/>
                <a:gd name="T3" fmla="*/ 19 h 69"/>
                <a:gd name="T4" fmla="*/ 50 w 69"/>
                <a:gd name="T5" fmla="*/ 61 h 69"/>
                <a:gd name="T6" fmla="*/ 9 w 69"/>
                <a:gd name="T7" fmla="*/ 50 h 69"/>
                <a:gd name="T8" fmla="*/ 20 w 69"/>
                <a:gd name="T9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20" y="8"/>
                  </a:moveTo>
                  <a:cubicBezTo>
                    <a:pt x="34" y="0"/>
                    <a:pt x="53" y="5"/>
                    <a:pt x="61" y="19"/>
                  </a:cubicBezTo>
                  <a:cubicBezTo>
                    <a:pt x="69" y="34"/>
                    <a:pt x="64" y="52"/>
                    <a:pt x="50" y="61"/>
                  </a:cubicBezTo>
                  <a:cubicBezTo>
                    <a:pt x="35" y="69"/>
                    <a:pt x="17" y="64"/>
                    <a:pt x="9" y="50"/>
                  </a:cubicBezTo>
                  <a:cubicBezTo>
                    <a:pt x="0" y="35"/>
                    <a:pt x="5" y="17"/>
                    <a:pt x="20" y="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ṧḷîḍé"/>
            <p:cNvSpPr/>
            <p:nvPr/>
          </p:nvSpPr>
          <p:spPr bwMode="auto">
            <a:xfrm>
              <a:off x="6097728" y="1943212"/>
              <a:ext cx="302918" cy="305888"/>
            </a:xfrm>
            <a:custGeom>
              <a:avLst/>
              <a:gdLst>
                <a:gd name="T0" fmla="*/ 24 w 86"/>
                <a:gd name="T1" fmla="*/ 11 h 87"/>
                <a:gd name="T2" fmla="*/ 76 w 86"/>
                <a:gd name="T3" fmla="*/ 25 h 87"/>
                <a:gd name="T4" fmla="*/ 62 w 86"/>
                <a:gd name="T5" fmla="*/ 76 h 87"/>
                <a:gd name="T6" fmla="*/ 10 w 86"/>
                <a:gd name="T7" fmla="*/ 62 h 87"/>
                <a:gd name="T8" fmla="*/ 24 w 86"/>
                <a:gd name="T9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24" y="11"/>
                  </a:moveTo>
                  <a:cubicBezTo>
                    <a:pt x="42" y="0"/>
                    <a:pt x="65" y="7"/>
                    <a:pt x="76" y="25"/>
                  </a:cubicBezTo>
                  <a:cubicBezTo>
                    <a:pt x="86" y="43"/>
                    <a:pt x="80" y="66"/>
                    <a:pt x="62" y="76"/>
                  </a:cubicBezTo>
                  <a:cubicBezTo>
                    <a:pt x="44" y="87"/>
                    <a:pt x="21" y="81"/>
                    <a:pt x="10" y="62"/>
                  </a:cubicBezTo>
                  <a:cubicBezTo>
                    <a:pt x="0" y="44"/>
                    <a:pt x="6" y="21"/>
                    <a:pt x="24" y="1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ṩľíḍè"/>
            <p:cNvSpPr/>
            <p:nvPr/>
          </p:nvSpPr>
          <p:spPr bwMode="auto">
            <a:xfrm>
              <a:off x="5218671" y="2179310"/>
              <a:ext cx="1265128" cy="1265128"/>
            </a:xfrm>
            <a:custGeom>
              <a:avLst/>
              <a:gdLst>
                <a:gd name="T0" fmla="*/ 101 w 360"/>
                <a:gd name="T1" fmla="*/ 316 h 360"/>
                <a:gd name="T2" fmla="*/ 43 w 360"/>
                <a:gd name="T3" fmla="*/ 101 h 360"/>
                <a:gd name="T4" fmla="*/ 259 w 360"/>
                <a:gd name="T5" fmla="*/ 43 h 360"/>
                <a:gd name="T6" fmla="*/ 316 w 360"/>
                <a:gd name="T7" fmla="*/ 259 h 360"/>
                <a:gd name="T8" fmla="*/ 101 w 360"/>
                <a:gd name="T9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101" y="316"/>
                  </a:moveTo>
                  <a:cubicBezTo>
                    <a:pt x="26" y="273"/>
                    <a:pt x="0" y="176"/>
                    <a:pt x="43" y="101"/>
                  </a:cubicBezTo>
                  <a:cubicBezTo>
                    <a:pt x="87" y="26"/>
                    <a:pt x="183" y="0"/>
                    <a:pt x="259" y="43"/>
                  </a:cubicBezTo>
                  <a:cubicBezTo>
                    <a:pt x="334" y="87"/>
                    <a:pt x="360" y="183"/>
                    <a:pt x="316" y="259"/>
                  </a:cubicBezTo>
                  <a:cubicBezTo>
                    <a:pt x="273" y="334"/>
                    <a:pt x="177" y="360"/>
                    <a:pt x="101" y="3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ṥ1îdé"/>
            <p:cNvSpPr/>
            <p:nvPr/>
          </p:nvSpPr>
          <p:spPr bwMode="auto">
            <a:xfrm>
              <a:off x="7134915" y="3393208"/>
              <a:ext cx="791448" cy="791448"/>
            </a:xfrm>
            <a:custGeom>
              <a:avLst/>
              <a:gdLst>
                <a:gd name="T0" fmla="*/ 63 w 225"/>
                <a:gd name="T1" fmla="*/ 27 h 225"/>
                <a:gd name="T2" fmla="*/ 197 w 225"/>
                <a:gd name="T3" fmla="*/ 63 h 225"/>
                <a:gd name="T4" fmla="*/ 161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7" y="63"/>
                  </a:cubicBezTo>
                  <a:cubicBezTo>
                    <a:pt x="225" y="110"/>
                    <a:pt x="208" y="170"/>
                    <a:pt x="161" y="198"/>
                  </a:cubicBezTo>
                  <a:cubicBezTo>
                    <a:pt x="114" y="225"/>
                    <a:pt x="54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ḷîḓe"/>
            <p:cNvSpPr/>
            <p:nvPr/>
          </p:nvSpPr>
          <p:spPr bwMode="auto">
            <a:xfrm>
              <a:off x="6455586" y="1736812"/>
              <a:ext cx="883511" cy="882026"/>
            </a:xfrm>
            <a:custGeom>
              <a:avLst/>
              <a:gdLst>
                <a:gd name="T0" fmla="*/ 180 w 251"/>
                <a:gd name="T1" fmla="*/ 221 h 251"/>
                <a:gd name="T2" fmla="*/ 30 w 251"/>
                <a:gd name="T3" fmla="*/ 180 h 251"/>
                <a:gd name="T4" fmla="*/ 70 w 251"/>
                <a:gd name="T5" fmla="*/ 30 h 251"/>
                <a:gd name="T6" fmla="*/ 221 w 251"/>
                <a:gd name="T7" fmla="*/ 70 h 251"/>
                <a:gd name="T8" fmla="*/ 180 w 251"/>
                <a:gd name="T9" fmla="*/ 2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1">
                  <a:moveTo>
                    <a:pt x="180" y="221"/>
                  </a:moveTo>
                  <a:cubicBezTo>
                    <a:pt x="128" y="251"/>
                    <a:pt x="60" y="233"/>
                    <a:pt x="30" y="180"/>
                  </a:cubicBezTo>
                  <a:cubicBezTo>
                    <a:pt x="0" y="128"/>
                    <a:pt x="18" y="60"/>
                    <a:pt x="70" y="30"/>
                  </a:cubicBezTo>
                  <a:cubicBezTo>
                    <a:pt x="123" y="0"/>
                    <a:pt x="190" y="18"/>
                    <a:pt x="221" y="70"/>
                  </a:cubicBezTo>
                  <a:cubicBezTo>
                    <a:pt x="251" y="123"/>
                    <a:pt x="233" y="190"/>
                    <a:pt x="180" y="2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ṧlïdê"/>
            <p:cNvSpPr/>
            <p:nvPr/>
          </p:nvSpPr>
          <p:spPr bwMode="auto">
            <a:xfrm>
              <a:off x="3949088" y="2770297"/>
              <a:ext cx="871632" cy="87163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ṧlïḍê"/>
            <p:cNvSpPr/>
            <p:nvPr/>
          </p:nvSpPr>
          <p:spPr bwMode="auto">
            <a:xfrm>
              <a:off x="4241612" y="4531379"/>
              <a:ext cx="951816" cy="951816"/>
            </a:xfrm>
            <a:custGeom>
              <a:avLst/>
              <a:gdLst>
                <a:gd name="T0" fmla="*/ 76 w 271"/>
                <a:gd name="T1" fmla="*/ 33 h 271"/>
                <a:gd name="T2" fmla="*/ 238 w 271"/>
                <a:gd name="T3" fmla="*/ 76 h 271"/>
                <a:gd name="T4" fmla="*/ 195 w 271"/>
                <a:gd name="T5" fmla="*/ 238 h 271"/>
                <a:gd name="T6" fmla="*/ 33 w 271"/>
                <a:gd name="T7" fmla="*/ 195 h 271"/>
                <a:gd name="T8" fmla="*/ 76 w 271"/>
                <a:gd name="T9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1">
                  <a:moveTo>
                    <a:pt x="76" y="33"/>
                  </a:moveTo>
                  <a:cubicBezTo>
                    <a:pt x="133" y="0"/>
                    <a:pt x="205" y="20"/>
                    <a:pt x="238" y="76"/>
                  </a:cubicBezTo>
                  <a:cubicBezTo>
                    <a:pt x="271" y="133"/>
                    <a:pt x="251" y="206"/>
                    <a:pt x="195" y="238"/>
                  </a:cubicBezTo>
                  <a:cubicBezTo>
                    <a:pt x="138" y="271"/>
                    <a:pt x="66" y="251"/>
                    <a:pt x="33" y="195"/>
                  </a:cubicBezTo>
                  <a:cubicBezTo>
                    <a:pt x="0" y="138"/>
                    <a:pt x="20" y="66"/>
                    <a:pt x="76" y="3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ṡ1íḓe"/>
            <p:cNvSpPr/>
            <p:nvPr/>
          </p:nvSpPr>
          <p:spPr bwMode="auto">
            <a:xfrm>
              <a:off x="7318309" y="2415407"/>
              <a:ext cx="928058" cy="928058"/>
            </a:xfrm>
            <a:custGeom>
              <a:avLst/>
              <a:gdLst>
                <a:gd name="T0" fmla="*/ 190 w 264"/>
                <a:gd name="T1" fmla="*/ 32 h 264"/>
                <a:gd name="T2" fmla="*/ 232 w 264"/>
                <a:gd name="T3" fmla="*/ 190 h 264"/>
                <a:gd name="T4" fmla="*/ 74 w 264"/>
                <a:gd name="T5" fmla="*/ 232 h 264"/>
                <a:gd name="T6" fmla="*/ 32 w 264"/>
                <a:gd name="T7" fmla="*/ 74 h 264"/>
                <a:gd name="T8" fmla="*/ 190 w 264"/>
                <a:gd name="T9" fmla="*/ 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4">
                  <a:moveTo>
                    <a:pt x="190" y="32"/>
                  </a:moveTo>
                  <a:cubicBezTo>
                    <a:pt x="245" y="64"/>
                    <a:pt x="264" y="134"/>
                    <a:pt x="232" y="190"/>
                  </a:cubicBezTo>
                  <a:cubicBezTo>
                    <a:pt x="200" y="245"/>
                    <a:pt x="129" y="264"/>
                    <a:pt x="74" y="232"/>
                  </a:cubicBezTo>
                  <a:cubicBezTo>
                    <a:pt x="19" y="200"/>
                    <a:pt x="0" y="129"/>
                    <a:pt x="32" y="74"/>
                  </a:cubicBezTo>
                  <a:cubicBezTo>
                    <a:pt x="64" y="19"/>
                    <a:pt x="134" y="0"/>
                    <a:pt x="190" y="3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s1iḋé"/>
            <p:cNvSpPr/>
            <p:nvPr/>
          </p:nvSpPr>
          <p:spPr bwMode="auto">
            <a:xfrm>
              <a:off x="7624197" y="4194308"/>
              <a:ext cx="810751" cy="81075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îṩ1îḋe"/>
            <p:cNvGrpSpPr/>
            <p:nvPr/>
          </p:nvGrpSpPr>
          <p:grpSpPr>
            <a:xfrm>
              <a:off x="8012113" y="1895839"/>
              <a:ext cx="2931407" cy="3046673"/>
              <a:chOff x="8575271" y="2643961"/>
              <a:chExt cx="2931407" cy="3046673"/>
            </a:xfrm>
          </p:grpSpPr>
          <p:sp>
            <p:nvSpPr>
              <p:cNvPr id="11" name="íŝ1idé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2" name="ïśḻiďê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3" name="iŝlîḍê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4" name="isľiḓé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6" name="ïšḷïḍê"/>
            <p:cNvGrpSpPr/>
            <p:nvPr/>
          </p:nvGrpSpPr>
          <p:grpSpPr>
            <a:xfrm>
              <a:off x="1477497" y="1971425"/>
              <a:ext cx="2902014" cy="2974502"/>
              <a:chOff x="735248" y="2719547"/>
              <a:chExt cx="2902014" cy="2974502"/>
            </a:xfrm>
          </p:grpSpPr>
          <p:sp>
            <p:nvSpPr>
              <p:cNvPr id="7" name="iŝḷíḑe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8" name="íṥlïdê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9" name="iśḷîḓé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" name="iṩlídé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011572" y="4555887"/>
              <a:ext cx="1370305" cy="1370305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668280" y="4368724"/>
              <a:ext cx="706326" cy="407458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69803" y="2468550"/>
              <a:ext cx="886721" cy="910811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530730" y="2445658"/>
              <a:ext cx="741048" cy="7410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73267" y="1840013"/>
            <a:ext cx="8645471" cy="4255665"/>
            <a:chOff x="1773264" y="1840009"/>
            <a:chExt cx="8645471" cy="4255665"/>
          </a:xfrm>
        </p:grpSpPr>
        <p:grpSp>
          <p:nvGrpSpPr>
            <p:cNvPr id="25" name="ae783d4e-afd5-400f-b184-32e9a78d54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773264" y="2022624"/>
              <a:ext cx="8645471" cy="4073050"/>
              <a:chOff x="2162229" y="1844824"/>
              <a:chExt cx="7895493" cy="3719721"/>
            </a:xfrm>
          </p:grpSpPr>
          <p:sp>
            <p:nvSpPr>
              <p:cNvPr id="26" name="íSḷiḓe"/>
              <p:cNvSpPr/>
              <p:nvPr/>
            </p:nvSpPr>
            <p:spPr>
              <a:xfrm>
                <a:off x="3395700" y="1844824"/>
                <a:ext cx="1317301" cy="131730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ṣḷiḑê"/>
              <p:cNvSpPr txBox="1"/>
              <p:nvPr/>
            </p:nvSpPr>
            <p:spPr>
              <a:xfrm>
                <a:off x="3519588" y="2695571"/>
                <a:ext cx="1069524" cy="26161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 </a:t>
                </a:r>
              </a:p>
            </p:txBody>
          </p:sp>
          <p:sp>
            <p:nvSpPr>
              <p:cNvPr id="28" name="iśľïḑê"/>
              <p:cNvSpPr/>
              <p:nvPr/>
            </p:nvSpPr>
            <p:spPr>
              <a:xfrm>
                <a:off x="5436372" y="1844824"/>
                <a:ext cx="1317301" cy="131730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ļîḋé"/>
              <p:cNvSpPr/>
              <p:nvPr/>
            </p:nvSpPr>
            <p:spPr>
              <a:xfrm>
                <a:off x="7477044" y="1844824"/>
                <a:ext cx="1317301" cy="131730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i$ľíḑé"/>
              <p:cNvSpPr txBox="1"/>
              <p:nvPr/>
            </p:nvSpPr>
            <p:spPr>
              <a:xfrm>
                <a:off x="3123100" y="3245487"/>
                <a:ext cx="1862501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1" name="ïṩľiḋè"/>
              <p:cNvSpPr txBox="1"/>
              <p:nvPr/>
            </p:nvSpPr>
            <p:spPr>
              <a:xfrm>
                <a:off x="5163772" y="3245487"/>
                <a:ext cx="1862501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2" name="ïş1îḑe"/>
              <p:cNvSpPr txBox="1"/>
              <p:nvPr/>
            </p:nvSpPr>
            <p:spPr>
              <a:xfrm>
                <a:off x="7204444" y="3245487"/>
                <a:ext cx="1862501" cy="307777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 标题文本预设</a:t>
                </a:r>
              </a:p>
            </p:txBody>
          </p:sp>
          <p:grpSp>
            <p:nvGrpSpPr>
              <p:cNvPr id="33" name="íṩļîdé"/>
              <p:cNvGrpSpPr/>
              <p:nvPr/>
            </p:nvGrpSpPr>
            <p:grpSpPr>
              <a:xfrm>
                <a:off x="2162229" y="4853513"/>
                <a:ext cx="7865586" cy="133350"/>
                <a:chOff x="1906191" y="3981450"/>
                <a:chExt cx="8379618" cy="133350"/>
              </a:xfrm>
            </p:grpSpPr>
            <p:cxnSp>
              <p:nvCxnSpPr>
                <p:cNvPr id="66" name="Straight Connector 40"/>
                <p:cNvCxnSpPr/>
                <p:nvPr/>
              </p:nvCxnSpPr>
              <p:spPr>
                <a:xfrm>
                  <a:off x="1906191" y="4114800"/>
                  <a:ext cx="8379618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41"/>
                <p:cNvCxnSpPr/>
                <p:nvPr/>
              </p:nvCxnSpPr>
              <p:spPr>
                <a:xfrm>
                  <a:off x="10161984" y="3981450"/>
                  <a:ext cx="123825" cy="123825"/>
                </a:xfrm>
                <a:prstGeom prst="line">
                  <a:avLst/>
                </a:prstGeom>
                <a:ln w="28575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iślíḋe"/>
              <p:cNvGrpSpPr/>
              <p:nvPr/>
            </p:nvGrpSpPr>
            <p:grpSpPr>
              <a:xfrm>
                <a:off x="4328416" y="3767304"/>
                <a:ext cx="112165" cy="1797241"/>
                <a:chOff x="4141105" y="3880089"/>
                <a:chExt cx="112165" cy="1851638"/>
              </a:xfrm>
            </p:grpSpPr>
            <p:cxnSp>
              <p:nvCxnSpPr>
                <p:cNvPr id="64" name="Straight Connector 43"/>
                <p:cNvCxnSpPr/>
                <p:nvPr/>
              </p:nvCxnSpPr>
              <p:spPr>
                <a:xfrm>
                  <a:off x="4197187" y="3933825"/>
                  <a:ext cx="0" cy="1797902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ïṡḻiḍê"/>
                <p:cNvSpPr/>
                <p:nvPr/>
              </p:nvSpPr>
              <p:spPr>
                <a:xfrm>
                  <a:off x="4141105" y="3880089"/>
                  <a:ext cx="112165" cy="112165"/>
                </a:xfrm>
                <a:prstGeom prst="ellipse">
                  <a:avLst/>
                </a:prstGeom>
                <a:solidFill>
                  <a:schemeClr val="bg1"/>
                </a:solidFill>
                <a:ln w="28575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ïs1idé"/>
              <p:cNvGrpSpPr/>
              <p:nvPr/>
            </p:nvGrpSpPr>
            <p:grpSpPr>
              <a:xfrm>
                <a:off x="7989076" y="3767304"/>
                <a:ext cx="112165" cy="1797241"/>
                <a:chOff x="4141105" y="3880089"/>
                <a:chExt cx="112165" cy="1851638"/>
              </a:xfrm>
            </p:grpSpPr>
            <p:cxnSp>
              <p:nvCxnSpPr>
                <p:cNvPr id="62" name="Straight Connector 46"/>
                <p:cNvCxnSpPr/>
                <p:nvPr/>
              </p:nvCxnSpPr>
              <p:spPr>
                <a:xfrm>
                  <a:off x="4197187" y="3933825"/>
                  <a:ext cx="0" cy="1797902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ïšľîḑè"/>
                <p:cNvSpPr/>
                <p:nvPr/>
              </p:nvSpPr>
              <p:spPr>
                <a:xfrm>
                  <a:off x="4141105" y="3880089"/>
                  <a:ext cx="112165" cy="112165"/>
                </a:xfrm>
                <a:prstGeom prst="ellipse">
                  <a:avLst/>
                </a:prstGeom>
                <a:solidFill>
                  <a:schemeClr val="bg1"/>
                </a:solidFill>
                <a:ln w="28575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íṡ1iḑè"/>
              <p:cNvGrpSpPr/>
              <p:nvPr/>
            </p:nvGrpSpPr>
            <p:grpSpPr>
              <a:xfrm>
                <a:off x="2164652" y="4342357"/>
                <a:ext cx="2118709" cy="912950"/>
                <a:chOff x="1545251" y="4693562"/>
                <a:chExt cx="2453130" cy="1057052"/>
              </a:xfrm>
            </p:grpSpPr>
            <p:sp>
              <p:nvSpPr>
                <p:cNvPr id="60" name="íšḷiďé"/>
                <p:cNvSpPr/>
                <p:nvPr/>
              </p:nvSpPr>
              <p:spPr>
                <a:xfrm rot="10800000" flipH="1" flipV="1">
                  <a:off x="1571341" y="4747827"/>
                  <a:ext cx="2427040" cy="10027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ṡ1iḍe"/>
                <p:cNvSpPr/>
                <p:nvPr/>
              </p:nvSpPr>
              <p:spPr>
                <a:xfrm rot="10800000" flipH="1" flipV="1">
                  <a:off x="1545251" y="4693562"/>
                  <a:ext cx="2427040" cy="10027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îṧ1ïdé"/>
              <p:cNvSpPr/>
              <p:nvPr/>
            </p:nvSpPr>
            <p:spPr>
              <a:xfrm rot="10800000" flipH="1" flipV="1">
                <a:off x="4293732" y="4389224"/>
                <a:ext cx="3661068" cy="8660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ṧľíḓê"/>
              <p:cNvSpPr/>
              <p:nvPr/>
            </p:nvSpPr>
            <p:spPr>
              <a:xfrm rot="10800000" flipH="1" flipV="1">
                <a:off x="4260826" y="4342357"/>
                <a:ext cx="3661068" cy="8660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Sḷîḑé"/>
              <p:cNvSpPr txBox="1"/>
              <p:nvPr/>
            </p:nvSpPr>
            <p:spPr bwMode="auto">
              <a:xfrm>
                <a:off x="4793672" y="4725578"/>
                <a:ext cx="2555838" cy="248402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Sḻïďè"/>
              <p:cNvSpPr txBox="1"/>
              <p:nvPr/>
            </p:nvSpPr>
            <p:spPr>
              <a:xfrm>
                <a:off x="2573183" y="4626033"/>
                <a:ext cx="1261884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buClr>
                    <a:srgbClr val="F9BD45"/>
                  </a:buClr>
                  <a:buSzPct val="150000"/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grpSp>
            <p:nvGrpSpPr>
              <p:cNvPr id="41" name="í$ḷiďê"/>
              <p:cNvGrpSpPr/>
              <p:nvPr/>
            </p:nvGrpSpPr>
            <p:grpSpPr>
              <a:xfrm>
                <a:off x="4856853" y="2530108"/>
                <a:ext cx="435612" cy="59937"/>
                <a:chOff x="4647977" y="2595263"/>
                <a:chExt cx="504373" cy="6939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7" name="îṧ1íďè"/>
                <p:cNvSpPr/>
                <p:nvPr/>
              </p:nvSpPr>
              <p:spPr>
                <a:xfrm>
                  <a:off x="4647977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ïṣḻîḑé"/>
                <p:cNvSpPr/>
                <p:nvPr/>
              </p:nvSpPr>
              <p:spPr>
                <a:xfrm>
                  <a:off x="4865465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ṧḷîḓê"/>
                <p:cNvSpPr/>
                <p:nvPr/>
              </p:nvSpPr>
              <p:spPr>
                <a:xfrm>
                  <a:off x="5082952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iŝ1íḓè"/>
              <p:cNvGrpSpPr/>
              <p:nvPr/>
            </p:nvGrpSpPr>
            <p:grpSpPr>
              <a:xfrm>
                <a:off x="6897510" y="2530108"/>
                <a:ext cx="435612" cy="59937"/>
                <a:chOff x="7010852" y="2595263"/>
                <a:chExt cx="504373" cy="6939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4" name="iṧ1ïḍê"/>
                <p:cNvSpPr/>
                <p:nvPr/>
              </p:nvSpPr>
              <p:spPr>
                <a:xfrm>
                  <a:off x="7010852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sḷídè"/>
                <p:cNvSpPr/>
                <p:nvPr/>
              </p:nvSpPr>
              <p:spPr>
                <a:xfrm>
                  <a:off x="7228340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iṥḻîḋe"/>
                <p:cNvSpPr/>
                <p:nvPr/>
              </p:nvSpPr>
              <p:spPr>
                <a:xfrm>
                  <a:off x="7445827" y="2595263"/>
                  <a:ext cx="69398" cy="69398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îŝḷïďè"/>
              <p:cNvGrpSpPr/>
              <p:nvPr/>
            </p:nvGrpSpPr>
            <p:grpSpPr>
              <a:xfrm>
                <a:off x="7921897" y="4342357"/>
                <a:ext cx="2135825" cy="912950"/>
                <a:chOff x="8211232" y="4693562"/>
                <a:chExt cx="2472948" cy="1057052"/>
              </a:xfrm>
            </p:grpSpPr>
            <p:sp>
              <p:nvSpPr>
                <p:cNvPr id="52" name="îṥḻiḑe"/>
                <p:cNvSpPr/>
                <p:nvPr/>
              </p:nvSpPr>
              <p:spPr>
                <a:xfrm rot="10800000" flipH="1" flipV="1">
                  <a:off x="8257140" y="4747827"/>
                  <a:ext cx="2427040" cy="10027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Sļïḓé"/>
                <p:cNvSpPr/>
                <p:nvPr/>
              </p:nvSpPr>
              <p:spPr>
                <a:xfrm rot="10800000" flipH="1" flipV="1">
                  <a:off x="8211232" y="4693562"/>
                  <a:ext cx="2428503" cy="100278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1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ïṩľiďe"/>
              <p:cNvSpPr txBox="1"/>
              <p:nvPr/>
            </p:nvSpPr>
            <p:spPr>
              <a:xfrm>
                <a:off x="8348918" y="4615160"/>
                <a:ext cx="1261884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buClr>
                    <a:srgbClr val="F9BD45"/>
                  </a:buClr>
                  <a:buSzPct val="150000"/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5" name="išľíḑé"/>
              <p:cNvSpPr txBox="1"/>
              <p:nvPr/>
            </p:nvSpPr>
            <p:spPr>
              <a:xfrm>
                <a:off x="5462893" y="4377588"/>
                <a:ext cx="1261884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buClr>
                    <a:srgbClr val="F9BD45"/>
                  </a:buClr>
                  <a:buSzPct val="150000"/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6" name="íṥļîḍê"/>
              <p:cNvSpPr/>
              <p:nvPr/>
            </p:nvSpPr>
            <p:spPr>
              <a:xfrm>
                <a:off x="5020257" y="4685365"/>
                <a:ext cx="2147157" cy="50783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显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/>
                </a:r>
                <a:b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50" name="ïsļîḍè"/>
              <p:cNvSpPr txBox="1"/>
              <p:nvPr/>
            </p:nvSpPr>
            <p:spPr>
              <a:xfrm>
                <a:off x="5556596" y="2695571"/>
                <a:ext cx="1069524" cy="26161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 </a:t>
                </a:r>
              </a:p>
            </p:txBody>
          </p:sp>
          <p:sp>
            <p:nvSpPr>
              <p:cNvPr id="51" name="ï$1iḓê"/>
              <p:cNvSpPr txBox="1"/>
              <p:nvPr/>
            </p:nvSpPr>
            <p:spPr>
              <a:xfrm>
                <a:off x="7600932" y="2695571"/>
                <a:ext cx="1069524" cy="26161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 </a:t>
                </a: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16240" y="1840009"/>
              <a:ext cx="857748" cy="106853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04551" y="1878595"/>
              <a:ext cx="857748" cy="1068533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992862" y="1917181"/>
              <a:ext cx="857748" cy="10685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1236" y="4924965"/>
            <a:ext cx="672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具体策划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具体策划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76284" y="1675956"/>
            <a:ext cx="9442157" cy="4384715"/>
            <a:chOff x="1376284" y="1675953"/>
            <a:chExt cx="9442157" cy="438471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376284" y="3630879"/>
              <a:ext cx="4083138" cy="232542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6716628" y="1675953"/>
              <a:ext cx="4101813" cy="2311848"/>
            </a:xfrm>
            <a:prstGeom prst="rect">
              <a:avLst/>
            </a:prstGeom>
          </p:spPr>
        </p:pic>
        <p:grpSp>
          <p:nvGrpSpPr>
            <p:cNvPr id="3" name="7e15beb7-4708-4b9d-a76b-b1fe33ef93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397287" y="1676400"/>
              <a:ext cx="9418428" cy="4384268"/>
              <a:chOff x="743092" y="1123950"/>
              <a:chExt cx="10741631" cy="5000218"/>
            </a:xfrm>
          </p:grpSpPr>
          <p:sp>
            <p:nvSpPr>
              <p:cNvPr id="4" name="í$ḻïde"/>
              <p:cNvSpPr/>
              <p:nvPr/>
            </p:nvSpPr>
            <p:spPr>
              <a:xfrm flipH="1">
                <a:off x="5260323" y="3284538"/>
                <a:ext cx="357670" cy="2839630"/>
              </a:xfrm>
              <a:prstGeom prst="parallelogram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işļiḓé"/>
              <p:cNvSpPr/>
              <p:nvPr/>
            </p:nvSpPr>
            <p:spPr>
              <a:xfrm>
                <a:off x="6562684" y="1123950"/>
                <a:ext cx="357670" cy="2917183"/>
              </a:xfrm>
              <a:prstGeom prst="parallelogram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íšḻîďé"/>
              <p:cNvSpPr/>
              <p:nvPr/>
            </p:nvSpPr>
            <p:spPr>
              <a:xfrm>
                <a:off x="5015880" y="3175403"/>
                <a:ext cx="2160240" cy="88951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9" name="îṩľidê"/>
              <p:cNvSpPr/>
              <p:nvPr/>
            </p:nvSpPr>
            <p:spPr>
              <a:xfrm>
                <a:off x="743092" y="3216160"/>
                <a:ext cx="4356791" cy="136855"/>
              </a:xfrm>
              <a:prstGeom prst="homePlate">
                <a:avLst/>
              </a:prstGeom>
              <a:solidFill>
                <a:schemeClr val="accent3">
                  <a:alpha val="99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" name="îsliḍé"/>
              <p:cNvGrpSpPr/>
              <p:nvPr/>
            </p:nvGrpSpPr>
            <p:grpSpPr>
              <a:xfrm>
                <a:off x="8830427" y="490860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3" name="îṥlîďê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位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4" name="iş1ïḑê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square" lIns="90000" tIns="46800" rIns="90000" bIns="46800" anchor="b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îsľïḓé"/>
              <p:cNvGrpSpPr/>
              <p:nvPr/>
            </p:nvGrpSpPr>
            <p:grpSpPr>
              <a:xfrm>
                <a:off x="5868186" y="490860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1" name="i$líďe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作字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排版占位显示</a:t>
                  </a:r>
                </a:p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2" name="íṩ1îḋe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square" lIns="90000" tIns="46800" rIns="90000" bIns="46800" anchor="b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ïSḻîďê"/>
              <p:cNvGrpSpPr/>
              <p:nvPr/>
            </p:nvGrpSpPr>
            <p:grpSpPr>
              <a:xfrm>
                <a:off x="3752868" y="181751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iṡ1ïḑè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位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0" name="işliḋé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square" lIns="90000" tIns="46800" rIns="90000" bIns="46800" anchor="b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ísḷiḍé"/>
              <p:cNvGrpSpPr/>
              <p:nvPr/>
            </p:nvGrpSpPr>
            <p:grpSpPr>
              <a:xfrm>
                <a:off x="839416" y="181751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7" name="îSḷiḓe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位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8" name="iṥlïḓé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square" lIns="90000" tIns="46800" rIns="90000" bIns="46800" anchor="b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3585156" y="1268760"/>
                <a:ext cx="0" cy="1906643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8638321" y="4217525"/>
                <a:ext cx="0" cy="1906643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ísļíḓé"/>
              <p:cNvSpPr/>
              <p:nvPr/>
            </p:nvSpPr>
            <p:spPr>
              <a:xfrm rot="10800000">
                <a:off x="7127932" y="3851746"/>
                <a:ext cx="4356791" cy="136855"/>
              </a:xfrm>
              <a:prstGeom prst="homePlate">
                <a:avLst/>
              </a:prstGeom>
              <a:solidFill>
                <a:schemeClr val="accent3">
                  <a:alpha val="99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68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具体策划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845235" y="1220817"/>
            <a:ext cx="10501535" cy="5655824"/>
            <a:chOff x="845232" y="1220817"/>
            <a:chExt cx="10501535" cy="5655824"/>
          </a:xfrm>
        </p:grpSpPr>
        <p:grpSp>
          <p:nvGrpSpPr>
            <p:cNvPr id="70" name="组合 69"/>
            <p:cNvGrpSpPr/>
            <p:nvPr>
              <p:custDataLst>
                <p:tags r:id="rId1"/>
              </p:custDataLst>
            </p:nvPr>
          </p:nvGrpSpPr>
          <p:grpSpPr>
            <a:xfrm>
              <a:off x="845232" y="1220817"/>
              <a:ext cx="10501535" cy="3567083"/>
              <a:chOff x="815508" y="1268760"/>
              <a:chExt cx="10501535" cy="3567083"/>
            </a:xfrm>
          </p:grpSpPr>
          <p:grpSp>
            <p:nvGrpSpPr>
              <p:cNvPr id="8" name="iś1ïḋê"/>
              <p:cNvGrpSpPr/>
              <p:nvPr/>
            </p:nvGrpSpPr>
            <p:grpSpPr>
              <a:xfrm>
                <a:off x="815508" y="3430422"/>
                <a:ext cx="2164253" cy="908538"/>
                <a:chOff x="9137748" y="3516943"/>
                <a:chExt cx="2164253" cy="908538"/>
              </a:xfrm>
            </p:grpSpPr>
            <p:sp>
              <p:nvSpPr>
                <p:cNvPr id="34" name="íṡḷiḓê"/>
                <p:cNvSpPr/>
                <p:nvPr/>
              </p:nvSpPr>
              <p:spPr bwMode="auto">
                <a:xfrm>
                  <a:off x="9137748" y="3868082"/>
                  <a:ext cx="2164253" cy="55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此部分内容作为文字排版占位（建议使用主题字体）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ïśḷïḑè"/>
                <p:cNvSpPr txBox="1"/>
                <p:nvPr/>
              </p:nvSpPr>
              <p:spPr bwMode="auto">
                <a:xfrm>
                  <a:off x="9137748" y="3516943"/>
                  <a:ext cx="2164253" cy="351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 smtClean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íśḻíḋe"/>
              <p:cNvGrpSpPr/>
              <p:nvPr/>
            </p:nvGrpSpPr>
            <p:grpSpPr>
              <a:xfrm>
                <a:off x="3648922" y="2160422"/>
                <a:ext cx="2164253" cy="908538"/>
                <a:chOff x="9137748" y="2246943"/>
                <a:chExt cx="2164253" cy="908538"/>
              </a:xfrm>
            </p:grpSpPr>
            <p:sp>
              <p:nvSpPr>
                <p:cNvPr id="28" name="îSḻïdé"/>
                <p:cNvSpPr/>
                <p:nvPr/>
              </p:nvSpPr>
              <p:spPr bwMode="auto">
                <a:xfrm>
                  <a:off x="9137748" y="2598082"/>
                  <a:ext cx="2164253" cy="55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此部分内容作为文字排版占位 （建议使用主题字体）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ïṩľíḋê"/>
                <p:cNvSpPr txBox="1"/>
                <p:nvPr/>
              </p:nvSpPr>
              <p:spPr bwMode="auto">
                <a:xfrm>
                  <a:off x="9137748" y="2246943"/>
                  <a:ext cx="2164253" cy="351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 smtClean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" name="ïṧḷïḑè"/>
              <p:cNvGrpSpPr/>
              <p:nvPr/>
            </p:nvGrpSpPr>
            <p:grpSpPr>
              <a:xfrm>
                <a:off x="6482334" y="2160422"/>
                <a:ext cx="2164253" cy="908538"/>
                <a:chOff x="9137748" y="2246943"/>
                <a:chExt cx="2164253" cy="908538"/>
              </a:xfrm>
            </p:grpSpPr>
            <p:sp>
              <p:nvSpPr>
                <p:cNvPr id="24" name="iṧ1ïḍé"/>
                <p:cNvSpPr/>
                <p:nvPr/>
              </p:nvSpPr>
              <p:spPr bwMode="auto">
                <a:xfrm>
                  <a:off x="9137748" y="2598082"/>
                  <a:ext cx="2164253" cy="55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此部分内容作为文字排版占位 （建议使用主题字体）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íS1idê"/>
                <p:cNvSpPr txBox="1"/>
                <p:nvPr/>
              </p:nvSpPr>
              <p:spPr bwMode="auto">
                <a:xfrm>
                  <a:off x="9137748" y="2246943"/>
                  <a:ext cx="2164253" cy="351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 smtClean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iš1íḋè"/>
              <p:cNvGrpSpPr/>
              <p:nvPr/>
            </p:nvGrpSpPr>
            <p:grpSpPr>
              <a:xfrm>
                <a:off x="9152790" y="3430422"/>
                <a:ext cx="2164253" cy="908538"/>
                <a:chOff x="9137748" y="3516943"/>
                <a:chExt cx="2164253" cy="908538"/>
              </a:xfrm>
            </p:grpSpPr>
            <p:sp>
              <p:nvSpPr>
                <p:cNvPr id="22" name="išḻiďê"/>
                <p:cNvSpPr/>
                <p:nvPr/>
              </p:nvSpPr>
              <p:spPr bwMode="auto">
                <a:xfrm>
                  <a:off x="9137748" y="3868082"/>
                  <a:ext cx="2164253" cy="55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此部分内容作为文字排版占位（建议使用主题字体）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işlidé"/>
                <p:cNvSpPr txBox="1"/>
                <p:nvPr/>
              </p:nvSpPr>
              <p:spPr bwMode="auto">
                <a:xfrm>
                  <a:off x="9137748" y="3516943"/>
                  <a:ext cx="2164253" cy="351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 smtClean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3215680" y="2538760"/>
                <a:ext cx="0" cy="2297083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168007" y="1268760"/>
                <a:ext cx="0" cy="2297083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8904311" y="2538760"/>
                <a:ext cx="0" cy="2297083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51085">
              <a:off x="3416481" y="2364755"/>
              <a:ext cx="4511886" cy="451188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74843" flipH="1">
              <a:off x="4401497" y="2364754"/>
              <a:ext cx="4511886" cy="45118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具体策划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76351" y="1816099"/>
            <a:ext cx="10074301" cy="4286284"/>
            <a:chOff x="1376349" y="1816099"/>
            <a:chExt cx="10074301" cy="4286284"/>
          </a:xfrm>
        </p:grpSpPr>
        <p:grpSp>
          <p:nvGrpSpPr>
            <p:cNvPr id="74" name="组合 73"/>
            <p:cNvGrpSpPr/>
            <p:nvPr/>
          </p:nvGrpSpPr>
          <p:grpSpPr>
            <a:xfrm>
              <a:off x="1376349" y="1816099"/>
              <a:ext cx="10074301" cy="4286284"/>
              <a:chOff x="1058849" y="1828799"/>
              <a:chExt cx="10074301" cy="4286284"/>
            </a:xfrm>
          </p:grpSpPr>
          <p:sp>
            <p:nvSpPr>
              <p:cNvPr id="4" name="íṥlîḑe"/>
              <p:cNvSpPr/>
              <p:nvPr/>
            </p:nvSpPr>
            <p:spPr bwMode="auto">
              <a:xfrm flipH="1">
                <a:off x="1387725" y="2370346"/>
                <a:ext cx="9745425" cy="2369862"/>
              </a:xfrm>
              <a:custGeom>
                <a:avLst/>
                <a:gdLst>
                  <a:gd name="T0" fmla="*/ 1037 w 1038"/>
                  <a:gd name="T1" fmla="*/ 2 h 283"/>
                  <a:gd name="T2" fmla="*/ 257 w 1038"/>
                  <a:gd name="T3" fmla="*/ 2 h 283"/>
                  <a:gd name="T4" fmla="*/ 257 w 1038"/>
                  <a:gd name="T5" fmla="*/ 283 h 283"/>
                  <a:gd name="T6" fmla="*/ 1038 w 1038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8" h="283">
                    <a:moveTo>
                      <a:pt x="1037" y="2"/>
                    </a:moveTo>
                    <a:cubicBezTo>
                      <a:pt x="257" y="2"/>
                      <a:pt x="257" y="2"/>
                      <a:pt x="257" y="2"/>
                    </a:cubicBezTo>
                    <a:cubicBezTo>
                      <a:pt x="0" y="0"/>
                      <a:pt x="5" y="281"/>
                      <a:pt x="257" y="283"/>
                    </a:cubicBezTo>
                    <a:cubicBezTo>
                      <a:pt x="1038" y="283"/>
                      <a:pt x="1038" y="283"/>
                      <a:pt x="1038" y="283"/>
                    </a:cubicBezTo>
                  </a:path>
                </a:pathLst>
              </a:custGeom>
              <a:noFill/>
              <a:ln w="114300" cap="flat" cmpd="dbl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ľïďe"/>
              <p:cNvSpPr/>
              <p:nvPr/>
            </p:nvSpPr>
            <p:spPr>
              <a:xfrm>
                <a:off x="1365682" y="1830771"/>
                <a:ext cx="1223566" cy="12235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ṡ1îḑê"/>
              <p:cNvSpPr/>
              <p:nvPr/>
            </p:nvSpPr>
            <p:spPr>
              <a:xfrm>
                <a:off x="1460298" y="1914728"/>
                <a:ext cx="1034334" cy="1034334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śľiḓè"/>
              <p:cNvSpPr/>
              <p:nvPr/>
            </p:nvSpPr>
            <p:spPr>
              <a:xfrm>
                <a:off x="4775070" y="1828799"/>
                <a:ext cx="1223566" cy="1223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ŝḷíḍe"/>
              <p:cNvSpPr/>
              <p:nvPr/>
            </p:nvSpPr>
            <p:spPr>
              <a:xfrm>
                <a:off x="4869686" y="1914728"/>
                <a:ext cx="1034334" cy="1034334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sļïďe"/>
              <p:cNvSpPr/>
              <p:nvPr/>
            </p:nvSpPr>
            <p:spPr>
              <a:xfrm>
                <a:off x="7988787" y="1830771"/>
                <a:ext cx="1223566" cy="12235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ṥlîdé"/>
              <p:cNvSpPr/>
              <p:nvPr/>
            </p:nvSpPr>
            <p:spPr>
              <a:xfrm>
                <a:off x="8083403" y="1914728"/>
                <a:ext cx="1034334" cy="1034334"/>
              </a:xfrm>
              <a:prstGeom prst="ellipse">
                <a:avLst/>
              </a:prstGeom>
              <a:noFill/>
              <a:ln w="3810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2" name="iṣlïḍê"/>
              <p:cNvGrpSpPr/>
              <p:nvPr/>
            </p:nvGrpSpPr>
            <p:grpSpPr>
              <a:xfrm>
                <a:off x="1400961" y="4073428"/>
                <a:ext cx="1223566" cy="1223566"/>
                <a:chOff x="972849" y="3182938"/>
                <a:chExt cx="985414" cy="985414"/>
              </a:xfrm>
            </p:grpSpPr>
            <p:sp>
              <p:nvSpPr>
                <p:cNvPr id="48" name="îṧ1iḍé"/>
                <p:cNvSpPr/>
                <p:nvPr/>
              </p:nvSpPr>
              <p:spPr>
                <a:xfrm>
                  <a:off x="972849" y="3182938"/>
                  <a:ext cx="985414" cy="98541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î$ľiḓè"/>
                <p:cNvSpPr/>
                <p:nvPr/>
              </p:nvSpPr>
              <p:spPr>
                <a:xfrm>
                  <a:off x="1049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iṧḷîḑé"/>
              <p:cNvGrpSpPr/>
              <p:nvPr/>
            </p:nvGrpSpPr>
            <p:grpSpPr>
              <a:xfrm>
                <a:off x="4775070" y="4073428"/>
                <a:ext cx="1223566" cy="1223566"/>
                <a:chOff x="3718642" y="3181350"/>
                <a:chExt cx="985414" cy="985414"/>
              </a:xfrm>
            </p:grpSpPr>
            <p:sp>
              <p:nvSpPr>
                <p:cNvPr id="40" name="îṧḷîḍé"/>
                <p:cNvSpPr/>
                <p:nvPr/>
              </p:nvSpPr>
              <p:spPr>
                <a:xfrm>
                  <a:off x="3718642" y="3181350"/>
                  <a:ext cx="985414" cy="98541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íṣḷíḓê"/>
                <p:cNvSpPr/>
                <p:nvPr/>
              </p:nvSpPr>
              <p:spPr>
                <a:xfrm>
                  <a:off x="3794842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îṣ1îḋê"/>
              <p:cNvGrpSpPr/>
              <p:nvPr/>
            </p:nvGrpSpPr>
            <p:grpSpPr>
              <a:xfrm>
                <a:off x="7988787" y="4075400"/>
                <a:ext cx="1223566" cy="1223566"/>
                <a:chOff x="6306849" y="3182938"/>
                <a:chExt cx="985414" cy="985414"/>
              </a:xfrm>
            </p:grpSpPr>
            <p:sp>
              <p:nvSpPr>
                <p:cNvPr id="34" name="îşļîḓê"/>
                <p:cNvSpPr/>
                <p:nvPr/>
              </p:nvSpPr>
              <p:spPr>
                <a:xfrm>
                  <a:off x="6306849" y="3182938"/>
                  <a:ext cx="985414" cy="98541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îṧḻiḑé"/>
                <p:cNvSpPr/>
                <p:nvPr/>
              </p:nvSpPr>
              <p:spPr>
                <a:xfrm>
                  <a:off x="6383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íş1íḋé"/>
              <p:cNvSpPr txBox="1"/>
              <p:nvPr/>
            </p:nvSpPr>
            <p:spPr>
              <a:xfrm>
                <a:off x="1058849" y="3385231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排版占位显示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ïŝḻïḓê"/>
              <p:cNvSpPr txBox="1"/>
              <p:nvPr/>
            </p:nvSpPr>
            <p:spPr>
              <a:xfrm>
                <a:off x="1388822" y="3054337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5" name="isľiḓè"/>
              <p:cNvSpPr txBox="1"/>
              <p:nvPr/>
            </p:nvSpPr>
            <p:spPr>
              <a:xfrm>
                <a:off x="4483640" y="3383259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íṣḻîďè"/>
              <p:cNvSpPr txBox="1"/>
              <p:nvPr/>
            </p:nvSpPr>
            <p:spPr>
              <a:xfrm>
                <a:off x="4813613" y="3052365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3" name="iṩļïḍé"/>
              <p:cNvSpPr txBox="1"/>
              <p:nvPr/>
            </p:nvSpPr>
            <p:spPr>
              <a:xfrm>
                <a:off x="7697357" y="3385231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íš1ïḓé"/>
              <p:cNvSpPr txBox="1"/>
              <p:nvPr/>
            </p:nvSpPr>
            <p:spPr>
              <a:xfrm>
                <a:off x="8027330" y="3054337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íṡḷïďè"/>
              <p:cNvSpPr txBox="1"/>
              <p:nvPr/>
            </p:nvSpPr>
            <p:spPr>
              <a:xfrm>
                <a:off x="1074253" y="5629860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šļíde"/>
              <p:cNvSpPr txBox="1"/>
              <p:nvPr/>
            </p:nvSpPr>
            <p:spPr>
              <a:xfrm>
                <a:off x="1404226" y="5298966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išliḍe"/>
              <p:cNvSpPr txBox="1"/>
              <p:nvPr/>
            </p:nvSpPr>
            <p:spPr>
              <a:xfrm>
                <a:off x="4483640" y="5629860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ïšḻîḋé"/>
              <p:cNvSpPr txBox="1"/>
              <p:nvPr/>
            </p:nvSpPr>
            <p:spPr>
              <a:xfrm>
                <a:off x="4813613" y="5298966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7" name="ïsliḍê"/>
              <p:cNvSpPr txBox="1"/>
              <p:nvPr/>
            </p:nvSpPr>
            <p:spPr>
              <a:xfrm>
                <a:off x="7662682" y="5629860"/>
                <a:ext cx="1806422" cy="485223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ïSľïḓè"/>
              <p:cNvSpPr txBox="1"/>
              <p:nvPr/>
            </p:nvSpPr>
            <p:spPr>
              <a:xfrm>
                <a:off x="7992655" y="5298966"/>
                <a:ext cx="1146477" cy="297000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65560" y="2005195"/>
              <a:ext cx="828000" cy="82800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90351" y="1971860"/>
              <a:ext cx="828000" cy="828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504068" y="1976542"/>
              <a:ext cx="828000" cy="82800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504068" y="4209713"/>
              <a:ext cx="828000" cy="82800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268000" y="4226317"/>
              <a:ext cx="828000" cy="828000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959528" y="4246460"/>
              <a:ext cx="828000" cy="828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1236" y="4924965"/>
            <a:ext cx="672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具体流程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2794" y="1536987"/>
            <a:ext cx="1327217" cy="10456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2794" y="3593209"/>
            <a:ext cx="1327217" cy="104568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6994" y="1536987"/>
            <a:ext cx="1327217" cy="104568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81994" y="1549687"/>
            <a:ext cx="1327217" cy="104568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6993" y="3594461"/>
            <a:ext cx="1327217" cy="104568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31192" y="3595713"/>
            <a:ext cx="1327217" cy="104568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450872" y="2290291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传统节日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87772" y="2290288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50072" y="2290291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活动主题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50872" y="4346512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具体策划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87772" y="4413694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具体流程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50072" y="4413694"/>
            <a:ext cx="29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具体流程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a4ddcdbf-4748-49b8-bfd0-07ee86cd70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51263" y="1892083"/>
            <a:ext cx="8089479" cy="4268906"/>
            <a:chOff x="1546618" y="1268377"/>
            <a:chExt cx="9006657" cy="4752911"/>
          </a:xfrm>
        </p:grpSpPr>
        <p:grpSp>
          <p:nvGrpSpPr>
            <p:cNvPr id="4" name="îṣ1íďé"/>
            <p:cNvGrpSpPr/>
            <p:nvPr/>
          </p:nvGrpSpPr>
          <p:grpSpPr>
            <a:xfrm>
              <a:off x="1755192" y="1315611"/>
              <a:ext cx="8798083" cy="4377980"/>
              <a:chOff x="538820" y="1131561"/>
              <a:chExt cx="5818996" cy="2895566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42" name="iśľïḋê"/>
              <p:cNvGrpSpPr/>
              <p:nvPr/>
            </p:nvGrpSpPr>
            <p:grpSpPr>
              <a:xfrm>
                <a:off x="2984523" y="2355982"/>
                <a:ext cx="1110009" cy="1241414"/>
                <a:chOff x="4097338" y="2217738"/>
                <a:chExt cx="1139825" cy="1274763"/>
              </a:xfrm>
              <a:grpFill/>
            </p:grpSpPr>
            <p:sp>
              <p:nvSpPr>
                <p:cNvPr id="213" name="íṥ1ïďe"/>
                <p:cNvSpPr/>
                <p:nvPr/>
              </p:nvSpPr>
              <p:spPr bwMode="auto">
                <a:xfrm>
                  <a:off x="5102225" y="3086100"/>
                  <a:ext cx="120650" cy="233363"/>
                </a:xfrm>
                <a:custGeom>
                  <a:avLst/>
                  <a:gdLst/>
                  <a:ahLst/>
                  <a:cxnLst>
                    <a:cxn ang="0">
                      <a:pos x="9" y="114"/>
                    </a:cxn>
                    <a:cxn ang="0">
                      <a:pos x="18" y="94"/>
                    </a:cxn>
                    <a:cxn ang="0">
                      <a:pos x="11" y="71"/>
                    </a:cxn>
                    <a:cxn ang="0">
                      <a:pos x="40" y="43"/>
                    </a:cxn>
                    <a:cxn ang="0">
                      <a:pos x="71" y="13"/>
                    </a:cxn>
                    <a:cxn ang="0">
                      <a:pos x="73" y="0"/>
                    </a:cxn>
                    <a:cxn ang="0">
                      <a:pos x="91" y="42"/>
                    </a:cxn>
                    <a:cxn ang="0">
                      <a:pos x="91" y="49"/>
                    </a:cxn>
                    <a:cxn ang="0">
                      <a:pos x="84" y="47"/>
                    </a:cxn>
                    <a:cxn ang="0">
                      <a:pos x="64" y="126"/>
                    </a:cxn>
                    <a:cxn ang="0">
                      <a:pos x="25" y="175"/>
                    </a:cxn>
                    <a:cxn ang="0">
                      <a:pos x="5" y="151"/>
                    </a:cxn>
                    <a:cxn ang="0">
                      <a:pos x="5" y="140"/>
                    </a:cxn>
                    <a:cxn ang="0">
                      <a:pos x="0" y="122"/>
                    </a:cxn>
                    <a:cxn ang="0">
                      <a:pos x="9" y="114"/>
                    </a:cxn>
                  </a:cxnLst>
                  <a:rect l="0" t="0" r="r" b="b"/>
                  <a:pathLst>
                    <a:path w="91" h="175">
                      <a:moveTo>
                        <a:pt x="9" y="114"/>
                      </a:moveTo>
                      <a:cubicBezTo>
                        <a:pt x="9" y="114"/>
                        <a:pt x="18" y="95"/>
                        <a:pt x="18" y="94"/>
                      </a:cubicBezTo>
                      <a:cubicBezTo>
                        <a:pt x="18" y="89"/>
                        <a:pt x="11" y="78"/>
                        <a:pt x="11" y="71"/>
                      </a:cubicBezTo>
                      <a:cubicBezTo>
                        <a:pt x="11" y="49"/>
                        <a:pt x="27" y="50"/>
                        <a:pt x="40" y="43"/>
                      </a:cubicBezTo>
                      <a:cubicBezTo>
                        <a:pt x="50" y="37"/>
                        <a:pt x="64" y="20"/>
                        <a:pt x="71" y="13"/>
                      </a:cubicBezTo>
                      <a:cubicBezTo>
                        <a:pt x="73" y="11"/>
                        <a:pt x="72" y="4"/>
                        <a:pt x="73" y="0"/>
                      </a:cubicBezTo>
                      <a:cubicBezTo>
                        <a:pt x="88" y="2"/>
                        <a:pt x="87" y="31"/>
                        <a:pt x="91" y="42"/>
                      </a:cubicBezTo>
                      <a:cubicBezTo>
                        <a:pt x="91" y="49"/>
                        <a:pt x="91" y="49"/>
                        <a:pt x="91" y="49"/>
                      </a:cubicBezTo>
                      <a:cubicBezTo>
                        <a:pt x="89" y="48"/>
                        <a:pt x="85" y="47"/>
                        <a:pt x="84" y="47"/>
                      </a:cubicBezTo>
                      <a:cubicBezTo>
                        <a:pt x="84" y="79"/>
                        <a:pt x="74" y="101"/>
                        <a:pt x="64" y="126"/>
                      </a:cubicBezTo>
                      <a:cubicBezTo>
                        <a:pt x="56" y="146"/>
                        <a:pt x="52" y="175"/>
                        <a:pt x="25" y="175"/>
                      </a:cubicBezTo>
                      <a:cubicBezTo>
                        <a:pt x="14" y="175"/>
                        <a:pt x="5" y="163"/>
                        <a:pt x="5" y="151"/>
                      </a:cubicBezTo>
                      <a:cubicBezTo>
                        <a:pt x="5" y="145"/>
                        <a:pt x="6" y="143"/>
                        <a:pt x="5" y="140"/>
                      </a:cubicBezTo>
                      <a:cubicBezTo>
                        <a:pt x="0" y="136"/>
                        <a:pt x="0" y="129"/>
                        <a:pt x="0" y="122"/>
                      </a:cubicBezTo>
                      <a:cubicBezTo>
                        <a:pt x="0" y="121"/>
                        <a:pt x="8" y="114"/>
                        <a:pt x="9" y="1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ïşliḋê"/>
                <p:cNvSpPr/>
                <p:nvPr/>
              </p:nvSpPr>
              <p:spPr bwMode="auto">
                <a:xfrm>
                  <a:off x="4097338" y="2217738"/>
                  <a:ext cx="1139825" cy="1274763"/>
                </a:xfrm>
                <a:custGeom>
                  <a:avLst/>
                  <a:gdLst/>
                  <a:ahLst/>
                  <a:cxnLst>
                    <a:cxn ang="0">
                      <a:pos x="499" y="66"/>
                    </a:cxn>
                    <a:cxn ang="0">
                      <a:pos x="527" y="81"/>
                    </a:cxn>
                    <a:cxn ang="0">
                      <a:pos x="609" y="86"/>
                    </a:cxn>
                    <a:cxn ang="0">
                      <a:pos x="644" y="89"/>
                    </a:cxn>
                    <a:cxn ang="0">
                      <a:pos x="644" y="136"/>
                    </a:cxn>
                    <a:cxn ang="0">
                      <a:pos x="620" y="115"/>
                    </a:cxn>
                    <a:cxn ang="0">
                      <a:pos x="679" y="223"/>
                    </a:cxn>
                    <a:cxn ang="0">
                      <a:pos x="699" y="267"/>
                    </a:cxn>
                    <a:cxn ang="0">
                      <a:pos x="730" y="310"/>
                    </a:cxn>
                    <a:cxn ang="0">
                      <a:pos x="755" y="348"/>
                    </a:cxn>
                    <a:cxn ang="0">
                      <a:pos x="787" y="359"/>
                    </a:cxn>
                    <a:cxn ang="0">
                      <a:pos x="853" y="346"/>
                    </a:cxn>
                    <a:cxn ang="0">
                      <a:pos x="826" y="425"/>
                    </a:cxn>
                    <a:cxn ang="0">
                      <a:pos x="719" y="541"/>
                    </a:cxn>
                    <a:cxn ang="0">
                      <a:pos x="708" y="600"/>
                    </a:cxn>
                    <a:cxn ang="0">
                      <a:pos x="721" y="638"/>
                    </a:cxn>
                    <a:cxn ang="0">
                      <a:pos x="720" y="676"/>
                    </a:cxn>
                    <a:cxn ang="0">
                      <a:pos x="660" y="745"/>
                    </a:cxn>
                    <a:cxn ang="0">
                      <a:pos x="659" y="788"/>
                    </a:cxn>
                    <a:cxn ang="0">
                      <a:pos x="643" y="816"/>
                    </a:cxn>
                    <a:cxn ang="0">
                      <a:pos x="627" y="846"/>
                    </a:cxn>
                    <a:cxn ang="0">
                      <a:pos x="592" y="902"/>
                    </a:cxn>
                    <a:cxn ang="0">
                      <a:pos x="538" y="946"/>
                    </a:cxn>
                    <a:cxn ang="0">
                      <a:pos x="512" y="944"/>
                    </a:cxn>
                    <a:cxn ang="0">
                      <a:pos x="452" y="949"/>
                    </a:cxn>
                    <a:cxn ang="0">
                      <a:pos x="440" y="929"/>
                    </a:cxn>
                    <a:cxn ang="0">
                      <a:pos x="431" y="893"/>
                    </a:cxn>
                    <a:cxn ang="0">
                      <a:pos x="395" y="789"/>
                    </a:cxn>
                    <a:cxn ang="0">
                      <a:pos x="360" y="708"/>
                    </a:cxn>
                    <a:cxn ang="0">
                      <a:pos x="382" y="621"/>
                    </a:cxn>
                    <a:cxn ang="0">
                      <a:pos x="364" y="558"/>
                    </a:cxn>
                    <a:cxn ang="0">
                      <a:pos x="337" y="490"/>
                    </a:cxn>
                    <a:cxn ang="0">
                      <a:pos x="342" y="461"/>
                    </a:cxn>
                    <a:cxn ang="0">
                      <a:pos x="295" y="443"/>
                    </a:cxn>
                    <a:cxn ang="0">
                      <a:pos x="206" y="433"/>
                    </a:cxn>
                    <a:cxn ang="0">
                      <a:pos x="164" y="434"/>
                    </a:cxn>
                    <a:cxn ang="0">
                      <a:pos x="109" y="439"/>
                    </a:cxn>
                    <a:cxn ang="0">
                      <a:pos x="40" y="369"/>
                    </a:cxn>
                    <a:cxn ang="0">
                      <a:pos x="7" y="338"/>
                    </a:cxn>
                    <a:cxn ang="0">
                      <a:pos x="7" y="324"/>
                    </a:cxn>
                    <a:cxn ang="0">
                      <a:pos x="18" y="269"/>
                    </a:cxn>
                    <a:cxn ang="0">
                      <a:pos x="22" y="199"/>
                    </a:cxn>
                    <a:cxn ang="0">
                      <a:pos x="77" y="132"/>
                    </a:cxn>
                    <a:cxn ang="0">
                      <a:pos x="104" y="77"/>
                    </a:cxn>
                    <a:cxn ang="0">
                      <a:pos x="141" y="36"/>
                    </a:cxn>
                    <a:cxn ang="0">
                      <a:pos x="187" y="35"/>
                    </a:cxn>
                    <a:cxn ang="0">
                      <a:pos x="273" y="6"/>
                    </a:cxn>
                    <a:cxn ang="0">
                      <a:pos x="307" y="4"/>
                    </a:cxn>
                    <a:cxn ang="0">
                      <a:pos x="338" y="0"/>
                    </a:cxn>
                    <a:cxn ang="0">
                      <a:pos x="358" y="6"/>
                    </a:cxn>
                    <a:cxn ang="0">
                      <a:pos x="357" y="27"/>
                    </a:cxn>
                    <a:cxn ang="0">
                      <a:pos x="371" y="64"/>
                    </a:cxn>
                    <a:cxn ang="0">
                      <a:pos x="455" y="100"/>
                    </a:cxn>
                    <a:cxn ang="0">
                      <a:pos x="464" y="84"/>
                    </a:cxn>
                    <a:cxn ang="0">
                      <a:pos x="490" y="66"/>
                    </a:cxn>
                  </a:cxnLst>
                  <a:rect l="0" t="0" r="r" b="b"/>
                  <a:pathLst>
                    <a:path w="856" h="957">
                      <a:moveTo>
                        <a:pt x="490" y="66"/>
                      </a:moveTo>
                      <a:cubicBezTo>
                        <a:pt x="499" y="66"/>
                        <a:pt x="499" y="66"/>
                        <a:pt x="499" y="66"/>
                      </a:cubicBezTo>
                      <a:cubicBezTo>
                        <a:pt x="499" y="73"/>
                        <a:pt x="504" y="74"/>
                        <a:pt x="506" y="77"/>
                      </a:cubicBezTo>
                      <a:cubicBezTo>
                        <a:pt x="510" y="82"/>
                        <a:pt x="520" y="78"/>
                        <a:pt x="527" y="81"/>
                      </a:cubicBezTo>
                      <a:cubicBezTo>
                        <a:pt x="541" y="86"/>
                        <a:pt x="561" y="93"/>
                        <a:pt x="576" y="93"/>
                      </a:cubicBezTo>
                      <a:cubicBezTo>
                        <a:pt x="591" y="93"/>
                        <a:pt x="595" y="86"/>
                        <a:pt x="609" y="86"/>
                      </a:cubicBezTo>
                      <a:cubicBezTo>
                        <a:pt x="617" y="86"/>
                        <a:pt x="622" y="92"/>
                        <a:pt x="632" y="92"/>
                      </a:cubicBezTo>
                      <a:cubicBezTo>
                        <a:pt x="638" y="92"/>
                        <a:pt x="638" y="90"/>
                        <a:pt x="644" y="89"/>
                      </a:cubicBezTo>
                      <a:cubicBezTo>
                        <a:pt x="647" y="96"/>
                        <a:pt x="653" y="102"/>
                        <a:pt x="653" y="111"/>
                      </a:cubicBezTo>
                      <a:cubicBezTo>
                        <a:pt x="653" y="115"/>
                        <a:pt x="646" y="131"/>
                        <a:pt x="644" y="136"/>
                      </a:cubicBezTo>
                      <a:cubicBezTo>
                        <a:pt x="635" y="135"/>
                        <a:pt x="627" y="115"/>
                        <a:pt x="620" y="107"/>
                      </a:cubicBezTo>
                      <a:cubicBezTo>
                        <a:pt x="620" y="115"/>
                        <a:pt x="620" y="115"/>
                        <a:pt x="620" y="115"/>
                      </a:cubicBezTo>
                      <a:cubicBezTo>
                        <a:pt x="662" y="189"/>
                        <a:pt x="662" y="189"/>
                        <a:pt x="662" y="189"/>
                      </a:cubicBezTo>
                      <a:cubicBezTo>
                        <a:pt x="659" y="198"/>
                        <a:pt x="673" y="218"/>
                        <a:pt x="679" y="223"/>
                      </a:cubicBezTo>
                      <a:cubicBezTo>
                        <a:pt x="679" y="246"/>
                        <a:pt x="679" y="246"/>
                        <a:pt x="679" y="246"/>
                      </a:cubicBezTo>
                      <a:cubicBezTo>
                        <a:pt x="684" y="258"/>
                        <a:pt x="692" y="258"/>
                        <a:pt x="699" y="267"/>
                      </a:cubicBezTo>
                      <a:cubicBezTo>
                        <a:pt x="707" y="278"/>
                        <a:pt x="702" y="289"/>
                        <a:pt x="710" y="297"/>
                      </a:cubicBezTo>
                      <a:cubicBezTo>
                        <a:pt x="717" y="304"/>
                        <a:pt x="722" y="305"/>
                        <a:pt x="730" y="310"/>
                      </a:cubicBezTo>
                      <a:cubicBezTo>
                        <a:pt x="737" y="316"/>
                        <a:pt x="741" y="334"/>
                        <a:pt x="755" y="334"/>
                      </a:cubicBezTo>
                      <a:cubicBezTo>
                        <a:pt x="755" y="341"/>
                        <a:pt x="759" y="343"/>
                        <a:pt x="755" y="348"/>
                      </a:cubicBezTo>
                      <a:cubicBezTo>
                        <a:pt x="761" y="352"/>
                        <a:pt x="767" y="366"/>
                        <a:pt x="774" y="366"/>
                      </a:cubicBezTo>
                      <a:cubicBezTo>
                        <a:pt x="781" y="366"/>
                        <a:pt x="782" y="361"/>
                        <a:pt x="787" y="359"/>
                      </a:cubicBezTo>
                      <a:cubicBezTo>
                        <a:pt x="794" y="357"/>
                        <a:pt x="798" y="360"/>
                        <a:pt x="805" y="359"/>
                      </a:cubicBezTo>
                      <a:cubicBezTo>
                        <a:pt x="822" y="356"/>
                        <a:pt x="838" y="350"/>
                        <a:pt x="853" y="346"/>
                      </a:cubicBezTo>
                      <a:cubicBezTo>
                        <a:pt x="855" y="348"/>
                        <a:pt x="856" y="350"/>
                        <a:pt x="856" y="352"/>
                      </a:cubicBezTo>
                      <a:cubicBezTo>
                        <a:pt x="856" y="377"/>
                        <a:pt x="837" y="410"/>
                        <a:pt x="826" y="425"/>
                      </a:cubicBezTo>
                      <a:cubicBezTo>
                        <a:pt x="812" y="443"/>
                        <a:pt x="807" y="459"/>
                        <a:pt x="790" y="471"/>
                      </a:cubicBezTo>
                      <a:cubicBezTo>
                        <a:pt x="761" y="494"/>
                        <a:pt x="730" y="501"/>
                        <a:pt x="719" y="541"/>
                      </a:cubicBezTo>
                      <a:cubicBezTo>
                        <a:pt x="716" y="552"/>
                        <a:pt x="704" y="555"/>
                        <a:pt x="704" y="567"/>
                      </a:cubicBezTo>
                      <a:cubicBezTo>
                        <a:pt x="704" y="581"/>
                        <a:pt x="708" y="587"/>
                        <a:pt x="708" y="600"/>
                      </a:cubicBezTo>
                      <a:cubicBezTo>
                        <a:pt x="708" y="615"/>
                        <a:pt x="724" y="623"/>
                        <a:pt x="724" y="631"/>
                      </a:cubicBezTo>
                      <a:cubicBezTo>
                        <a:pt x="724" y="634"/>
                        <a:pt x="722" y="637"/>
                        <a:pt x="721" y="638"/>
                      </a:cubicBezTo>
                      <a:cubicBezTo>
                        <a:pt x="721" y="649"/>
                        <a:pt x="721" y="649"/>
                        <a:pt x="721" y="649"/>
                      </a:cubicBezTo>
                      <a:cubicBezTo>
                        <a:pt x="721" y="656"/>
                        <a:pt x="720" y="664"/>
                        <a:pt x="720" y="676"/>
                      </a:cubicBezTo>
                      <a:cubicBezTo>
                        <a:pt x="722" y="679"/>
                        <a:pt x="723" y="682"/>
                        <a:pt x="723" y="685"/>
                      </a:cubicBezTo>
                      <a:cubicBezTo>
                        <a:pt x="723" y="720"/>
                        <a:pt x="665" y="716"/>
                        <a:pt x="660" y="745"/>
                      </a:cubicBezTo>
                      <a:cubicBezTo>
                        <a:pt x="654" y="746"/>
                        <a:pt x="647" y="753"/>
                        <a:pt x="647" y="758"/>
                      </a:cubicBezTo>
                      <a:cubicBezTo>
                        <a:pt x="647" y="768"/>
                        <a:pt x="659" y="774"/>
                        <a:pt x="659" y="788"/>
                      </a:cubicBezTo>
                      <a:cubicBezTo>
                        <a:pt x="659" y="795"/>
                        <a:pt x="658" y="809"/>
                        <a:pt x="656" y="813"/>
                      </a:cubicBezTo>
                      <a:cubicBezTo>
                        <a:pt x="653" y="817"/>
                        <a:pt x="646" y="815"/>
                        <a:pt x="643" y="816"/>
                      </a:cubicBezTo>
                      <a:cubicBezTo>
                        <a:pt x="632" y="822"/>
                        <a:pt x="626" y="826"/>
                        <a:pt x="621" y="837"/>
                      </a:cubicBezTo>
                      <a:cubicBezTo>
                        <a:pt x="624" y="839"/>
                        <a:pt x="627" y="842"/>
                        <a:pt x="627" y="846"/>
                      </a:cubicBezTo>
                      <a:cubicBezTo>
                        <a:pt x="627" y="859"/>
                        <a:pt x="615" y="868"/>
                        <a:pt x="610" y="874"/>
                      </a:cubicBezTo>
                      <a:cubicBezTo>
                        <a:pt x="600" y="883"/>
                        <a:pt x="599" y="893"/>
                        <a:pt x="592" y="902"/>
                      </a:cubicBezTo>
                      <a:cubicBezTo>
                        <a:pt x="581" y="916"/>
                        <a:pt x="576" y="929"/>
                        <a:pt x="558" y="938"/>
                      </a:cubicBezTo>
                      <a:cubicBezTo>
                        <a:pt x="550" y="941"/>
                        <a:pt x="539" y="938"/>
                        <a:pt x="538" y="946"/>
                      </a:cubicBezTo>
                      <a:cubicBezTo>
                        <a:pt x="532" y="946"/>
                        <a:pt x="529" y="949"/>
                        <a:pt x="525" y="949"/>
                      </a:cubicBezTo>
                      <a:cubicBezTo>
                        <a:pt x="520" y="949"/>
                        <a:pt x="517" y="944"/>
                        <a:pt x="512" y="944"/>
                      </a:cubicBezTo>
                      <a:cubicBezTo>
                        <a:pt x="494" y="944"/>
                        <a:pt x="483" y="957"/>
                        <a:pt x="466" y="957"/>
                      </a:cubicBezTo>
                      <a:cubicBezTo>
                        <a:pt x="459" y="957"/>
                        <a:pt x="455" y="953"/>
                        <a:pt x="452" y="949"/>
                      </a:cubicBezTo>
                      <a:cubicBezTo>
                        <a:pt x="449" y="949"/>
                        <a:pt x="449" y="950"/>
                        <a:pt x="448" y="951"/>
                      </a:cubicBezTo>
                      <a:cubicBezTo>
                        <a:pt x="448" y="942"/>
                        <a:pt x="443" y="932"/>
                        <a:pt x="440" y="929"/>
                      </a:cubicBezTo>
                      <a:cubicBezTo>
                        <a:pt x="443" y="925"/>
                        <a:pt x="445" y="922"/>
                        <a:pt x="445" y="917"/>
                      </a:cubicBezTo>
                      <a:cubicBezTo>
                        <a:pt x="445" y="910"/>
                        <a:pt x="433" y="897"/>
                        <a:pt x="431" y="893"/>
                      </a:cubicBezTo>
                      <a:cubicBezTo>
                        <a:pt x="415" y="866"/>
                        <a:pt x="395" y="840"/>
                        <a:pt x="395" y="801"/>
                      </a:cubicBezTo>
                      <a:cubicBezTo>
                        <a:pt x="395" y="794"/>
                        <a:pt x="395" y="792"/>
                        <a:pt x="395" y="789"/>
                      </a:cubicBezTo>
                      <a:cubicBezTo>
                        <a:pt x="395" y="783"/>
                        <a:pt x="389" y="781"/>
                        <a:pt x="386" y="774"/>
                      </a:cubicBezTo>
                      <a:cubicBezTo>
                        <a:pt x="374" y="754"/>
                        <a:pt x="360" y="737"/>
                        <a:pt x="360" y="708"/>
                      </a:cubicBezTo>
                      <a:cubicBezTo>
                        <a:pt x="360" y="677"/>
                        <a:pt x="388" y="670"/>
                        <a:pt x="388" y="646"/>
                      </a:cubicBezTo>
                      <a:cubicBezTo>
                        <a:pt x="388" y="635"/>
                        <a:pt x="384" y="631"/>
                        <a:pt x="382" y="621"/>
                      </a:cubicBezTo>
                      <a:cubicBezTo>
                        <a:pt x="379" y="602"/>
                        <a:pt x="376" y="596"/>
                        <a:pt x="371" y="585"/>
                      </a:cubicBezTo>
                      <a:cubicBezTo>
                        <a:pt x="368" y="576"/>
                        <a:pt x="370" y="566"/>
                        <a:pt x="364" y="558"/>
                      </a:cubicBezTo>
                      <a:cubicBezTo>
                        <a:pt x="352" y="544"/>
                        <a:pt x="327" y="528"/>
                        <a:pt x="327" y="508"/>
                      </a:cubicBezTo>
                      <a:cubicBezTo>
                        <a:pt x="327" y="503"/>
                        <a:pt x="334" y="492"/>
                        <a:pt x="337" y="490"/>
                      </a:cubicBezTo>
                      <a:cubicBezTo>
                        <a:pt x="336" y="486"/>
                        <a:pt x="337" y="485"/>
                        <a:pt x="337" y="483"/>
                      </a:cubicBezTo>
                      <a:cubicBezTo>
                        <a:pt x="337" y="478"/>
                        <a:pt x="337" y="465"/>
                        <a:pt x="342" y="461"/>
                      </a:cubicBezTo>
                      <a:cubicBezTo>
                        <a:pt x="337" y="451"/>
                        <a:pt x="329" y="443"/>
                        <a:pt x="314" y="443"/>
                      </a:cubicBezTo>
                      <a:cubicBezTo>
                        <a:pt x="306" y="443"/>
                        <a:pt x="299" y="443"/>
                        <a:pt x="295" y="443"/>
                      </a:cubicBezTo>
                      <a:cubicBezTo>
                        <a:pt x="282" y="443"/>
                        <a:pt x="279" y="417"/>
                        <a:pt x="261" y="417"/>
                      </a:cubicBezTo>
                      <a:cubicBezTo>
                        <a:pt x="239" y="417"/>
                        <a:pt x="223" y="427"/>
                        <a:pt x="206" y="433"/>
                      </a:cubicBezTo>
                      <a:cubicBezTo>
                        <a:pt x="199" y="435"/>
                        <a:pt x="197" y="440"/>
                        <a:pt x="191" y="440"/>
                      </a:cubicBezTo>
                      <a:cubicBezTo>
                        <a:pt x="184" y="440"/>
                        <a:pt x="173" y="434"/>
                        <a:pt x="164" y="434"/>
                      </a:cubicBezTo>
                      <a:cubicBezTo>
                        <a:pt x="147" y="434"/>
                        <a:pt x="139" y="443"/>
                        <a:pt x="122" y="443"/>
                      </a:cubicBezTo>
                      <a:cubicBezTo>
                        <a:pt x="117" y="443"/>
                        <a:pt x="111" y="440"/>
                        <a:pt x="109" y="439"/>
                      </a:cubicBezTo>
                      <a:cubicBezTo>
                        <a:pt x="97" y="430"/>
                        <a:pt x="71" y="415"/>
                        <a:pt x="62" y="401"/>
                      </a:cubicBezTo>
                      <a:cubicBezTo>
                        <a:pt x="53" y="388"/>
                        <a:pt x="51" y="377"/>
                        <a:pt x="40" y="369"/>
                      </a:cubicBezTo>
                      <a:cubicBezTo>
                        <a:pt x="37" y="366"/>
                        <a:pt x="13" y="346"/>
                        <a:pt x="13" y="344"/>
                      </a:cubicBezTo>
                      <a:cubicBezTo>
                        <a:pt x="11" y="341"/>
                        <a:pt x="10" y="340"/>
                        <a:pt x="7" y="338"/>
                      </a:cubicBezTo>
                      <a:cubicBezTo>
                        <a:pt x="9" y="338"/>
                        <a:pt x="9" y="338"/>
                        <a:pt x="9" y="338"/>
                      </a:cubicBezTo>
                      <a:cubicBezTo>
                        <a:pt x="9" y="331"/>
                        <a:pt x="7" y="328"/>
                        <a:pt x="7" y="324"/>
                      </a:cubicBezTo>
                      <a:cubicBezTo>
                        <a:pt x="7" y="317"/>
                        <a:pt x="3" y="315"/>
                        <a:pt x="0" y="309"/>
                      </a:cubicBezTo>
                      <a:cubicBezTo>
                        <a:pt x="10" y="304"/>
                        <a:pt x="18" y="280"/>
                        <a:pt x="18" y="269"/>
                      </a:cubicBezTo>
                      <a:cubicBezTo>
                        <a:pt x="18" y="250"/>
                        <a:pt x="10" y="238"/>
                        <a:pt x="10" y="220"/>
                      </a:cubicBezTo>
                      <a:cubicBezTo>
                        <a:pt x="10" y="211"/>
                        <a:pt x="20" y="206"/>
                        <a:pt x="22" y="199"/>
                      </a:cubicBezTo>
                      <a:cubicBezTo>
                        <a:pt x="28" y="182"/>
                        <a:pt x="41" y="158"/>
                        <a:pt x="52" y="144"/>
                      </a:cubicBezTo>
                      <a:cubicBezTo>
                        <a:pt x="58" y="135"/>
                        <a:pt x="69" y="136"/>
                        <a:pt x="77" y="132"/>
                      </a:cubicBezTo>
                      <a:cubicBezTo>
                        <a:pt x="84" y="128"/>
                        <a:pt x="95" y="119"/>
                        <a:pt x="97" y="112"/>
                      </a:cubicBezTo>
                      <a:cubicBezTo>
                        <a:pt x="102" y="96"/>
                        <a:pt x="96" y="89"/>
                        <a:pt x="104" y="77"/>
                      </a:cubicBezTo>
                      <a:cubicBezTo>
                        <a:pt x="116" y="63"/>
                        <a:pt x="131" y="49"/>
                        <a:pt x="142" y="36"/>
                      </a:cubicBezTo>
                      <a:cubicBezTo>
                        <a:pt x="141" y="36"/>
                        <a:pt x="141" y="36"/>
                        <a:pt x="141" y="36"/>
                      </a:cubicBezTo>
                      <a:cubicBezTo>
                        <a:pt x="145" y="31"/>
                        <a:pt x="146" y="27"/>
                        <a:pt x="150" y="24"/>
                      </a:cubicBezTo>
                      <a:cubicBezTo>
                        <a:pt x="161" y="32"/>
                        <a:pt x="172" y="35"/>
                        <a:pt x="187" y="35"/>
                      </a:cubicBezTo>
                      <a:cubicBezTo>
                        <a:pt x="197" y="35"/>
                        <a:pt x="198" y="29"/>
                        <a:pt x="204" y="27"/>
                      </a:cubicBezTo>
                      <a:cubicBezTo>
                        <a:pt x="221" y="18"/>
                        <a:pt x="254" y="6"/>
                        <a:pt x="273" y="6"/>
                      </a:cubicBezTo>
                      <a:cubicBezTo>
                        <a:pt x="280" y="6"/>
                        <a:pt x="285" y="10"/>
                        <a:pt x="289" y="10"/>
                      </a:cubicBezTo>
                      <a:cubicBezTo>
                        <a:pt x="294" y="10"/>
                        <a:pt x="301" y="4"/>
                        <a:pt x="307" y="4"/>
                      </a:cubicBezTo>
                      <a:cubicBezTo>
                        <a:pt x="313" y="4"/>
                        <a:pt x="316" y="7"/>
                        <a:pt x="321" y="7"/>
                      </a:cubicBezTo>
                      <a:cubicBezTo>
                        <a:pt x="329" y="7"/>
                        <a:pt x="330" y="0"/>
                        <a:pt x="338" y="0"/>
                      </a:cubicBezTo>
                      <a:cubicBezTo>
                        <a:pt x="347" y="0"/>
                        <a:pt x="344" y="8"/>
                        <a:pt x="351" y="8"/>
                      </a:cubicBezTo>
                      <a:cubicBezTo>
                        <a:pt x="354" y="8"/>
                        <a:pt x="355" y="6"/>
                        <a:pt x="358" y="6"/>
                      </a:cubicBezTo>
                      <a:cubicBezTo>
                        <a:pt x="358" y="12"/>
                        <a:pt x="351" y="11"/>
                        <a:pt x="351" y="17"/>
                      </a:cubicBezTo>
                      <a:cubicBezTo>
                        <a:pt x="351" y="21"/>
                        <a:pt x="357" y="23"/>
                        <a:pt x="357" y="27"/>
                      </a:cubicBezTo>
                      <a:cubicBezTo>
                        <a:pt x="357" y="33"/>
                        <a:pt x="351" y="37"/>
                        <a:pt x="351" y="44"/>
                      </a:cubicBezTo>
                      <a:cubicBezTo>
                        <a:pt x="351" y="55"/>
                        <a:pt x="363" y="64"/>
                        <a:pt x="371" y="64"/>
                      </a:cubicBezTo>
                      <a:cubicBezTo>
                        <a:pt x="377" y="64"/>
                        <a:pt x="380" y="64"/>
                        <a:pt x="384" y="64"/>
                      </a:cubicBezTo>
                      <a:cubicBezTo>
                        <a:pt x="412" y="64"/>
                        <a:pt x="423" y="100"/>
                        <a:pt x="455" y="100"/>
                      </a:cubicBezTo>
                      <a:cubicBezTo>
                        <a:pt x="459" y="100"/>
                        <a:pt x="464" y="95"/>
                        <a:pt x="464" y="93"/>
                      </a:cubicBezTo>
                      <a:cubicBezTo>
                        <a:pt x="464" y="90"/>
                        <a:pt x="464" y="87"/>
                        <a:pt x="464" y="84"/>
                      </a:cubicBezTo>
                      <a:cubicBezTo>
                        <a:pt x="464" y="70"/>
                        <a:pt x="475" y="70"/>
                        <a:pt x="488" y="66"/>
                      </a:cubicBezTo>
                      <a:lnTo>
                        <a:pt x="490" y="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íś1ïḑè"/>
              <p:cNvGrpSpPr/>
              <p:nvPr/>
            </p:nvGrpSpPr>
            <p:grpSpPr>
              <a:xfrm>
                <a:off x="1945649" y="2801188"/>
                <a:ext cx="759077" cy="1225939"/>
                <a:chOff x="3030538" y="2674938"/>
                <a:chExt cx="779463" cy="1258888"/>
              </a:xfrm>
              <a:grpFill/>
            </p:grpSpPr>
            <p:sp>
              <p:nvSpPr>
                <p:cNvPr id="211" name="íṥḷíďé"/>
                <p:cNvSpPr/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íšḷíďê"/>
                <p:cNvSpPr/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4" name="isľïdè"/>
              <p:cNvGrpSpPr/>
              <p:nvPr/>
            </p:nvGrpSpPr>
            <p:grpSpPr>
              <a:xfrm>
                <a:off x="538820" y="1131561"/>
                <a:ext cx="2523073" cy="1757739"/>
                <a:chOff x="1585913" y="960438"/>
                <a:chExt cx="2590800" cy="1804987"/>
              </a:xfrm>
              <a:grpFill/>
            </p:grpSpPr>
            <p:sp>
              <p:nvSpPr>
                <p:cNvPr id="148" name="î$ḷîḑe"/>
                <p:cNvSpPr/>
                <p:nvPr/>
              </p:nvSpPr>
              <p:spPr bwMode="auto">
                <a:xfrm>
                  <a:off x="3359150" y="2703513"/>
                  <a:ext cx="12700" cy="1428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0" y="9"/>
                    </a:cxn>
                    <a:cxn ang="0">
                      <a:pos x="4" y="9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11">
                      <a:moveTo>
                        <a:pt x="9" y="4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2" y="0"/>
                        <a:pt x="0" y="5"/>
                        <a:pt x="0" y="9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6" y="9"/>
                        <a:pt x="8" y="5"/>
                        <a:pt x="9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íśľïḓé"/>
                <p:cNvSpPr/>
                <p:nvPr/>
              </p:nvSpPr>
              <p:spPr bwMode="auto">
                <a:xfrm>
                  <a:off x="3989388" y="1552575"/>
                  <a:ext cx="169863" cy="77788"/>
                </a:xfrm>
                <a:custGeom>
                  <a:avLst/>
                  <a:gdLst/>
                  <a:ahLst/>
                  <a:cxnLst>
                    <a:cxn ang="0">
                      <a:pos x="127" y="31"/>
                    </a:cxn>
                    <a:cxn ang="0">
                      <a:pos x="108" y="47"/>
                    </a:cxn>
                    <a:cxn ang="0">
                      <a:pos x="74" y="58"/>
                    </a:cxn>
                    <a:cxn ang="0">
                      <a:pos x="34" y="50"/>
                    </a:cxn>
                    <a:cxn ang="0">
                      <a:pos x="14" y="42"/>
                    </a:cxn>
                    <a:cxn ang="0">
                      <a:pos x="18" y="40"/>
                    </a:cxn>
                    <a:cxn ang="0">
                      <a:pos x="21" y="27"/>
                    </a:cxn>
                    <a:cxn ang="0">
                      <a:pos x="2" y="25"/>
                    </a:cxn>
                    <a:cxn ang="0">
                      <a:pos x="25" y="21"/>
                    </a:cxn>
                    <a:cxn ang="0">
                      <a:pos x="23" y="18"/>
                    </a:cxn>
                    <a:cxn ang="0">
                      <a:pos x="0" y="8"/>
                    </a:cxn>
                    <a:cxn ang="0">
                      <a:pos x="9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3" y="7"/>
                    </a:cxn>
                    <a:cxn ang="0">
                      <a:pos x="30" y="16"/>
                    </a:cxn>
                    <a:cxn ang="0">
                      <a:pos x="38" y="13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54" y="9"/>
                    </a:cxn>
                    <a:cxn ang="0">
                      <a:pos x="60" y="12"/>
                    </a:cxn>
                    <a:cxn ang="0">
                      <a:pos x="60" y="8"/>
                    </a:cxn>
                    <a:cxn ang="0">
                      <a:pos x="74" y="9"/>
                    </a:cxn>
                    <a:cxn ang="0">
                      <a:pos x="89" y="8"/>
                    </a:cxn>
                    <a:cxn ang="0">
                      <a:pos x="91" y="1"/>
                    </a:cxn>
                    <a:cxn ang="0">
                      <a:pos x="96" y="1"/>
                    </a:cxn>
                    <a:cxn ang="0">
                      <a:pos x="104" y="7"/>
                    </a:cxn>
                    <a:cxn ang="0">
                      <a:pos x="115" y="4"/>
                    </a:cxn>
                    <a:cxn ang="0">
                      <a:pos x="112" y="8"/>
                    </a:cxn>
                    <a:cxn ang="0">
                      <a:pos x="128" y="30"/>
                    </a:cxn>
                    <a:cxn ang="0">
                      <a:pos x="127" y="31"/>
                    </a:cxn>
                  </a:cxnLst>
                  <a:rect l="0" t="0" r="r" b="b"/>
                  <a:pathLst>
                    <a:path w="128" h="58">
                      <a:moveTo>
                        <a:pt x="127" y="31"/>
                      </a:moveTo>
                      <a:cubicBezTo>
                        <a:pt x="124" y="38"/>
                        <a:pt x="113" y="45"/>
                        <a:pt x="108" y="47"/>
                      </a:cubicBezTo>
                      <a:cubicBezTo>
                        <a:pt x="97" y="51"/>
                        <a:pt x="89" y="58"/>
                        <a:pt x="74" y="58"/>
                      </a:cubicBezTo>
                      <a:cubicBezTo>
                        <a:pt x="57" y="58"/>
                        <a:pt x="46" y="54"/>
                        <a:pt x="34" y="50"/>
                      </a:cubicBezTo>
                      <a:cubicBezTo>
                        <a:pt x="28" y="49"/>
                        <a:pt x="24" y="42"/>
                        <a:pt x="14" y="42"/>
                      </a:cubicBezTo>
                      <a:cubicBezTo>
                        <a:pt x="16" y="41"/>
                        <a:pt x="17" y="40"/>
                        <a:pt x="18" y="40"/>
                      </a:cubicBezTo>
                      <a:cubicBezTo>
                        <a:pt x="18" y="34"/>
                        <a:pt x="20" y="32"/>
                        <a:pt x="21" y="27"/>
                      </a:cubicBezTo>
                      <a:cubicBezTo>
                        <a:pt x="14" y="25"/>
                        <a:pt x="6" y="30"/>
                        <a:pt x="2" y="25"/>
                      </a:cubicBezTo>
                      <a:cubicBezTo>
                        <a:pt x="8" y="25"/>
                        <a:pt x="20" y="23"/>
                        <a:pt x="25" y="21"/>
                      </a:cubicBezTo>
                      <a:cubicBezTo>
                        <a:pt x="23" y="20"/>
                        <a:pt x="23" y="19"/>
                        <a:pt x="23" y="18"/>
                      </a:cubicBezTo>
                      <a:cubicBezTo>
                        <a:pt x="18" y="18"/>
                        <a:pt x="1" y="13"/>
                        <a:pt x="0" y="8"/>
                      </a:cubicBezTo>
                      <a:cubicBezTo>
                        <a:pt x="4" y="7"/>
                        <a:pt x="7" y="8"/>
                        <a:pt x="9" y="9"/>
                      </a:cubicBezTo>
                      <a:cubicBezTo>
                        <a:pt x="9" y="8"/>
                        <a:pt x="9" y="7"/>
                        <a:pt x="9" y="5"/>
                      </a:cubicBezTo>
                      <a:cubicBezTo>
                        <a:pt x="13" y="5"/>
                        <a:pt x="14" y="0"/>
                        <a:pt x="17" y="0"/>
                      </a:cubicBezTo>
                      <a:cubicBezTo>
                        <a:pt x="18" y="0"/>
                        <a:pt x="19" y="0"/>
                        <a:pt x="21" y="0"/>
                      </a:cubicBezTo>
                      <a:cubicBezTo>
                        <a:pt x="21" y="3"/>
                        <a:pt x="23" y="4"/>
                        <a:pt x="23" y="7"/>
                      </a:cubicBezTo>
                      <a:cubicBezTo>
                        <a:pt x="23" y="10"/>
                        <a:pt x="27" y="16"/>
                        <a:pt x="30" y="16"/>
                      </a:cubicBezTo>
                      <a:cubicBezTo>
                        <a:pt x="33" y="16"/>
                        <a:pt x="36" y="14"/>
                        <a:pt x="38" y="13"/>
                      </a:cubicBezTo>
                      <a:cubicBezTo>
                        <a:pt x="37" y="10"/>
                        <a:pt x="37" y="9"/>
                        <a:pt x="38" y="8"/>
                      </a:cubicBezTo>
                      <a:cubicBezTo>
                        <a:pt x="40" y="9"/>
                        <a:pt x="41" y="12"/>
                        <a:pt x="44" y="12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58" y="10"/>
                        <a:pt x="59" y="11"/>
                        <a:pt x="60" y="12"/>
                      </a:cubicBezTo>
                      <a:cubicBezTo>
                        <a:pt x="60" y="11"/>
                        <a:pt x="60" y="9"/>
                        <a:pt x="60" y="8"/>
                      </a:cubicBezTo>
                      <a:cubicBezTo>
                        <a:pt x="67" y="8"/>
                        <a:pt x="70" y="9"/>
                        <a:pt x="74" y="9"/>
                      </a:cubicBezTo>
                      <a:cubicBezTo>
                        <a:pt x="80" y="9"/>
                        <a:pt x="85" y="4"/>
                        <a:pt x="89" y="8"/>
                      </a:cubicBezTo>
                      <a:cubicBezTo>
                        <a:pt x="89" y="4"/>
                        <a:pt x="90" y="3"/>
                        <a:pt x="91" y="1"/>
                      </a:cubicBezTo>
                      <a:cubicBezTo>
                        <a:pt x="94" y="2"/>
                        <a:pt x="94" y="2"/>
                        <a:pt x="96" y="1"/>
                      </a:cubicBezTo>
                      <a:cubicBezTo>
                        <a:pt x="96" y="6"/>
                        <a:pt x="100" y="7"/>
                        <a:pt x="104" y="7"/>
                      </a:cubicBezTo>
                      <a:cubicBezTo>
                        <a:pt x="108" y="7"/>
                        <a:pt x="111" y="4"/>
                        <a:pt x="115" y="4"/>
                      </a:cubicBezTo>
                      <a:cubicBezTo>
                        <a:pt x="113" y="5"/>
                        <a:pt x="112" y="7"/>
                        <a:pt x="112" y="8"/>
                      </a:cubicBezTo>
                      <a:cubicBezTo>
                        <a:pt x="112" y="21"/>
                        <a:pt x="128" y="18"/>
                        <a:pt x="128" y="30"/>
                      </a:cubicBezTo>
                      <a:lnTo>
                        <a:pt x="127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íṡľïḓe"/>
                <p:cNvSpPr/>
                <p:nvPr/>
              </p:nvSpPr>
              <p:spPr bwMode="auto">
                <a:xfrm>
                  <a:off x="2971800" y="2487613"/>
                  <a:ext cx="174625" cy="60325"/>
                </a:xfrm>
                <a:custGeom>
                  <a:avLst/>
                  <a:gdLst/>
                  <a:ahLst/>
                  <a:cxnLst>
                    <a:cxn ang="0">
                      <a:pos x="131" y="40"/>
                    </a:cxn>
                    <a:cxn ang="0">
                      <a:pos x="114" y="45"/>
                    </a:cxn>
                    <a:cxn ang="0">
                      <a:pos x="88" y="42"/>
                    </a:cxn>
                    <a:cxn ang="0">
                      <a:pos x="88" y="39"/>
                    </a:cxn>
                    <a:cxn ang="0">
                      <a:pos x="93" y="35"/>
                    </a:cxn>
                    <a:cxn ang="0">
                      <a:pos x="78" y="26"/>
                    </a:cxn>
                    <a:cxn ang="0">
                      <a:pos x="73" y="22"/>
                    </a:cxn>
                    <a:cxn ang="0">
                      <a:pos x="64" y="22"/>
                    </a:cxn>
                    <a:cxn ang="0">
                      <a:pos x="48" y="15"/>
                    </a:cxn>
                    <a:cxn ang="0">
                      <a:pos x="35" y="15"/>
                    </a:cxn>
                    <a:cxn ang="0">
                      <a:pos x="34" y="10"/>
                    </a:cxn>
                    <a:cxn ang="0">
                      <a:pos x="28" y="9"/>
                    </a:cxn>
                    <a:cxn ang="0">
                      <a:pos x="4" y="20"/>
                    </a:cxn>
                    <a:cxn ang="0">
                      <a:pos x="0" y="20"/>
                    </a:cxn>
                    <a:cxn ang="0">
                      <a:pos x="36" y="0"/>
                    </a:cxn>
                    <a:cxn ang="0">
                      <a:pos x="79" y="11"/>
                    </a:cxn>
                    <a:cxn ang="0">
                      <a:pos x="86" y="17"/>
                    </a:cxn>
                    <a:cxn ang="0">
                      <a:pos x="114" y="28"/>
                    </a:cxn>
                    <a:cxn ang="0">
                      <a:pos x="114" y="31"/>
                    </a:cxn>
                    <a:cxn ang="0">
                      <a:pos x="120" y="31"/>
                    </a:cxn>
                    <a:cxn ang="0">
                      <a:pos x="131" y="40"/>
                    </a:cxn>
                  </a:cxnLst>
                  <a:rect l="0" t="0" r="r" b="b"/>
                  <a:pathLst>
                    <a:path w="131" h="45">
                      <a:moveTo>
                        <a:pt x="131" y="40"/>
                      </a:moveTo>
                      <a:cubicBezTo>
                        <a:pt x="127" y="45"/>
                        <a:pt x="119" y="45"/>
                        <a:pt x="114" y="45"/>
                      </a:cubicBezTo>
                      <a:cubicBezTo>
                        <a:pt x="104" y="45"/>
                        <a:pt x="97" y="42"/>
                        <a:pt x="88" y="42"/>
                      </a:cubicBezTo>
                      <a:cubicBezTo>
                        <a:pt x="88" y="41"/>
                        <a:pt x="88" y="40"/>
                        <a:pt x="88" y="39"/>
                      </a:cubicBezTo>
                      <a:cubicBezTo>
                        <a:pt x="90" y="39"/>
                        <a:pt x="92" y="38"/>
                        <a:pt x="93" y="35"/>
                      </a:cubicBezTo>
                      <a:cubicBezTo>
                        <a:pt x="86" y="32"/>
                        <a:pt x="79" y="33"/>
                        <a:pt x="78" y="26"/>
                      </a:cubicBezTo>
                      <a:cubicBezTo>
                        <a:pt x="74" y="26"/>
                        <a:pt x="75" y="23"/>
                        <a:pt x="73" y="22"/>
                      </a:cubicBezTo>
                      <a:cubicBezTo>
                        <a:pt x="69" y="20"/>
                        <a:pt x="67" y="22"/>
                        <a:pt x="64" y="22"/>
                      </a:cubicBezTo>
                      <a:cubicBezTo>
                        <a:pt x="57" y="22"/>
                        <a:pt x="54" y="15"/>
                        <a:pt x="48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3" y="13"/>
                        <a:pt x="33" y="12"/>
                        <a:pt x="34" y="10"/>
                      </a:cubicBezTo>
                      <a:cubicBezTo>
                        <a:pt x="33" y="9"/>
                        <a:pt x="30" y="9"/>
                        <a:pt x="28" y="9"/>
                      </a:cubicBezTo>
                      <a:cubicBezTo>
                        <a:pt x="20" y="9"/>
                        <a:pt x="8" y="15"/>
                        <a:pt x="4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8"/>
                        <a:pt x="16" y="0"/>
                        <a:pt x="36" y="0"/>
                      </a:cubicBezTo>
                      <a:cubicBezTo>
                        <a:pt x="55" y="0"/>
                        <a:pt x="64" y="11"/>
                        <a:pt x="79" y="11"/>
                      </a:cubicBezTo>
                      <a:cubicBezTo>
                        <a:pt x="82" y="11"/>
                        <a:pt x="86" y="16"/>
                        <a:pt x="86" y="17"/>
                      </a:cubicBezTo>
                      <a:cubicBezTo>
                        <a:pt x="93" y="23"/>
                        <a:pt x="104" y="28"/>
                        <a:pt x="114" y="28"/>
                      </a:cubicBezTo>
                      <a:cubicBezTo>
                        <a:pt x="114" y="28"/>
                        <a:pt x="113" y="30"/>
                        <a:pt x="114" y="31"/>
                      </a:cubicBezTo>
                      <a:cubicBezTo>
                        <a:pt x="120" y="31"/>
                        <a:pt x="120" y="31"/>
                        <a:pt x="120" y="31"/>
                      </a:cubicBezTo>
                      <a:cubicBezTo>
                        <a:pt x="125" y="32"/>
                        <a:pt x="127" y="39"/>
                        <a:pt x="131" y="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îślïḓè"/>
                <p:cNvSpPr/>
                <p:nvPr/>
              </p:nvSpPr>
              <p:spPr bwMode="auto">
                <a:xfrm>
                  <a:off x="2995613" y="2509838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7"/>
                    </a:cxn>
                    <a:cxn ang="0">
                      <a:pos x="0" y="7"/>
                    </a:cxn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8">
                      <a:moveTo>
                        <a:pt x="6" y="0"/>
                      </a:moveTo>
                      <a:cubicBezTo>
                        <a:pt x="6" y="3"/>
                        <a:pt x="7" y="5"/>
                        <a:pt x="6" y="7"/>
                      </a:cubicBezTo>
                      <a:cubicBezTo>
                        <a:pt x="5" y="7"/>
                        <a:pt x="0" y="8"/>
                        <a:pt x="0" y="7"/>
                      </a:cubicBezTo>
                      <a:cubicBezTo>
                        <a:pt x="0" y="4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îŝlïďê"/>
                <p:cNvSpPr/>
                <p:nvPr/>
              </p:nvSpPr>
              <p:spPr bwMode="auto">
                <a:xfrm>
                  <a:off x="3082925" y="2568575"/>
                  <a:ext cx="28575" cy="14288"/>
                </a:xfrm>
                <a:custGeom>
                  <a:avLst/>
                  <a:gdLst/>
                  <a:ahLst/>
                  <a:cxnLst>
                    <a:cxn ang="0">
                      <a:pos x="18" y="3"/>
                    </a:cxn>
                    <a:cxn ang="0">
                      <a:pos x="22" y="7"/>
                    </a:cxn>
                    <a:cxn ang="0">
                      <a:pos x="7" y="10"/>
                    </a:cxn>
                    <a:cxn ang="0">
                      <a:pos x="0" y="3"/>
                    </a:cxn>
                    <a:cxn ang="0">
                      <a:pos x="5" y="0"/>
                    </a:cxn>
                    <a:cxn ang="0">
                      <a:pos x="19" y="4"/>
                    </a:cxn>
                    <a:cxn ang="0">
                      <a:pos x="18" y="3"/>
                    </a:cxn>
                  </a:cxnLst>
                  <a:rect l="0" t="0" r="r" b="b"/>
                  <a:pathLst>
                    <a:path w="22" h="10">
                      <a:moveTo>
                        <a:pt x="18" y="3"/>
                      </a:moveTo>
                      <a:cubicBezTo>
                        <a:pt x="21" y="4"/>
                        <a:pt x="22" y="5"/>
                        <a:pt x="22" y="7"/>
                      </a:cubicBezTo>
                      <a:cubicBezTo>
                        <a:pt x="17" y="8"/>
                        <a:pt x="13" y="10"/>
                        <a:pt x="7" y="10"/>
                      </a:cubicBezTo>
                      <a:cubicBezTo>
                        <a:pt x="4" y="10"/>
                        <a:pt x="0" y="7"/>
                        <a:pt x="0" y="3"/>
                      </a:cubicBezTo>
                      <a:cubicBezTo>
                        <a:pt x="0" y="1"/>
                        <a:pt x="3" y="0"/>
                        <a:pt x="5" y="0"/>
                      </a:cubicBezTo>
                      <a:cubicBezTo>
                        <a:pt x="10" y="0"/>
                        <a:pt x="16" y="3"/>
                        <a:pt x="19" y="4"/>
                      </a:cubicBezTo>
                      <a:lnTo>
                        <a:pt x="18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išļidé"/>
                <p:cNvSpPr/>
                <p:nvPr/>
              </p:nvSpPr>
              <p:spPr bwMode="auto">
                <a:xfrm>
                  <a:off x="3267075" y="2568575"/>
                  <a:ext cx="23813" cy="9525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11" y="7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8" h="7">
                      <a:moveTo>
                        <a:pt x="18" y="4"/>
                      </a:moveTo>
                      <a:cubicBezTo>
                        <a:pt x="17" y="7"/>
                        <a:pt x="14" y="7"/>
                        <a:pt x="11" y="7"/>
                      </a:cubicBezTo>
                      <a:cubicBezTo>
                        <a:pt x="6" y="7"/>
                        <a:pt x="0" y="7"/>
                        <a:pt x="0" y="2"/>
                      </a:cubicBezTo>
                      <a:cubicBezTo>
                        <a:pt x="0" y="0"/>
                        <a:pt x="4" y="0"/>
                        <a:pt x="5" y="0"/>
                      </a:cubicBezTo>
                      <a:cubicBezTo>
                        <a:pt x="6" y="0"/>
                        <a:pt x="17" y="2"/>
                        <a:pt x="18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íśľiďê"/>
                <p:cNvSpPr/>
                <p:nvPr/>
              </p:nvSpPr>
              <p:spPr bwMode="auto">
                <a:xfrm>
                  <a:off x="3146425" y="2543175"/>
                  <a:ext cx="100013" cy="39688"/>
                </a:xfrm>
                <a:custGeom>
                  <a:avLst/>
                  <a:gdLst/>
                  <a:ahLst/>
                  <a:cxnLst>
                    <a:cxn ang="0">
                      <a:pos x="64" y="11"/>
                    </a:cxn>
                    <a:cxn ang="0">
                      <a:pos x="75" y="21"/>
                    </a:cxn>
                    <a:cxn ang="0">
                      <a:pos x="59" y="21"/>
                    </a:cxn>
                    <a:cxn ang="0">
                      <a:pos x="51" y="24"/>
                    </a:cxn>
                    <a:cxn ang="0">
                      <a:pos x="47" y="22"/>
                    </a:cxn>
                    <a:cxn ang="0">
                      <a:pos x="37" y="30"/>
                    </a:cxn>
                    <a:cxn ang="0">
                      <a:pos x="31" y="24"/>
                    </a:cxn>
                    <a:cxn ang="0">
                      <a:pos x="11" y="23"/>
                    </a:cxn>
                    <a:cxn ang="0">
                      <a:pos x="6" y="23"/>
                    </a:cxn>
                    <a:cxn ang="0">
                      <a:pos x="6" y="27"/>
                    </a:cxn>
                    <a:cxn ang="0">
                      <a:pos x="0" y="19"/>
                    </a:cxn>
                    <a:cxn ang="0">
                      <a:pos x="3" y="18"/>
                    </a:cxn>
                    <a:cxn ang="0">
                      <a:pos x="22" y="17"/>
                    </a:cxn>
                    <a:cxn ang="0">
                      <a:pos x="19" y="8"/>
                    </a:cxn>
                    <a:cxn ang="0">
                      <a:pos x="14" y="3"/>
                    </a:cxn>
                    <a:cxn ang="0">
                      <a:pos x="17" y="0"/>
                    </a:cxn>
                    <a:cxn ang="0">
                      <a:pos x="28" y="3"/>
                    </a:cxn>
                    <a:cxn ang="0">
                      <a:pos x="41" y="1"/>
                    </a:cxn>
                    <a:cxn ang="0">
                      <a:pos x="66" y="13"/>
                    </a:cxn>
                    <a:cxn ang="0">
                      <a:pos x="64" y="11"/>
                    </a:cxn>
                  </a:cxnLst>
                  <a:rect l="0" t="0" r="r" b="b"/>
                  <a:pathLst>
                    <a:path w="75" h="30">
                      <a:moveTo>
                        <a:pt x="64" y="11"/>
                      </a:moveTo>
                      <a:cubicBezTo>
                        <a:pt x="68" y="15"/>
                        <a:pt x="72" y="16"/>
                        <a:pt x="75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3"/>
                        <a:pt x="54" y="24"/>
                        <a:pt x="51" y="24"/>
                      </a:cubicBezTo>
                      <a:cubicBezTo>
                        <a:pt x="49" y="24"/>
                        <a:pt x="49" y="22"/>
                        <a:pt x="47" y="22"/>
                      </a:cubicBezTo>
                      <a:cubicBezTo>
                        <a:pt x="41" y="22"/>
                        <a:pt x="41" y="30"/>
                        <a:pt x="37" y="30"/>
                      </a:cubicBezTo>
                      <a:cubicBezTo>
                        <a:pt x="33" y="30"/>
                        <a:pt x="34" y="26"/>
                        <a:pt x="31" y="24"/>
                      </a:cubicBezTo>
                      <a:cubicBezTo>
                        <a:pt x="27" y="22"/>
                        <a:pt x="17" y="23"/>
                        <a:pt x="11" y="23"/>
                      </a:cubicBezTo>
                      <a:cubicBezTo>
                        <a:pt x="8" y="23"/>
                        <a:pt x="8" y="24"/>
                        <a:pt x="6" y="23"/>
                      </a:cubicBezTo>
                      <a:cubicBezTo>
                        <a:pt x="6" y="24"/>
                        <a:pt x="6" y="25"/>
                        <a:pt x="6" y="27"/>
                      </a:cubicBezTo>
                      <a:cubicBezTo>
                        <a:pt x="3" y="26"/>
                        <a:pt x="0" y="22"/>
                        <a:pt x="0" y="19"/>
                      </a:cubicBezTo>
                      <a:cubicBezTo>
                        <a:pt x="1" y="19"/>
                        <a:pt x="2" y="18"/>
                        <a:pt x="3" y="18"/>
                      </a:cubicBezTo>
                      <a:cubicBezTo>
                        <a:pt x="13" y="18"/>
                        <a:pt x="17" y="20"/>
                        <a:pt x="22" y="17"/>
                      </a:cubicBezTo>
                      <a:cubicBezTo>
                        <a:pt x="20" y="15"/>
                        <a:pt x="19" y="12"/>
                        <a:pt x="19" y="8"/>
                      </a:cubicBezTo>
                      <a:cubicBezTo>
                        <a:pt x="17" y="8"/>
                        <a:pt x="14" y="6"/>
                        <a:pt x="14" y="3"/>
                      </a:cubicBezTo>
                      <a:cubicBezTo>
                        <a:pt x="14" y="2"/>
                        <a:pt x="16" y="0"/>
                        <a:pt x="17" y="0"/>
                      </a:cubicBezTo>
                      <a:cubicBezTo>
                        <a:pt x="21" y="0"/>
                        <a:pt x="24" y="3"/>
                        <a:pt x="28" y="3"/>
                      </a:cubicBezTo>
                      <a:cubicBezTo>
                        <a:pt x="34" y="3"/>
                        <a:pt x="36" y="1"/>
                        <a:pt x="41" y="1"/>
                      </a:cubicBezTo>
                      <a:cubicBezTo>
                        <a:pt x="55" y="1"/>
                        <a:pt x="58" y="9"/>
                        <a:pt x="66" y="13"/>
                      </a:cubicBezTo>
                      <a:lnTo>
                        <a:pt x="64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íṩḷidé"/>
                <p:cNvSpPr/>
                <p:nvPr/>
              </p:nvSpPr>
              <p:spPr bwMode="auto">
                <a:xfrm>
                  <a:off x="3076575" y="245586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7" y="6"/>
                    </a:cxn>
                    <a:cxn ang="0">
                      <a:pos x="5" y="8"/>
                    </a:cxn>
                    <a:cxn ang="0">
                      <a:pos x="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7" h="8">
                      <a:moveTo>
                        <a:pt x="2" y="0"/>
                      </a:moveTo>
                      <a:cubicBezTo>
                        <a:pt x="6" y="0"/>
                        <a:pt x="7" y="3"/>
                        <a:pt x="7" y="6"/>
                      </a:cubicBezTo>
                      <a:cubicBezTo>
                        <a:pt x="7" y="7"/>
                        <a:pt x="6" y="8"/>
                        <a:pt x="5" y="8"/>
                      </a:cubicBezTo>
                      <a:cubicBezTo>
                        <a:pt x="0" y="8"/>
                        <a:pt x="0" y="3"/>
                        <a:pt x="0" y="0"/>
                      </a:cubicBezTo>
                      <a:cubicBezTo>
                        <a:pt x="0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íṩ1îďé"/>
                <p:cNvSpPr/>
                <p:nvPr/>
              </p:nvSpPr>
              <p:spPr bwMode="auto">
                <a:xfrm>
                  <a:off x="3068638" y="2422525"/>
                  <a:ext cx="14288" cy="47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11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" h="4">
                      <a:moveTo>
                        <a:pt x="0" y="3"/>
                      </a:moveTo>
                      <a:cubicBezTo>
                        <a:pt x="1" y="2"/>
                        <a:pt x="4" y="0"/>
                        <a:pt x="6" y="0"/>
                      </a:cubicBezTo>
                      <a:cubicBezTo>
                        <a:pt x="9" y="0"/>
                        <a:pt x="10" y="2"/>
                        <a:pt x="11" y="3"/>
                      </a:cubicBezTo>
                      <a:cubicBezTo>
                        <a:pt x="7" y="4"/>
                        <a:pt x="2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îşļíḓê"/>
                <p:cNvSpPr/>
                <p:nvPr/>
              </p:nvSpPr>
              <p:spPr bwMode="auto">
                <a:xfrm>
                  <a:off x="3094038" y="2428875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1" y="0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0" y="1"/>
                        <a:pt x="1" y="0"/>
                      </a:cubicBez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ïṥľîḓê"/>
                <p:cNvSpPr/>
                <p:nvPr/>
              </p:nvSpPr>
              <p:spPr bwMode="auto">
                <a:xfrm>
                  <a:off x="3154363" y="2517775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9" y="4"/>
                    </a:cxn>
                    <a:cxn ang="0">
                      <a:pos x="9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" h="7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7"/>
                        <a:pt x="7" y="6"/>
                        <a:pt x="9" y="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3"/>
                        <a:pt x="4" y="5"/>
                        <a:pt x="0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iSľîḑè"/>
                <p:cNvSpPr/>
                <p:nvPr/>
              </p:nvSpPr>
              <p:spPr bwMode="auto">
                <a:xfrm>
                  <a:off x="2301875" y="1979613"/>
                  <a:ext cx="966788" cy="473075"/>
                </a:xfrm>
                <a:custGeom>
                  <a:avLst/>
                  <a:gdLst/>
                  <a:ahLst/>
                  <a:cxnLst>
                    <a:cxn ang="0">
                      <a:pos x="543" y="285"/>
                    </a:cxn>
                    <a:cxn ang="0">
                      <a:pos x="555" y="317"/>
                    </a:cxn>
                    <a:cxn ang="0">
                      <a:pos x="560" y="338"/>
                    </a:cxn>
                    <a:cxn ang="0">
                      <a:pos x="542" y="345"/>
                    </a:cxn>
                    <a:cxn ang="0">
                      <a:pos x="507" y="287"/>
                    </a:cxn>
                    <a:cxn ang="0">
                      <a:pos x="474" y="283"/>
                    </a:cxn>
                    <a:cxn ang="0">
                      <a:pos x="460" y="283"/>
                    </a:cxn>
                    <a:cxn ang="0">
                      <a:pos x="443" y="286"/>
                    </a:cxn>
                    <a:cxn ang="0">
                      <a:pos x="412" y="292"/>
                    </a:cxn>
                    <a:cxn ang="0">
                      <a:pos x="393" y="291"/>
                    </a:cxn>
                    <a:cxn ang="0">
                      <a:pos x="357" y="309"/>
                    </a:cxn>
                    <a:cxn ang="0">
                      <a:pos x="343" y="342"/>
                    </a:cxn>
                    <a:cxn ang="0">
                      <a:pos x="282" y="290"/>
                    </a:cxn>
                    <a:cxn ang="0">
                      <a:pos x="246" y="281"/>
                    </a:cxn>
                    <a:cxn ang="0">
                      <a:pos x="207" y="262"/>
                    </a:cxn>
                    <a:cxn ang="0">
                      <a:pos x="170" y="268"/>
                    </a:cxn>
                    <a:cxn ang="0">
                      <a:pos x="95" y="252"/>
                    </a:cxn>
                    <a:cxn ang="0">
                      <a:pos x="47" y="214"/>
                    </a:cxn>
                    <a:cxn ang="0">
                      <a:pos x="4" y="141"/>
                    </a:cxn>
                    <a:cxn ang="0">
                      <a:pos x="4" y="95"/>
                    </a:cxn>
                    <a:cxn ang="0">
                      <a:pos x="0" y="23"/>
                    </a:cxn>
                    <a:cxn ang="0">
                      <a:pos x="20" y="27"/>
                    </a:cxn>
                    <a:cxn ang="0">
                      <a:pos x="20" y="5"/>
                    </a:cxn>
                    <a:cxn ang="0">
                      <a:pos x="373" y="0"/>
                    </a:cxn>
                    <a:cxn ang="0">
                      <a:pos x="406" y="11"/>
                    </a:cxn>
                    <a:cxn ang="0">
                      <a:pos x="408" y="45"/>
                    </a:cxn>
                    <a:cxn ang="0">
                      <a:pos x="423" y="42"/>
                    </a:cxn>
                    <a:cxn ang="0">
                      <a:pos x="441" y="40"/>
                    </a:cxn>
                    <a:cxn ang="0">
                      <a:pos x="456" y="42"/>
                    </a:cxn>
                    <a:cxn ang="0">
                      <a:pos x="472" y="47"/>
                    </a:cxn>
                    <a:cxn ang="0">
                      <a:pos x="510" y="48"/>
                    </a:cxn>
                    <a:cxn ang="0">
                      <a:pos x="490" y="54"/>
                    </a:cxn>
                    <a:cxn ang="0">
                      <a:pos x="472" y="69"/>
                    </a:cxn>
                    <a:cxn ang="0">
                      <a:pos x="471" y="121"/>
                    </a:cxn>
                    <a:cxn ang="0">
                      <a:pos x="480" y="88"/>
                    </a:cxn>
                    <a:cxn ang="0">
                      <a:pos x="501" y="57"/>
                    </a:cxn>
                    <a:cxn ang="0">
                      <a:pos x="516" y="87"/>
                    </a:cxn>
                    <a:cxn ang="0">
                      <a:pos x="531" y="97"/>
                    </a:cxn>
                    <a:cxn ang="0">
                      <a:pos x="527" y="123"/>
                    </a:cxn>
                    <a:cxn ang="0">
                      <a:pos x="564" y="97"/>
                    </a:cxn>
                    <a:cxn ang="0">
                      <a:pos x="610" y="84"/>
                    </a:cxn>
                    <a:cxn ang="0">
                      <a:pos x="653" y="65"/>
                    </a:cxn>
                    <a:cxn ang="0">
                      <a:pos x="675" y="63"/>
                    </a:cxn>
                    <a:cxn ang="0">
                      <a:pos x="699" y="28"/>
                    </a:cxn>
                    <a:cxn ang="0">
                      <a:pos x="726" y="73"/>
                    </a:cxn>
                    <a:cxn ang="0">
                      <a:pos x="701" y="80"/>
                    </a:cxn>
                    <a:cxn ang="0">
                      <a:pos x="681" y="113"/>
                    </a:cxn>
                    <a:cxn ang="0">
                      <a:pos x="690" y="118"/>
                    </a:cxn>
                    <a:cxn ang="0">
                      <a:pos x="676" y="122"/>
                    </a:cxn>
                    <a:cxn ang="0">
                      <a:pos x="648" y="132"/>
                    </a:cxn>
                    <a:cxn ang="0">
                      <a:pos x="642" y="134"/>
                    </a:cxn>
                    <a:cxn ang="0">
                      <a:pos x="635" y="137"/>
                    </a:cxn>
                    <a:cxn ang="0">
                      <a:pos x="627" y="161"/>
                    </a:cxn>
                    <a:cxn ang="0">
                      <a:pos x="622" y="159"/>
                    </a:cxn>
                    <a:cxn ang="0">
                      <a:pos x="615" y="186"/>
                    </a:cxn>
                    <a:cxn ang="0">
                      <a:pos x="614" y="178"/>
                    </a:cxn>
                    <a:cxn ang="0">
                      <a:pos x="608" y="170"/>
                    </a:cxn>
                    <a:cxn ang="0">
                      <a:pos x="611" y="192"/>
                    </a:cxn>
                    <a:cxn ang="0">
                      <a:pos x="614" y="196"/>
                    </a:cxn>
                    <a:cxn ang="0">
                      <a:pos x="614" y="205"/>
                    </a:cxn>
                    <a:cxn ang="0">
                      <a:pos x="607" y="213"/>
                    </a:cxn>
                    <a:cxn ang="0">
                      <a:pos x="607" y="221"/>
                    </a:cxn>
                    <a:cxn ang="0">
                      <a:pos x="589" y="232"/>
                    </a:cxn>
                  </a:cxnLst>
                  <a:rect l="0" t="0" r="r" b="b"/>
                  <a:pathLst>
                    <a:path w="726" h="356">
                      <a:moveTo>
                        <a:pt x="590" y="233"/>
                      </a:moveTo>
                      <a:cubicBezTo>
                        <a:pt x="569" y="245"/>
                        <a:pt x="543" y="253"/>
                        <a:pt x="543" y="285"/>
                      </a:cubicBezTo>
                      <a:cubicBezTo>
                        <a:pt x="543" y="300"/>
                        <a:pt x="555" y="304"/>
                        <a:pt x="555" y="318"/>
                      </a:cubicBezTo>
                      <a:cubicBezTo>
                        <a:pt x="555" y="317"/>
                        <a:pt x="555" y="317"/>
                        <a:pt x="555" y="317"/>
                      </a:cubicBezTo>
                      <a:cubicBezTo>
                        <a:pt x="555" y="320"/>
                        <a:pt x="555" y="320"/>
                        <a:pt x="555" y="320"/>
                      </a:cubicBezTo>
                      <a:cubicBezTo>
                        <a:pt x="556" y="326"/>
                        <a:pt x="560" y="330"/>
                        <a:pt x="560" y="338"/>
                      </a:cubicBezTo>
                      <a:cubicBezTo>
                        <a:pt x="560" y="347"/>
                        <a:pt x="558" y="356"/>
                        <a:pt x="551" y="356"/>
                      </a:cubicBezTo>
                      <a:cubicBezTo>
                        <a:pt x="544" y="356"/>
                        <a:pt x="544" y="349"/>
                        <a:pt x="542" y="345"/>
                      </a:cubicBezTo>
                      <a:cubicBezTo>
                        <a:pt x="537" y="338"/>
                        <a:pt x="532" y="335"/>
                        <a:pt x="529" y="328"/>
                      </a:cubicBezTo>
                      <a:cubicBezTo>
                        <a:pt x="522" y="314"/>
                        <a:pt x="527" y="287"/>
                        <a:pt x="507" y="287"/>
                      </a:cubicBezTo>
                      <a:cubicBezTo>
                        <a:pt x="503" y="287"/>
                        <a:pt x="502" y="293"/>
                        <a:pt x="498" y="293"/>
                      </a:cubicBezTo>
                      <a:cubicBezTo>
                        <a:pt x="490" y="293"/>
                        <a:pt x="485" y="283"/>
                        <a:pt x="474" y="283"/>
                      </a:cubicBezTo>
                      <a:cubicBezTo>
                        <a:pt x="468" y="283"/>
                        <a:pt x="467" y="286"/>
                        <a:pt x="463" y="286"/>
                      </a:cubicBezTo>
                      <a:cubicBezTo>
                        <a:pt x="462" y="286"/>
                        <a:pt x="460" y="284"/>
                        <a:pt x="460" y="283"/>
                      </a:cubicBezTo>
                      <a:cubicBezTo>
                        <a:pt x="453" y="285"/>
                        <a:pt x="444" y="284"/>
                        <a:pt x="436" y="286"/>
                      </a:cubicBezTo>
                      <a:cubicBezTo>
                        <a:pt x="441" y="288"/>
                        <a:pt x="440" y="288"/>
                        <a:pt x="443" y="286"/>
                      </a:cubicBezTo>
                      <a:cubicBezTo>
                        <a:pt x="442" y="293"/>
                        <a:pt x="438" y="297"/>
                        <a:pt x="443" y="301"/>
                      </a:cubicBezTo>
                      <a:cubicBezTo>
                        <a:pt x="431" y="307"/>
                        <a:pt x="421" y="292"/>
                        <a:pt x="412" y="292"/>
                      </a:cubicBezTo>
                      <a:cubicBezTo>
                        <a:pt x="409" y="292"/>
                        <a:pt x="408" y="295"/>
                        <a:pt x="405" y="295"/>
                      </a:cubicBezTo>
                      <a:cubicBezTo>
                        <a:pt x="400" y="295"/>
                        <a:pt x="398" y="291"/>
                        <a:pt x="393" y="291"/>
                      </a:cubicBezTo>
                      <a:cubicBezTo>
                        <a:pt x="380" y="291"/>
                        <a:pt x="374" y="302"/>
                        <a:pt x="368" y="307"/>
                      </a:cubicBezTo>
                      <a:cubicBezTo>
                        <a:pt x="365" y="311"/>
                        <a:pt x="361" y="308"/>
                        <a:pt x="357" y="309"/>
                      </a:cubicBezTo>
                      <a:cubicBezTo>
                        <a:pt x="347" y="313"/>
                        <a:pt x="341" y="325"/>
                        <a:pt x="341" y="338"/>
                      </a:cubicBezTo>
                      <a:cubicBezTo>
                        <a:pt x="341" y="339"/>
                        <a:pt x="343" y="341"/>
                        <a:pt x="343" y="342"/>
                      </a:cubicBezTo>
                      <a:cubicBezTo>
                        <a:pt x="336" y="342"/>
                        <a:pt x="325" y="339"/>
                        <a:pt x="321" y="336"/>
                      </a:cubicBezTo>
                      <a:cubicBezTo>
                        <a:pt x="307" y="322"/>
                        <a:pt x="308" y="290"/>
                        <a:pt x="282" y="290"/>
                      </a:cubicBezTo>
                      <a:cubicBezTo>
                        <a:pt x="272" y="290"/>
                        <a:pt x="275" y="302"/>
                        <a:pt x="266" y="302"/>
                      </a:cubicBezTo>
                      <a:cubicBezTo>
                        <a:pt x="257" y="302"/>
                        <a:pt x="250" y="287"/>
                        <a:pt x="246" y="281"/>
                      </a:cubicBezTo>
                      <a:cubicBezTo>
                        <a:pt x="239" y="268"/>
                        <a:pt x="230" y="266"/>
                        <a:pt x="215" y="262"/>
                      </a:cubicBezTo>
                      <a:cubicBezTo>
                        <a:pt x="207" y="262"/>
                        <a:pt x="207" y="262"/>
                        <a:pt x="207" y="262"/>
                      </a:cubicBezTo>
                      <a:cubicBezTo>
                        <a:pt x="207" y="268"/>
                        <a:pt x="207" y="268"/>
                        <a:pt x="207" y="268"/>
                      </a:cubicBezTo>
                      <a:cubicBezTo>
                        <a:pt x="170" y="268"/>
                        <a:pt x="170" y="268"/>
                        <a:pt x="170" y="268"/>
                      </a:cubicBezTo>
                      <a:cubicBezTo>
                        <a:pt x="123" y="252"/>
                        <a:pt x="123" y="252"/>
                        <a:pt x="123" y="252"/>
                      </a:cubicBezTo>
                      <a:cubicBezTo>
                        <a:pt x="95" y="252"/>
                        <a:pt x="95" y="252"/>
                        <a:pt x="95" y="252"/>
                      </a:cubicBezTo>
                      <a:cubicBezTo>
                        <a:pt x="88" y="239"/>
                        <a:pt x="66" y="230"/>
                        <a:pt x="50" y="223"/>
                      </a:cubicBezTo>
                      <a:cubicBezTo>
                        <a:pt x="47" y="222"/>
                        <a:pt x="48" y="217"/>
                        <a:pt x="47" y="214"/>
                      </a:cubicBezTo>
                      <a:cubicBezTo>
                        <a:pt x="40" y="198"/>
                        <a:pt x="28" y="193"/>
                        <a:pt x="30" y="175"/>
                      </a:cubicBezTo>
                      <a:cubicBezTo>
                        <a:pt x="21" y="174"/>
                        <a:pt x="11" y="154"/>
                        <a:pt x="4" y="141"/>
                      </a:cubicBezTo>
                      <a:cubicBezTo>
                        <a:pt x="2" y="137"/>
                        <a:pt x="6" y="134"/>
                        <a:pt x="8" y="133"/>
                      </a:cubicBezTo>
                      <a:cubicBezTo>
                        <a:pt x="3" y="123"/>
                        <a:pt x="8" y="107"/>
                        <a:pt x="4" y="95"/>
                      </a:cubicBezTo>
                      <a:cubicBezTo>
                        <a:pt x="0" y="85"/>
                        <a:pt x="11" y="60"/>
                        <a:pt x="11" y="46"/>
                      </a:cubicBezTo>
                      <a:cubicBezTo>
                        <a:pt x="11" y="36"/>
                        <a:pt x="0" y="32"/>
                        <a:pt x="0" y="23"/>
                      </a:cubicBezTo>
                      <a:cubicBezTo>
                        <a:pt x="0" y="20"/>
                        <a:pt x="5" y="20"/>
                        <a:pt x="7" y="20"/>
                      </a:cubicBezTo>
                      <a:cubicBezTo>
                        <a:pt x="13" y="20"/>
                        <a:pt x="17" y="23"/>
                        <a:pt x="20" y="27"/>
                      </a:cubicBezTo>
                      <a:cubicBezTo>
                        <a:pt x="22" y="24"/>
                        <a:pt x="26" y="19"/>
                        <a:pt x="26" y="15"/>
                      </a:cubicBezTo>
                      <a:cubicBezTo>
                        <a:pt x="26" y="11"/>
                        <a:pt x="22" y="10"/>
                        <a:pt x="20" y="5"/>
                      </a:cubicBezTo>
                      <a:cubicBezTo>
                        <a:pt x="373" y="5"/>
                        <a:pt x="373" y="5"/>
                        <a:pt x="373" y="5"/>
                      </a:cubicBezTo>
                      <a:cubicBezTo>
                        <a:pt x="373" y="0"/>
                        <a:pt x="373" y="0"/>
                        <a:pt x="373" y="0"/>
                      </a:cubicBezTo>
                      <a:cubicBezTo>
                        <a:pt x="379" y="4"/>
                        <a:pt x="378" y="8"/>
                        <a:pt x="384" y="11"/>
                      </a:cubicBezTo>
                      <a:cubicBezTo>
                        <a:pt x="406" y="11"/>
                        <a:pt x="406" y="11"/>
                        <a:pt x="406" y="11"/>
                      </a:cubicBezTo>
                      <a:cubicBezTo>
                        <a:pt x="415" y="20"/>
                        <a:pt x="426" y="20"/>
                        <a:pt x="443" y="20"/>
                      </a:cubicBezTo>
                      <a:cubicBezTo>
                        <a:pt x="431" y="28"/>
                        <a:pt x="418" y="32"/>
                        <a:pt x="408" y="45"/>
                      </a:cubicBezTo>
                      <a:cubicBezTo>
                        <a:pt x="415" y="45"/>
                        <a:pt x="415" y="45"/>
                        <a:pt x="415" y="45"/>
                      </a:cubicBezTo>
                      <a:cubicBezTo>
                        <a:pt x="418" y="43"/>
                        <a:pt x="420" y="42"/>
                        <a:pt x="423" y="42"/>
                      </a:cubicBezTo>
                      <a:cubicBezTo>
                        <a:pt x="425" y="46"/>
                        <a:pt x="426" y="46"/>
                        <a:pt x="429" y="46"/>
                      </a:cubicBezTo>
                      <a:cubicBezTo>
                        <a:pt x="437" y="46"/>
                        <a:pt x="437" y="40"/>
                        <a:pt x="441" y="40"/>
                      </a:cubicBezTo>
                      <a:cubicBezTo>
                        <a:pt x="446" y="40"/>
                        <a:pt x="454" y="32"/>
                        <a:pt x="461" y="31"/>
                      </a:cubicBezTo>
                      <a:cubicBezTo>
                        <a:pt x="461" y="37"/>
                        <a:pt x="458" y="38"/>
                        <a:pt x="456" y="42"/>
                      </a:cubicBezTo>
                      <a:cubicBezTo>
                        <a:pt x="465" y="42"/>
                        <a:pt x="465" y="42"/>
                        <a:pt x="465" y="42"/>
                      </a:cubicBezTo>
                      <a:cubicBezTo>
                        <a:pt x="465" y="45"/>
                        <a:pt x="469" y="47"/>
                        <a:pt x="472" y="47"/>
                      </a:cubicBezTo>
                      <a:cubicBezTo>
                        <a:pt x="478" y="47"/>
                        <a:pt x="480" y="43"/>
                        <a:pt x="484" y="43"/>
                      </a:cubicBezTo>
                      <a:cubicBezTo>
                        <a:pt x="495" y="43"/>
                        <a:pt x="500" y="48"/>
                        <a:pt x="510" y="48"/>
                      </a:cubicBezTo>
                      <a:cubicBezTo>
                        <a:pt x="510" y="54"/>
                        <a:pt x="510" y="54"/>
                        <a:pt x="510" y="54"/>
                      </a:cubicBezTo>
                      <a:cubicBezTo>
                        <a:pt x="503" y="56"/>
                        <a:pt x="493" y="54"/>
                        <a:pt x="490" y="54"/>
                      </a:cubicBezTo>
                      <a:cubicBezTo>
                        <a:pt x="480" y="54"/>
                        <a:pt x="462" y="66"/>
                        <a:pt x="462" y="75"/>
                      </a:cubicBezTo>
                      <a:cubicBezTo>
                        <a:pt x="466" y="72"/>
                        <a:pt x="468" y="69"/>
                        <a:pt x="472" y="69"/>
                      </a:cubicBezTo>
                      <a:cubicBezTo>
                        <a:pt x="465" y="78"/>
                        <a:pt x="461" y="101"/>
                        <a:pt x="461" y="112"/>
                      </a:cubicBezTo>
                      <a:cubicBezTo>
                        <a:pt x="461" y="117"/>
                        <a:pt x="466" y="121"/>
                        <a:pt x="471" y="121"/>
                      </a:cubicBezTo>
                      <a:cubicBezTo>
                        <a:pt x="478" y="121"/>
                        <a:pt x="480" y="108"/>
                        <a:pt x="480" y="102"/>
                      </a:cubicBezTo>
                      <a:cubicBezTo>
                        <a:pt x="480" y="97"/>
                        <a:pt x="480" y="88"/>
                        <a:pt x="480" y="88"/>
                      </a:cubicBezTo>
                      <a:cubicBezTo>
                        <a:pt x="480" y="82"/>
                        <a:pt x="480" y="69"/>
                        <a:pt x="485" y="69"/>
                      </a:cubicBezTo>
                      <a:cubicBezTo>
                        <a:pt x="501" y="68"/>
                        <a:pt x="494" y="57"/>
                        <a:pt x="501" y="57"/>
                      </a:cubicBezTo>
                      <a:cubicBezTo>
                        <a:pt x="504" y="57"/>
                        <a:pt x="521" y="65"/>
                        <a:pt x="521" y="70"/>
                      </a:cubicBezTo>
                      <a:cubicBezTo>
                        <a:pt x="521" y="77"/>
                        <a:pt x="517" y="81"/>
                        <a:pt x="516" y="87"/>
                      </a:cubicBezTo>
                      <a:cubicBezTo>
                        <a:pt x="521" y="87"/>
                        <a:pt x="520" y="85"/>
                        <a:pt x="525" y="84"/>
                      </a:cubicBezTo>
                      <a:cubicBezTo>
                        <a:pt x="526" y="91"/>
                        <a:pt x="526" y="94"/>
                        <a:pt x="531" y="97"/>
                      </a:cubicBezTo>
                      <a:cubicBezTo>
                        <a:pt x="526" y="103"/>
                        <a:pt x="521" y="106"/>
                        <a:pt x="521" y="112"/>
                      </a:cubicBezTo>
                      <a:cubicBezTo>
                        <a:pt x="521" y="117"/>
                        <a:pt x="523" y="123"/>
                        <a:pt x="527" y="123"/>
                      </a:cubicBezTo>
                      <a:cubicBezTo>
                        <a:pt x="539" y="123"/>
                        <a:pt x="559" y="112"/>
                        <a:pt x="568" y="108"/>
                      </a:cubicBezTo>
                      <a:cubicBezTo>
                        <a:pt x="567" y="103"/>
                        <a:pt x="565" y="99"/>
                        <a:pt x="564" y="97"/>
                      </a:cubicBezTo>
                      <a:cubicBezTo>
                        <a:pt x="567" y="97"/>
                        <a:pt x="567" y="97"/>
                        <a:pt x="569" y="97"/>
                      </a:cubicBezTo>
                      <a:cubicBezTo>
                        <a:pt x="582" y="97"/>
                        <a:pt x="610" y="101"/>
                        <a:pt x="610" y="84"/>
                      </a:cubicBezTo>
                      <a:cubicBezTo>
                        <a:pt x="611" y="84"/>
                        <a:pt x="627" y="68"/>
                        <a:pt x="630" y="66"/>
                      </a:cubicBezTo>
                      <a:cubicBezTo>
                        <a:pt x="632" y="64"/>
                        <a:pt x="643" y="65"/>
                        <a:pt x="653" y="65"/>
                      </a:cubicBezTo>
                      <a:cubicBezTo>
                        <a:pt x="657" y="65"/>
                        <a:pt x="660" y="65"/>
                        <a:pt x="664" y="65"/>
                      </a:cubicBezTo>
                      <a:cubicBezTo>
                        <a:pt x="668" y="65"/>
                        <a:pt x="672" y="63"/>
                        <a:pt x="675" y="63"/>
                      </a:cubicBezTo>
                      <a:cubicBezTo>
                        <a:pt x="680" y="62"/>
                        <a:pt x="678" y="61"/>
                        <a:pt x="680" y="59"/>
                      </a:cubicBezTo>
                      <a:cubicBezTo>
                        <a:pt x="688" y="51"/>
                        <a:pt x="688" y="36"/>
                        <a:pt x="699" y="28"/>
                      </a:cubicBezTo>
                      <a:cubicBezTo>
                        <a:pt x="704" y="35"/>
                        <a:pt x="712" y="25"/>
                        <a:pt x="716" y="32"/>
                      </a:cubicBezTo>
                      <a:cubicBezTo>
                        <a:pt x="723" y="44"/>
                        <a:pt x="717" y="62"/>
                        <a:pt x="726" y="73"/>
                      </a:cubicBezTo>
                      <a:cubicBezTo>
                        <a:pt x="723" y="77"/>
                        <a:pt x="718" y="80"/>
                        <a:pt x="712" y="80"/>
                      </a:cubicBezTo>
                      <a:cubicBezTo>
                        <a:pt x="706" y="80"/>
                        <a:pt x="706" y="78"/>
                        <a:pt x="701" y="80"/>
                      </a:cubicBezTo>
                      <a:cubicBezTo>
                        <a:pt x="694" y="87"/>
                        <a:pt x="679" y="92"/>
                        <a:pt x="679" y="109"/>
                      </a:cubicBezTo>
                      <a:cubicBezTo>
                        <a:pt x="679" y="110"/>
                        <a:pt x="680" y="112"/>
                        <a:pt x="681" y="113"/>
                      </a:cubicBezTo>
                      <a:cubicBezTo>
                        <a:pt x="681" y="115"/>
                        <a:pt x="683" y="121"/>
                        <a:pt x="686" y="121"/>
                      </a:cubicBezTo>
                      <a:cubicBezTo>
                        <a:pt x="687" y="121"/>
                        <a:pt x="690" y="118"/>
                        <a:pt x="690" y="118"/>
                      </a:cubicBezTo>
                      <a:cubicBezTo>
                        <a:pt x="690" y="121"/>
                        <a:pt x="690" y="121"/>
                        <a:pt x="690" y="121"/>
                      </a:cubicBezTo>
                      <a:cubicBezTo>
                        <a:pt x="685" y="122"/>
                        <a:pt x="678" y="124"/>
                        <a:pt x="676" y="122"/>
                      </a:cubicBezTo>
                      <a:cubicBezTo>
                        <a:pt x="667" y="129"/>
                        <a:pt x="652" y="126"/>
                        <a:pt x="643" y="132"/>
                      </a:cubicBezTo>
                      <a:cubicBezTo>
                        <a:pt x="648" y="132"/>
                        <a:pt x="648" y="132"/>
                        <a:pt x="648" y="132"/>
                      </a:cubicBezTo>
                      <a:cubicBezTo>
                        <a:pt x="652" y="132"/>
                        <a:pt x="656" y="129"/>
                        <a:pt x="659" y="132"/>
                      </a:cubicBezTo>
                      <a:cubicBezTo>
                        <a:pt x="653" y="134"/>
                        <a:pt x="648" y="134"/>
                        <a:pt x="642" y="134"/>
                      </a:cubicBezTo>
                      <a:cubicBezTo>
                        <a:pt x="641" y="134"/>
                        <a:pt x="639" y="133"/>
                        <a:pt x="638" y="133"/>
                      </a:cubicBezTo>
                      <a:cubicBezTo>
                        <a:pt x="637" y="134"/>
                        <a:pt x="635" y="135"/>
                        <a:pt x="635" y="137"/>
                      </a:cubicBezTo>
                      <a:cubicBezTo>
                        <a:pt x="635" y="139"/>
                        <a:pt x="639" y="142"/>
                        <a:pt x="639" y="142"/>
                      </a:cubicBezTo>
                      <a:cubicBezTo>
                        <a:pt x="638" y="145"/>
                        <a:pt x="630" y="161"/>
                        <a:pt x="627" y="161"/>
                      </a:cubicBezTo>
                      <a:cubicBezTo>
                        <a:pt x="626" y="161"/>
                        <a:pt x="625" y="158"/>
                        <a:pt x="624" y="157"/>
                      </a:cubicBezTo>
                      <a:cubicBezTo>
                        <a:pt x="622" y="159"/>
                        <a:pt x="622" y="159"/>
                        <a:pt x="622" y="159"/>
                      </a:cubicBezTo>
                      <a:cubicBezTo>
                        <a:pt x="623" y="163"/>
                        <a:pt x="626" y="164"/>
                        <a:pt x="626" y="168"/>
                      </a:cubicBezTo>
                      <a:cubicBezTo>
                        <a:pt x="626" y="170"/>
                        <a:pt x="617" y="186"/>
                        <a:pt x="615" y="186"/>
                      </a:cubicBezTo>
                      <a:cubicBezTo>
                        <a:pt x="615" y="186"/>
                        <a:pt x="614" y="184"/>
                        <a:pt x="614" y="183"/>
                      </a:cubicBezTo>
                      <a:cubicBezTo>
                        <a:pt x="614" y="181"/>
                        <a:pt x="614" y="180"/>
                        <a:pt x="614" y="178"/>
                      </a:cubicBezTo>
                      <a:cubicBezTo>
                        <a:pt x="614" y="175"/>
                        <a:pt x="610" y="168"/>
                        <a:pt x="609" y="164"/>
                      </a:cubicBezTo>
                      <a:cubicBezTo>
                        <a:pt x="608" y="166"/>
                        <a:pt x="608" y="170"/>
                        <a:pt x="608" y="170"/>
                      </a:cubicBezTo>
                      <a:cubicBezTo>
                        <a:pt x="608" y="173"/>
                        <a:pt x="611" y="181"/>
                        <a:pt x="611" y="185"/>
                      </a:cubicBezTo>
                      <a:cubicBezTo>
                        <a:pt x="611" y="189"/>
                        <a:pt x="608" y="189"/>
                        <a:pt x="611" y="192"/>
                      </a:cubicBezTo>
                      <a:cubicBezTo>
                        <a:pt x="612" y="192"/>
                        <a:pt x="613" y="192"/>
                        <a:pt x="614" y="192"/>
                      </a:cubicBezTo>
                      <a:cubicBezTo>
                        <a:pt x="614" y="193"/>
                        <a:pt x="614" y="195"/>
                        <a:pt x="614" y="196"/>
                      </a:cubicBezTo>
                      <a:cubicBezTo>
                        <a:pt x="614" y="200"/>
                        <a:pt x="610" y="201"/>
                        <a:pt x="608" y="201"/>
                      </a:cubicBezTo>
                      <a:cubicBezTo>
                        <a:pt x="610" y="205"/>
                        <a:pt x="612" y="205"/>
                        <a:pt x="614" y="205"/>
                      </a:cubicBezTo>
                      <a:cubicBezTo>
                        <a:pt x="613" y="210"/>
                        <a:pt x="611" y="210"/>
                        <a:pt x="607" y="210"/>
                      </a:cubicBezTo>
                      <a:cubicBezTo>
                        <a:pt x="607" y="213"/>
                        <a:pt x="607" y="213"/>
                        <a:pt x="607" y="213"/>
                      </a:cubicBezTo>
                      <a:cubicBezTo>
                        <a:pt x="612" y="216"/>
                        <a:pt x="612" y="216"/>
                        <a:pt x="612" y="216"/>
                      </a:cubicBezTo>
                      <a:cubicBezTo>
                        <a:pt x="611" y="218"/>
                        <a:pt x="610" y="221"/>
                        <a:pt x="607" y="221"/>
                      </a:cubicBezTo>
                      <a:cubicBezTo>
                        <a:pt x="602" y="222"/>
                        <a:pt x="600" y="226"/>
                        <a:pt x="596" y="226"/>
                      </a:cubicBezTo>
                      <a:cubicBezTo>
                        <a:pt x="591" y="228"/>
                        <a:pt x="591" y="230"/>
                        <a:pt x="589" y="232"/>
                      </a:cubicBezTo>
                      <a:lnTo>
                        <a:pt x="590" y="23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îṩľíḍè"/>
                <p:cNvSpPr/>
                <p:nvPr/>
              </p:nvSpPr>
              <p:spPr bwMode="auto">
                <a:xfrm>
                  <a:off x="2030413" y="1400175"/>
                  <a:ext cx="1425575" cy="736600"/>
                </a:xfrm>
                <a:custGeom>
                  <a:avLst/>
                  <a:gdLst/>
                  <a:ahLst/>
                  <a:cxnLst>
                    <a:cxn ang="0">
                      <a:pos x="950" y="501"/>
                    </a:cxn>
                    <a:cxn ang="0">
                      <a:pos x="950" y="527"/>
                    </a:cxn>
                    <a:cxn ang="0">
                      <a:pos x="955" y="469"/>
                    </a:cxn>
                    <a:cxn ang="0">
                      <a:pos x="944" y="436"/>
                    </a:cxn>
                    <a:cxn ang="0">
                      <a:pos x="982" y="418"/>
                    </a:cxn>
                    <a:cxn ang="0">
                      <a:pos x="1060" y="356"/>
                    </a:cxn>
                    <a:cxn ang="0">
                      <a:pos x="1050" y="346"/>
                    </a:cxn>
                    <a:cxn ang="0">
                      <a:pos x="991" y="310"/>
                    </a:cxn>
                    <a:cxn ang="0">
                      <a:pos x="965" y="247"/>
                    </a:cxn>
                    <a:cxn ang="0">
                      <a:pos x="908" y="267"/>
                    </a:cxn>
                    <a:cxn ang="0">
                      <a:pos x="831" y="204"/>
                    </a:cxn>
                    <a:cxn ang="0">
                      <a:pos x="794" y="247"/>
                    </a:cxn>
                    <a:cxn ang="0">
                      <a:pos x="783" y="387"/>
                    </a:cxn>
                    <a:cxn ang="0">
                      <a:pos x="726" y="334"/>
                    </a:cxn>
                    <a:cxn ang="0">
                      <a:pos x="607" y="306"/>
                    </a:cxn>
                    <a:cxn ang="0">
                      <a:pos x="595" y="216"/>
                    </a:cxn>
                    <a:cxn ang="0">
                      <a:pos x="633" y="178"/>
                    </a:cxn>
                    <a:cxn ang="0">
                      <a:pos x="675" y="146"/>
                    </a:cxn>
                    <a:cxn ang="0">
                      <a:pos x="686" y="127"/>
                    </a:cxn>
                    <a:cxn ang="0">
                      <a:pos x="722" y="120"/>
                    </a:cxn>
                    <a:cxn ang="0">
                      <a:pos x="746" y="61"/>
                    </a:cxn>
                    <a:cxn ang="0">
                      <a:pos x="702" y="67"/>
                    </a:cxn>
                    <a:cxn ang="0">
                      <a:pos x="665" y="74"/>
                    </a:cxn>
                    <a:cxn ang="0">
                      <a:pos x="625" y="55"/>
                    </a:cxn>
                    <a:cxn ang="0">
                      <a:pos x="574" y="0"/>
                    </a:cxn>
                    <a:cxn ang="0">
                      <a:pos x="555" y="38"/>
                    </a:cxn>
                    <a:cxn ang="0">
                      <a:pos x="567" y="98"/>
                    </a:cxn>
                    <a:cxn ang="0">
                      <a:pos x="492" y="92"/>
                    </a:cxn>
                    <a:cxn ang="0">
                      <a:pos x="430" y="75"/>
                    </a:cxn>
                    <a:cxn ang="0">
                      <a:pos x="387" y="89"/>
                    </a:cxn>
                    <a:cxn ang="0">
                      <a:pos x="333" y="81"/>
                    </a:cxn>
                    <a:cxn ang="0">
                      <a:pos x="202" y="42"/>
                    </a:cxn>
                    <a:cxn ang="0">
                      <a:pos x="138" y="40"/>
                    </a:cxn>
                    <a:cxn ang="0">
                      <a:pos x="61" y="70"/>
                    </a:cxn>
                    <a:cxn ang="0">
                      <a:pos x="0" y="242"/>
                    </a:cxn>
                    <a:cxn ang="0">
                      <a:pos x="67" y="253"/>
                    </a:cxn>
                    <a:cxn ang="0">
                      <a:pos x="124" y="316"/>
                    </a:cxn>
                    <a:cxn ang="0">
                      <a:pos x="136" y="366"/>
                    </a:cxn>
                    <a:cxn ang="0">
                      <a:pos x="181" y="413"/>
                    </a:cxn>
                    <a:cxn ang="0">
                      <a:pos x="224" y="440"/>
                    </a:cxn>
                    <a:cxn ang="0">
                      <a:pos x="610" y="446"/>
                    </a:cxn>
                    <a:cxn ang="0">
                      <a:pos x="676" y="453"/>
                    </a:cxn>
                    <a:cxn ang="0">
                      <a:pos x="705" y="477"/>
                    </a:cxn>
                    <a:cxn ang="0">
                      <a:pos x="759" y="512"/>
                    </a:cxn>
                    <a:cxn ang="0">
                      <a:pos x="732" y="553"/>
                    </a:cxn>
                    <a:cxn ang="0">
                      <a:pos x="772" y="543"/>
                    </a:cxn>
                    <a:cxn ang="0">
                      <a:pos x="814" y="519"/>
                    </a:cxn>
                    <a:cxn ang="0">
                      <a:pos x="879" y="498"/>
                    </a:cxn>
                    <a:cxn ang="0">
                      <a:pos x="928" y="505"/>
                    </a:cxn>
                  </a:cxnLst>
                  <a:rect l="0" t="0" r="r" b="b"/>
                  <a:pathLst>
                    <a:path w="1071" h="553">
                      <a:moveTo>
                        <a:pt x="928" y="503"/>
                      </a:moveTo>
                      <a:cubicBezTo>
                        <a:pt x="928" y="502"/>
                        <a:pt x="928" y="502"/>
                        <a:pt x="928" y="502"/>
                      </a:cubicBezTo>
                      <a:cubicBezTo>
                        <a:pt x="928" y="502"/>
                        <a:pt x="931" y="502"/>
                        <a:pt x="932" y="502"/>
                      </a:cubicBezTo>
                      <a:cubicBezTo>
                        <a:pt x="935" y="502"/>
                        <a:pt x="946" y="504"/>
                        <a:pt x="950" y="501"/>
                      </a:cubicBezTo>
                      <a:cubicBezTo>
                        <a:pt x="954" y="498"/>
                        <a:pt x="954" y="493"/>
                        <a:pt x="960" y="492"/>
                      </a:cubicBezTo>
                      <a:cubicBezTo>
                        <a:pt x="960" y="498"/>
                        <a:pt x="960" y="499"/>
                        <a:pt x="967" y="499"/>
                      </a:cubicBezTo>
                      <a:cubicBezTo>
                        <a:pt x="957" y="500"/>
                        <a:pt x="941" y="507"/>
                        <a:pt x="941" y="516"/>
                      </a:cubicBezTo>
                      <a:cubicBezTo>
                        <a:pt x="941" y="520"/>
                        <a:pt x="947" y="527"/>
                        <a:pt x="950" y="527"/>
                      </a:cubicBezTo>
                      <a:cubicBezTo>
                        <a:pt x="953" y="527"/>
                        <a:pt x="961" y="516"/>
                        <a:pt x="970" y="513"/>
                      </a:cubicBezTo>
                      <a:cubicBezTo>
                        <a:pt x="972" y="513"/>
                        <a:pt x="1003" y="501"/>
                        <a:pt x="1003" y="497"/>
                      </a:cubicBezTo>
                      <a:cubicBezTo>
                        <a:pt x="1003" y="493"/>
                        <a:pt x="991" y="492"/>
                        <a:pt x="988" y="492"/>
                      </a:cubicBezTo>
                      <a:cubicBezTo>
                        <a:pt x="976" y="492"/>
                        <a:pt x="955" y="480"/>
                        <a:pt x="955" y="469"/>
                      </a:cubicBezTo>
                      <a:cubicBezTo>
                        <a:pt x="955" y="466"/>
                        <a:pt x="959" y="463"/>
                        <a:pt x="960" y="458"/>
                      </a:cubicBezTo>
                      <a:cubicBezTo>
                        <a:pt x="958" y="458"/>
                        <a:pt x="953" y="457"/>
                        <a:pt x="949" y="457"/>
                      </a:cubicBezTo>
                      <a:cubicBezTo>
                        <a:pt x="951" y="453"/>
                        <a:pt x="967" y="451"/>
                        <a:pt x="967" y="442"/>
                      </a:cubicBezTo>
                      <a:cubicBezTo>
                        <a:pt x="967" y="434"/>
                        <a:pt x="954" y="436"/>
                        <a:pt x="944" y="436"/>
                      </a:cubicBezTo>
                      <a:cubicBezTo>
                        <a:pt x="925" y="436"/>
                        <a:pt x="916" y="449"/>
                        <a:pt x="903" y="451"/>
                      </a:cubicBezTo>
                      <a:cubicBezTo>
                        <a:pt x="909" y="439"/>
                        <a:pt x="918" y="443"/>
                        <a:pt x="928" y="433"/>
                      </a:cubicBezTo>
                      <a:cubicBezTo>
                        <a:pt x="934" y="427"/>
                        <a:pt x="929" y="423"/>
                        <a:pt x="939" y="420"/>
                      </a:cubicBezTo>
                      <a:cubicBezTo>
                        <a:pt x="955" y="415"/>
                        <a:pt x="965" y="418"/>
                        <a:pt x="982" y="418"/>
                      </a:cubicBezTo>
                      <a:cubicBezTo>
                        <a:pt x="1004" y="418"/>
                        <a:pt x="1016" y="425"/>
                        <a:pt x="1029" y="408"/>
                      </a:cubicBezTo>
                      <a:cubicBezTo>
                        <a:pt x="1035" y="400"/>
                        <a:pt x="1071" y="398"/>
                        <a:pt x="1071" y="384"/>
                      </a:cubicBezTo>
                      <a:cubicBezTo>
                        <a:pt x="1071" y="374"/>
                        <a:pt x="1067" y="370"/>
                        <a:pt x="1063" y="363"/>
                      </a:cubicBezTo>
                      <a:cubicBezTo>
                        <a:pt x="1060" y="363"/>
                        <a:pt x="1065" y="359"/>
                        <a:pt x="1060" y="356"/>
                      </a:cubicBezTo>
                      <a:cubicBezTo>
                        <a:pt x="1060" y="351"/>
                        <a:pt x="1060" y="351"/>
                        <a:pt x="1060" y="351"/>
                      </a:cubicBezTo>
                      <a:cubicBezTo>
                        <a:pt x="1050" y="357"/>
                        <a:pt x="1029" y="364"/>
                        <a:pt x="1018" y="364"/>
                      </a:cubicBezTo>
                      <a:cubicBezTo>
                        <a:pt x="1017" y="364"/>
                        <a:pt x="1014" y="363"/>
                        <a:pt x="1014" y="362"/>
                      </a:cubicBezTo>
                      <a:cubicBezTo>
                        <a:pt x="1022" y="358"/>
                        <a:pt x="1047" y="354"/>
                        <a:pt x="1050" y="346"/>
                      </a:cubicBezTo>
                      <a:cubicBezTo>
                        <a:pt x="1050" y="344"/>
                        <a:pt x="1046" y="343"/>
                        <a:pt x="1046" y="341"/>
                      </a:cubicBezTo>
                      <a:cubicBezTo>
                        <a:pt x="1035" y="342"/>
                        <a:pt x="1013" y="337"/>
                        <a:pt x="1013" y="322"/>
                      </a:cubicBezTo>
                      <a:cubicBezTo>
                        <a:pt x="1013" y="321"/>
                        <a:pt x="1013" y="321"/>
                        <a:pt x="1013" y="321"/>
                      </a:cubicBezTo>
                      <a:cubicBezTo>
                        <a:pt x="1003" y="321"/>
                        <a:pt x="997" y="315"/>
                        <a:pt x="991" y="310"/>
                      </a:cubicBezTo>
                      <a:cubicBezTo>
                        <a:pt x="994" y="309"/>
                        <a:pt x="998" y="308"/>
                        <a:pt x="998" y="302"/>
                      </a:cubicBezTo>
                      <a:cubicBezTo>
                        <a:pt x="998" y="298"/>
                        <a:pt x="994" y="295"/>
                        <a:pt x="995" y="290"/>
                      </a:cubicBezTo>
                      <a:cubicBezTo>
                        <a:pt x="991" y="289"/>
                        <a:pt x="977" y="280"/>
                        <a:pt x="980" y="272"/>
                      </a:cubicBezTo>
                      <a:cubicBezTo>
                        <a:pt x="985" y="262"/>
                        <a:pt x="966" y="259"/>
                        <a:pt x="965" y="247"/>
                      </a:cubicBezTo>
                      <a:cubicBezTo>
                        <a:pt x="964" y="247"/>
                        <a:pt x="959" y="243"/>
                        <a:pt x="958" y="242"/>
                      </a:cubicBezTo>
                      <a:cubicBezTo>
                        <a:pt x="954" y="244"/>
                        <a:pt x="947" y="248"/>
                        <a:pt x="947" y="254"/>
                      </a:cubicBezTo>
                      <a:cubicBezTo>
                        <a:pt x="947" y="261"/>
                        <a:pt x="933" y="277"/>
                        <a:pt x="922" y="277"/>
                      </a:cubicBezTo>
                      <a:cubicBezTo>
                        <a:pt x="914" y="277"/>
                        <a:pt x="913" y="267"/>
                        <a:pt x="908" y="267"/>
                      </a:cubicBezTo>
                      <a:cubicBezTo>
                        <a:pt x="900" y="267"/>
                        <a:pt x="897" y="246"/>
                        <a:pt x="896" y="236"/>
                      </a:cubicBezTo>
                      <a:cubicBezTo>
                        <a:pt x="894" y="224"/>
                        <a:pt x="870" y="233"/>
                        <a:pt x="870" y="216"/>
                      </a:cubicBezTo>
                      <a:cubicBezTo>
                        <a:pt x="858" y="215"/>
                        <a:pt x="855" y="200"/>
                        <a:pt x="843" y="200"/>
                      </a:cubicBezTo>
                      <a:cubicBezTo>
                        <a:pt x="837" y="200"/>
                        <a:pt x="837" y="204"/>
                        <a:pt x="831" y="204"/>
                      </a:cubicBezTo>
                      <a:cubicBezTo>
                        <a:pt x="818" y="204"/>
                        <a:pt x="810" y="197"/>
                        <a:pt x="797" y="197"/>
                      </a:cubicBezTo>
                      <a:cubicBezTo>
                        <a:pt x="791" y="197"/>
                        <a:pt x="784" y="200"/>
                        <a:pt x="784" y="208"/>
                      </a:cubicBezTo>
                      <a:cubicBezTo>
                        <a:pt x="784" y="212"/>
                        <a:pt x="800" y="218"/>
                        <a:pt x="786" y="227"/>
                      </a:cubicBezTo>
                      <a:cubicBezTo>
                        <a:pt x="780" y="231"/>
                        <a:pt x="794" y="241"/>
                        <a:pt x="794" y="247"/>
                      </a:cubicBezTo>
                      <a:cubicBezTo>
                        <a:pt x="796" y="260"/>
                        <a:pt x="783" y="264"/>
                        <a:pt x="778" y="266"/>
                      </a:cubicBezTo>
                      <a:cubicBezTo>
                        <a:pt x="788" y="283"/>
                        <a:pt x="803" y="289"/>
                        <a:pt x="803" y="318"/>
                      </a:cubicBezTo>
                      <a:cubicBezTo>
                        <a:pt x="803" y="326"/>
                        <a:pt x="777" y="346"/>
                        <a:pt x="768" y="347"/>
                      </a:cubicBezTo>
                      <a:cubicBezTo>
                        <a:pt x="783" y="355"/>
                        <a:pt x="777" y="379"/>
                        <a:pt x="783" y="387"/>
                      </a:cubicBezTo>
                      <a:cubicBezTo>
                        <a:pt x="782" y="389"/>
                        <a:pt x="776" y="392"/>
                        <a:pt x="775" y="397"/>
                      </a:cubicBezTo>
                      <a:cubicBezTo>
                        <a:pt x="770" y="397"/>
                        <a:pt x="766" y="406"/>
                        <a:pt x="762" y="403"/>
                      </a:cubicBezTo>
                      <a:cubicBezTo>
                        <a:pt x="751" y="394"/>
                        <a:pt x="736" y="380"/>
                        <a:pt x="736" y="367"/>
                      </a:cubicBezTo>
                      <a:cubicBezTo>
                        <a:pt x="736" y="353"/>
                        <a:pt x="738" y="342"/>
                        <a:pt x="726" y="334"/>
                      </a:cubicBezTo>
                      <a:cubicBezTo>
                        <a:pt x="697" y="334"/>
                        <a:pt x="697" y="334"/>
                        <a:pt x="697" y="334"/>
                      </a:cubicBezTo>
                      <a:cubicBezTo>
                        <a:pt x="681" y="322"/>
                        <a:pt x="662" y="315"/>
                        <a:pt x="643" y="308"/>
                      </a:cubicBezTo>
                      <a:cubicBezTo>
                        <a:pt x="640" y="306"/>
                        <a:pt x="629" y="299"/>
                        <a:pt x="623" y="299"/>
                      </a:cubicBezTo>
                      <a:cubicBezTo>
                        <a:pt x="617" y="299"/>
                        <a:pt x="614" y="306"/>
                        <a:pt x="607" y="306"/>
                      </a:cubicBezTo>
                      <a:cubicBezTo>
                        <a:pt x="607" y="295"/>
                        <a:pt x="600" y="270"/>
                        <a:pt x="590" y="270"/>
                      </a:cubicBezTo>
                      <a:cubicBezTo>
                        <a:pt x="586" y="270"/>
                        <a:pt x="584" y="274"/>
                        <a:pt x="579" y="275"/>
                      </a:cubicBezTo>
                      <a:cubicBezTo>
                        <a:pt x="581" y="269"/>
                        <a:pt x="579" y="268"/>
                        <a:pt x="579" y="255"/>
                      </a:cubicBezTo>
                      <a:cubicBezTo>
                        <a:pt x="579" y="237"/>
                        <a:pt x="584" y="227"/>
                        <a:pt x="595" y="216"/>
                      </a:cubicBezTo>
                      <a:cubicBezTo>
                        <a:pt x="598" y="213"/>
                        <a:pt x="606" y="196"/>
                        <a:pt x="609" y="194"/>
                      </a:cubicBezTo>
                      <a:cubicBezTo>
                        <a:pt x="617" y="192"/>
                        <a:pt x="630" y="196"/>
                        <a:pt x="630" y="186"/>
                      </a:cubicBezTo>
                      <a:cubicBezTo>
                        <a:pt x="630" y="179"/>
                        <a:pt x="613" y="178"/>
                        <a:pt x="607" y="175"/>
                      </a:cubicBezTo>
                      <a:cubicBezTo>
                        <a:pt x="611" y="176"/>
                        <a:pt x="597" y="167"/>
                        <a:pt x="633" y="178"/>
                      </a:cubicBezTo>
                      <a:cubicBezTo>
                        <a:pt x="643" y="181"/>
                        <a:pt x="637" y="169"/>
                        <a:pt x="642" y="169"/>
                      </a:cubicBezTo>
                      <a:cubicBezTo>
                        <a:pt x="643" y="169"/>
                        <a:pt x="647" y="169"/>
                        <a:pt x="652" y="169"/>
                      </a:cubicBezTo>
                      <a:cubicBezTo>
                        <a:pt x="662" y="169"/>
                        <a:pt x="668" y="158"/>
                        <a:pt x="675" y="153"/>
                      </a:cubicBezTo>
                      <a:cubicBezTo>
                        <a:pt x="675" y="146"/>
                        <a:pt x="675" y="146"/>
                        <a:pt x="675" y="146"/>
                      </a:cubicBezTo>
                      <a:cubicBezTo>
                        <a:pt x="660" y="142"/>
                        <a:pt x="645" y="145"/>
                        <a:pt x="639" y="131"/>
                      </a:cubicBezTo>
                      <a:cubicBezTo>
                        <a:pt x="639" y="131"/>
                        <a:pt x="643" y="131"/>
                        <a:pt x="647" y="131"/>
                      </a:cubicBezTo>
                      <a:cubicBezTo>
                        <a:pt x="652" y="135"/>
                        <a:pt x="658" y="141"/>
                        <a:pt x="666" y="141"/>
                      </a:cubicBezTo>
                      <a:cubicBezTo>
                        <a:pt x="673" y="141"/>
                        <a:pt x="686" y="132"/>
                        <a:pt x="686" y="127"/>
                      </a:cubicBezTo>
                      <a:cubicBezTo>
                        <a:pt x="686" y="125"/>
                        <a:pt x="680" y="117"/>
                        <a:pt x="683" y="117"/>
                      </a:cubicBezTo>
                      <a:cubicBezTo>
                        <a:pt x="693" y="117"/>
                        <a:pt x="696" y="126"/>
                        <a:pt x="703" y="126"/>
                      </a:cubicBezTo>
                      <a:cubicBezTo>
                        <a:pt x="707" y="126"/>
                        <a:pt x="709" y="123"/>
                        <a:pt x="717" y="123"/>
                      </a:cubicBezTo>
                      <a:cubicBezTo>
                        <a:pt x="715" y="120"/>
                        <a:pt x="717" y="112"/>
                        <a:pt x="722" y="120"/>
                      </a:cubicBezTo>
                      <a:cubicBezTo>
                        <a:pt x="725" y="125"/>
                        <a:pt x="748" y="105"/>
                        <a:pt x="748" y="100"/>
                      </a:cubicBezTo>
                      <a:cubicBezTo>
                        <a:pt x="748" y="96"/>
                        <a:pt x="738" y="91"/>
                        <a:pt x="738" y="89"/>
                      </a:cubicBezTo>
                      <a:cubicBezTo>
                        <a:pt x="738" y="85"/>
                        <a:pt x="732" y="78"/>
                        <a:pt x="746" y="72"/>
                      </a:cubicBezTo>
                      <a:cubicBezTo>
                        <a:pt x="748" y="68"/>
                        <a:pt x="746" y="68"/>
                        <a:pt x="746" y="61"/>
                      </a:cubicBezTo>
                      <a:cubicBezTo>
                        <a:pt x="732" y="61"/>
                        <a:pt x="735" y="50"/>
                        <a:pt x="717" y="50"/>
                      </a:cubicBezTo>
                      <a:cubicBezTo>
                        <a:pt x="713" y="49"/>
                        <a:pt x="710" y="47"/>
                        <a:pt x="706" y="47"/>
                      </a:cubicBezTo>
                      <a:cubicBezTo>
                        <a:pt x="701" y="47"/>
                        <a:pt x="695" y="50"/>
                        <a:pt x="695" y="55"/>
                      </a:cubicBezTo>
                      <a:cubicBezTo>
                        <a:pt x="695" y="61"/>
                        <a:pt x="702" y="63"/>
                        <a:pt x="702" y="67"/>
                      </a:cubicBezTo>
                      <a:cubicBezTo>
                        <a:pt x="702" y="72"/>
                        <a:pt x="692" y="72"/>
                        <a:pt x="689" y="76"/>
                      </a:cubicBezTo>
                      <a:cubicBezTo>
                        <a:pt x="686" y="84"/>
                        <a:pt x="687" y="90"/>
                        <a:pt x="681" y="98"/>
                      </a:cubicBezTo>
                      <a:cubicBezTo>
                        <a:pt x="671" y="110"/>
                        <a:pt x="658" y="90"/>
                        <a:pt x="658" y="85"/>
                      </a:cubicBezTo>
                      <a:cubicBezTo>
                        <a:pt x="658" y="79"/>
                        <a:pt x="665" y="81"/>
                        <a:pt x="665" y="74"/>
                      </a:cubicBezTo>
                      <a:cubicBezTo>
                        <a:pt x="665" y="71"/>
                        <a:pt x="652" y="59"/>
                        <a:pt x="649" y="59"/>
                      </a:cubicBezTo>
                      <a:cubicBezTo>
                        <a:pt x="636" y="59"/>
                        <a:pt x="645" y="78"/>
                        <a:pt x="631" y="78"/>
                      </a:cubicBezTo>
                      <a:cubicBezTo>
                        <a:pt x="631" y="70"/>
                        <a:pt x="630" y="65"/>
                        <a:pt x="621" y="60"/>
                      </a:cubicBezTo>
                      <a:cubicBezTo>
                        <a:pt x="622" y="58"/>
                        <a:pt x="623" y="57"/>
                        <a:pt x="625" y="55"/>
                      </a:cubicBezTo>
                      <a:cubicBezTo>
                        <a:pt x="618" y="51"/>
                        <a:pt x="609" y="55"/>
                        <a:pt x="603" y="48"/>
                      </a:cubicBezTo>
                      <a:cubicBezTo>
                        <a:pt x="606" y="47"/>
                        <a:pt x="614" y="44"/>
                        <a:pt x="614" y="38"/>
                      </a:cubicBezTo>
                      <a:cubicBezTo>
                        <a:pt x="614" y="29"/>
                        <a:pt x="601" y="30"/>
                        <a:pt x="601" y="23"/>
                      </a:cubicBezTo>
                      <a:cubicBezTo>
                        <a:pt x="601" y="10"/>
                        <a:pt x="591" y="1"/>
                        <a:pt x="574" y="0"/>
                      </a:cubicBezTo>
                      <a:cubicBezTo>
                        <a:pt x="565" y="0"/>
                        <a:pt x="569" y="6"/>
                        <a:pt x="569" y="10"/>
                      </a:cubicBezTo>
                      <a:cubicBezTo>
                        <a:pt x="564" y="11"/>
                        <a:pt x="557" y="10"/>
                        <a:pt x="557" y="17"/>
                      </a:cubicBezTo>
                      <a:cubicBezTo>
                        <a:pt x="557" y="21"/>
                        <a:pt x="561" y="23"/>
                        <a:pt x="561" y="28"/>
                      </a:cubicBezTo>
                      <a:cubicBezTo>
                        <a:pt x="561" y="32"/>
                        <a:pt x="555" y="32"/>
                        <a:pt x="555" y="38"/>
                      </a:cubicBezTo>
                      <a:cubicBezTo>
                        <a:pt x="555" y="52"/>
                        <a:pt x="585" y="44"/>
                        <a:pt x="585" y="59"/>
                      </a:cubicBezTo>
                      <a:cubicBezTo>
                        <a:pt x="585" y="61"/>
                        <a:pt x="581" y="72"/>
                        <a:pt x="581" y="72"/>
                      </a:cubicBezTo>
                      <a:cubicBezTo>
                        <a:pt x="584" y="70"/>
                        <a:pt x="587" y="69"/>
                        <a:pt x="591" y="67"/>
                      </a:cubicBezTo>
                      <a:cubicBezTo>
                        <a:pt x="596" y="85"/>
                        <a:pt x="567" y="77"/>
                        <a:pt x="567" y="98"/>
                      </a:cubicBezTo>
                      <a:cubicBezTo>
                        <a:pt x="553" y="102"/>
                        <a:pt x="564" y="88"/>
                        <a:pt x="561" y="83"/>
                      </a:cubicBezTo>
                      <a:cubicBezTo>
                        <a:pt x="559" y="81"/>
                        <a:pt x="547" y="78"/>
                        <a:pt x="541" y="78"/>
                      </a:cubicBezTo>
                      <a:cubicBezTo>
                        <a:pt x="533" y="78"/>
                        <a:pt x="530" y="82"/>
                        <a:pt x="530" y="92"/>
                      </a:cubicBezTo>
                      <a:cubicBezTo>
                        <a:pt x="522" y="91"/>
                        <a:pt x="517" y="92"/>
                        <a:pt x="492" y="92"/>
                      </a:cubicBezTo>
                      <a:cubicBezTo>
                        <a:pt x="468" y="92"/>
                        <a:pt x="441" y="83"/>
                        <a:pt x="435" y="65"/>
                      </a:cubicBezTo>
                      <a:cubicBezTo>
                        <a:pt x="427" y="67"/>
                        <a:pt x="400" y="68"/>
                        <a:pt x="400" y="78"/>
                      </a:cubicBezTo>
                      <a:cubicBezTo>
                        <a:pt x="400" y="81"/>
                        <a:pt x="403" y="82"/>
                        <a:pt x="406" y="82"/>
                      </a:cubicBezTo>
                      <a:cubicBezTo>
                        <a:pt x="413" y="82"/>
                        <a:pt x="425" y="79"/>
                        <a:pt x="430" y="75"/>
                      </a:cubicBezTo>
                      <a:cubicBezTo>
                        <a:pt x="432" y="90"/>
                        <a:pt x="409" y="78"/>
                        <a:pt x="409" y="93"/>
                      </a:cubicBezTo>
                      <a:cubicBezTo>
                        <a:pt x="409" y="96"/>
                        <a:pt x="414" y="106"/>
                        <a:pt x="412" y="106"/>
                      </a:cubicBezTo>
                      <a:cubicBezTo>
                        <a:pt x="403" y="106"/>
                        <a:pt x="401" y="95"/>
                        <a:pt x="394" y="92"/>
                      </a:cubicBezTo>
                      <a:cubicBezTo>
                        <a:pt x="387" y="89"/>
                        <a:pt x="387" y="89"/>
                        <a:pt x="387" y="89"/>
                      </a:cubicBezTo>
                      <a:cubicBezTo>
                        <a:pt x="377" y="89"/>
                        <a:pt x="370" y="89"/>
                        <a:pt x="359" y="89"/>
                      </a:cubicBezTo>
                      <a:cubicBezTo>
                        <a:pt x="350" y="89"/>
                        <a:pt x="344" y="92"/>
                        <a:pt x="335" y="93"/>
                      </a:cubicBezTo>
                      <a:cubicBezTo>
                        <a:pt x="317" y="93"/>
                        <a:pt x="317" y="87"/>
                        <a:pt x="317" y="86"/>
                      </a:cubicBezTo>
                      <a:cubicBezTo>
                        <a:pt x="317" y="82"/>
                        <a:pt x="331" y="83"/>
                        <a:pt x="333" y="81"/>
                      </a:cubicBezTo>
                      <a:cubicBezTo>
                        <a:pt x="321" y="64"/>
                        <a:pt x="323" y="66"/>
                        <a:pt x="298" y="68"/>
                      </a:cubicBezTo>
                      <a:cubicBezTo>
                        <a:pt x="271" y="70"/>
                        <a:pt x="258" y="48"/>
                        <a:pt x="231" y="48"/>
                      </a:cubicBezTo>
                      <a:cubicBezTo>
                        <a:pt x="223" y="48"/>
                        <a:pt x="219" y="54"/>
                        <a:pt x="212" y="54"/>
                      </a:cubicBezTo>
                      <a:cubicBezTo>
                        <a:pt x="207" y="54"/>
                        <a:pt x="202" y="46"/>
                        <a:pt x="202" y="42"/>
                      </a:cubicBezTo>
                      <a:cubicBezTo>
                        <a:pt x="193" y="44"/>
                        <a:pt x="193" y="54"/>
                        <a:pt x="184" y="54"/>
                      </a:cubicBezTo>
                      <a:cubicBezTo>
                        <a:pt x="176" y="54"/>
                        <a:pt x="164" y="34"/>
                        <a:pt x="161" y="34"/>
                      </a:cubicBezTo>
                      <a:cubicBezTo>
                        <a:pt x="153" y="34"/>
                        <a:pt x="156" y="47"/>
                        <a:pt x="146" y="47"/>
                      </a:cubicBezTo>
                      <a:cubicBezTo>
                        <a:pt x="143" y="47"/>
                        <a:pt x="140" y="44"/>
                        <a:pt x="138" y="40"/>
                      </a:cubicBezTo>
                      <a:cubicBezTo>
                        <a:pt x="125" y="44"/>
                        <a:pt x="120" y="44"/>
                        <a:pt x="108" y="49"/>
                      </a:cubicBezTo>
                      <a:cubicBezTo>
                        <a:pt x="103" y="50"/>
                        <a:pt x="91" y="59"/>
                        <a:pt x="87" y="55"/>
                      </a:cubicBezTo>
                      <a:cubicBezTo>
                        <a:pt x="76" y="44"/>
                        <a:pt x="78" y="58"/>
                        <a:pt x="74" y="58"/>
                      </a:cubicBezTo>
                      <a:cubicBezTo>
                        <a:pt x="45" y="59"/>
                        <a:pt x="65" y="70"/>
                        <a:pt x="61" y="70"/>
                      </a:cubicBezTo>
                      <a:cubicBezTo>
                        <a:pt x="50" y="70"/>
                        <a:pt x="30" y="67"/>
                        <a:pt x="12" y="56"/>
                      </a:cubicBezTo>
                      <a:cubicBezTo>
                        <a:pt x="11" y="56"/>
                        <a:pt x="6" y="52"/>
                        <a:pt x="6" y="51"/>
                      </a:cubicBezTo>
                      <a:cubicBezTo>
                        <a:pt x="3" y="52"/>
                        <a:pt x="5" y="52"/>
                        <a:pt x="0" y="51"/>
                      </a:cubicBez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6" y="247"/>
                        <a:pt x="19" y="240"/>
                        <a:pt x="25" y="248"/>
                      </a:cubicBezTo>
                      <a:cubicBezTo>
                        <a:pt x="29" y="254"/>
                        <a:pt x="38" y="266"/>
                        <a:pt x="47" y="266"/>
                      </a:cubicBezTo>
                      <a:cubicBezTo>
                        <a:pt x="53" y="266"/>
                        <a:pt x="53" y="257"/>
                        <a:pt x="59" y="255"/>
                      </a:cubicBezTo>
                      <a:cubicBezTo>
                        <a:pt x="62" y="254"/>
                        <a:pt x="64" y="255"/>
                        <a:pt x="67" y="253"/>
                      </a:cubicBezTo>
                      <a:cubicBezTo>
                        <a:pt x="81" y="266"/>
                        <a:pt x="87" y="271"/>
                        <a:pt x="99" y="288"/>
                      </a:cubicBezTo>
                      <a:cubicBezTo>
                        <a:pt x="100" y="290"/>
                        <a:pt x="103" y="291"/>
                        <a:pt x="105" y="295"/>
                      </a:cubicBezTo>
                      <a:cubicBezTo>
                        <a:pt x="106" y="300"/>
                        <a:pt x="108" y="306"/>
                        <a:pt x="113" y="311"/>
                      </a:cubicBezTo>
                      <a:cubicBezTo>
                        <a:pt x="116" y="314"/>
                        <a:pt x="121" y="313"/>
                        <a:pt x="124" y="316"/>
                      </a:cubicBezTo>
                      <a:cubicBezTo>
                        <a:pt x="128" y="320"/>
                        <a:pt x="135" y="322"/>
                        <a:pt x="135" y="332"/>
                      </a:cubicBezTo>
                      <a:cubicBezTo>
                        <a:pt x="135" y="336"/>
                        <a:pt x="129" y="337"/>
                        <a:pt x="129" y="340"/>
                      </a:cubicBezTo>
                      <a:cubicBezTo>
                        <a:pt x="129" y="343"/>
                        <a:pt x="132" y="344"/>
                        <a:pt x="132" y="347"/>
                      </a:cubicBezTo>
                      <a:cubicBezTo>
                        <a:pt x="132" y="352"/>
                        <a:pt x="130" y="364"/>
                        <a:pt x="136" y="366"/>
                      </a:cubicBezTo>
                      <a:cubicBezTo>
                        <a:pt x="140" y="367"/>
                        <a:pt x="143" y="367"/>
                        <a:pt x="146" y="370"/>
                      </a:cubicBezTo>
                      <a:cubicBezTo>
                        <a:pt x="150" y="373"/>
                        <a:pt x="145" y="379"/>
                        <a:pt x="150" y="383"/>
                      </a:cubicBezTo>
                      <a:cubicBezTo>
                        <a:pt x="150" y="383"/>
                        <a:pt x="162" y="390"/>
                        <a:pt x="162" y="391"/>
                      </a:cubicBezTo>
                      <a:cubicBezTo>
                        <a:pt x="165" y="401"/>
                        <a:pt x="166" y="413"/>
                        <a:pt x="181" y="413"/>
                      </a:cubicBezTo>
                      <a:cubicBezTo>
                        <a:pt x="183" y="422"/>
                        <a:pt x="199" y="416"/>
                        <a:pt x="202" y="428"/>
                      </a:cubicBezTo>
                      <a:cubicBezTo>
                        <a:pt x="204" y="432"/>
                        <a:pt x="215" y="433"/>
                        <a:pt x="219" y="437"/>
                      </a:cubicBezTo>
                      <a:cubicBezTo>
                        <a:pt x="220" y="438"/>
                        <a:pt x="222" y="439"/>
                        <a:pt x="224" y="440"/>
                      </a:cubicBezTo>
                      <a:cubicBezTo>
                        <a:pt x="224" y="440"/>
                        <a:pt x="224" y="440"/>
                        <a:pt x="224" y="440"/>
                      </a:cubicBezTo>
                      <a:cubicBezTo>
                        <a:pt x="577" y="440"/>
                        <a:pt x="577" y="440"/>
                        <a:pt x="577" y="440"/>
                      </a:cubicBezTo>
                      <a:cubicBezTo>
                        <a:pt x="577" y="435"/>
                        <a:pt x="577" y="435"/>
                        <a:pt x="577" y="435"/>
                      </a:cubicBezTo>
                      <a:cubicBezTo>
                        <a:pt x="583" y="439"/>
                        <a:pt x="582" y="443"/>
                        <a:pt x="588" y="446"/>
                      </a:cubicBezTo>
                      <a:cubicBezTo>
                        <a:pt x="610" y="446"/>
                        <a:pt x="610" y="446"/>
                        <a:pt x="610" y="446"/>
                      </a:cubicBezTo>
                      <a:cubicBezTo>
                        <a:pt x="619" y="455"/>
                        <a:pt x="630" y="455"/>
                        <a:pt x="647" y="455"/>
                      </a:cubicBezTo>
                      <a:cubicBezTo>
                        <a:pt x="652" y="453"/>
                        <a:pt x="653" y="455"/>
                        <a:pt x="658" y="452"/>
                      </a:cubicBezTo>
                      <a:cubicBezTo>
                        <a:pt x="662" y="450"/>
                        <a:pt x="661" y="443"/>
                        <a:pt x="665" y="443"/>
                      </a:cubicBezTo>
                      <a:cubicBezTo>
                        <a:pt x="670" y="443"/>
                        <a:pt x="674" y="451"/>
                        <a:pt x="676" y="453"/>
                      </a:cubicBezTo>
                      <a:cubicBezTo>
                        <a:pt x="677" y="451"/>
                        <a:pt x="676" y="448"/>
                        <a:pt x="676" y="447"/>
                      </a:cubicBezTo>
                      <a:cubicBezTo>
                        <a:pt x="677" y="447"/>
                        <a:pt x="678" y="447"/>
                        <a:pt x="680" y="447"/>
                      </a:cubicBezTo>
                      <a:cubicBezTo>
                        <a:pt x="682" y="447"/>
                        <a:pt x="701" y="462"/>
                        <a:pt x="702" y="463"/>
                      </a:cubicBezTo>
                      <a:cubicBezTo>
                        <a:pt x="704" y="469"/>
                        <a:pt x="702" y="473"/>
                        <a:pt x="705" y="477"/>
                      </a:cubicBezTo>
                      <a:cubicBezTo>
                        <a:pt x="715" y="487"/>
                        <a:pt x="729" y="485"/>
                        <a:pt x="740" y="492"/>
                      </a:cubicBezTo>
                      <a:cubicBezTo>
                        <a:pt x="752" y="492"/>
                        <a:pt x="752" y="492"/>
                        <a:pt x="752" y="492"/>
                      </a:cubicBezTo>
                      <a:cubicBezTo>
                        <a:pt x="757" y="495"/>
                        <a:pt x="763" y="500"/>
                        <a:pt x="763" y="506"/>
                      </a:cubicBezTo>
                      <a:cubicBezTo>
                        <a:pt x="763" y="509"/>
                        <a:pt x="762" y="512"/>
                        <a:pt x="759" y="512"/>
                      </a:cubicBezTo>
                      <a:cubicBezTo>
                        <a:pt x="754" y="512"/>
                        <a:pt x="748" y="506"/>
                        <a:pt x="747" y="504"/>
                      </a:cubicBezTo>
                      <a:cubicBezTo>
                        <a:pt x="745" y="511"/>
                        <a:pt x="741" y="532"/>
                        <a:pt x="735" y="532"/>
                      </a:cubicBezTo>
                      <a:cubicBezTo>
                        <a:pt x="730" y="538"/>
                        <a:pt x="725" y="541"/>
                        <a:pt x="725" y="547"/>
                      </a:cubicBezTo>
                      <a:cubicBezTo>
                        <a:pt x="726" y="549"/>
                        <a:pt x="729" y="553"/>
                        <a:pt x="732" y="553"/>
                      </a:cubicBezTo>
                      <a:cubicBezTo>
                        <a:pt x="736" y="553"/>
                        <a:pt x="736" y="550"/>
                        <a:pt x="738" y="548"/>
                      </a:cubicBezTo>
                      <a:cubicBezTo>
                        <a:pt x="742" y="544"/>
                        <a:pt x="748" y="545"/>
                        <a:pt x="755" y="545"/>
                      </a:cubicBezTo>
                      <a:cubicBezTo>
                        <a:pt x="760" y="545"/>
                        <a:pt x="763" y="548"/>
                        <a:pt x="765" y="546"/>
                      </a:cubicBezTo>
                      <a:cubicBezTo>
                        <a:pt x="768" y="545"/>
                        <a:pt x="770" y="544"/>
                        <a:pt x="772" y="543"/>
                      </a:cubicBezTo>
                      <a:cubicBezTo>
                        <a:pt x="772" y="540"/>
                        <a:pt x="771" y="538"/>
                        <a:pt x="770" y="536"/>
                      </a:cubicBezTo>
                      <a:cubicBezTo>
                        <a:pt x="769" y="534"/>
                        <a:pt x="767" y="533"/>
                        <a:pt x="767" y="531"/>
                      </a:cubicBezTo>
                      <a:cubicBezTo>
                        <a:pt x="767" y="529"/>
                        <a:pt x="771" y="528"/>
                        <a:pt x="773" y="528"/>
                      </a:cubicBezTo>
                      <a:cubicBezTo>
                        <a:pt x="782" y="525"/>
                        <a:pt x="803" y="519"/>
                        <a:pt x="814" y="519"/>
                      </a:cubicBezTo>
                      <a:cubicBezTo>
                        <a:pt x="815" y="519"/>
                        <a:pt x="831" y="503"/>
                        <a:pt x="834" y="501"/>
                      </a:cubicBezTo>
                      <a:cubicBezTo>
                        <a:pt x="836" y="499"/>
                        <a:pt x="847" y="500"/>
                        <a:pt x="857" y="500"/>
                      </a:cubicBezTo>
                      <a:cubicBezTo>
                        <a:pt x="861" y="500"/>
                        <a:pt x="864" y="500"/>
                        <a:pt x="868" y="500"/>
                      </a:cubicBezTo>
                      <a:cubicBezTo>
                        <a:pt x="872" y="500"/>
                        <a:pt x="876" y="498"/>
                        <a:pt x="879" y="498"/>
                      </a:cubicBezTo>
                      <a:cubicBezTo>
                        <a:pt x="884" y="497"/>
                        <a:pt x="882" y="496"/>
                        <a:pt x="884" y="494"/>
                      </a:cubicBezTo>
                      <a:cubicBezTo>
                        <a:pt x="892" y="486"/>
                        <a:pt x="892" y="471"/>
                        <a:pt x="903" y="463"/>
                      </a:cubicBezTo>
                      <a:cubicBezTo>
                        <a:pt x="908" y="470"/>
                        <a:pt x="916" y="460"/>
                        <a:pt x="920" y="467"/>
                      </a:cubicBezTo>
                      <a:cubicBezTo>
                        <a:pt x="926" y="478"/>
                        <a:pt x="922" y="494"/>
                        <a:pt x="928" y="505"/>
                      </a:cubicBezTo>
                      <a:lnTo>
                        <a:pt x="928" y="5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îṣļîḑé"/>
                <p:cNvSpPr/>
                <p:nvPr/>
              </p:nvSpPr>
              <p:spPr bwMode="auto">
                <a:xfrm>
                  <a:off x="1585913" y="1417638"/>
                  <a:ext cx="623888" cy="457200"/>
                </a:xfrm>
                <a:custGeom>
                  <a:avLst/>
                  <a:gdLst/>
                  <a:ahLst/>
                  <a:cxnLst>
                    <a:cxn ang="0">
                      <a:pos x="334" y="228"/>
                    </a:cxn>
                    <a:cxn ang="0">
                      <a:pos x="381" y="252"/>
                    </a:cxn>
                    <a:cxn ang="0">
                      <a:pos x="401" y="239"/>
                    </a:cxn>
                    <a:cxn ang="0">
                      <a:pos x="439" y="281"/>
                    </a:cxn>
                    <a:cxn ang="0">
                      <a:pos x="458" y="302"/>
                    </a:cxn>
                    <a:cxn ang="0">
                      <a:pos x="463" y="326"/>
                    </a:cxn>
                    <a:cxn ang="0">
                      <a:pos x="440" y="314"/>
                    </a:cxn>
                    <a:cxn ang="0">
                      <a:pos x="427" y="300"/>
                    </a:cxn>
                    <a:cxn ang="0">
                      <a:pos x="426" y="286"/>
                    </a:cxn>
                    <a:cxn ang="0">
                      <a:pos x="414" y="286"/>
                    </a:cxn>
                    <a:cxn ang="0">
                      <a:pos x="412" y="270"/>
                    </a:cxn>
                    <a:cxn ang="0">
                      <a:pos x="390" y="261"/>
                    </a:cxn>
                    <a:cxn ang="0">
                      <a:pos x="363" y="252"/>
                    </a:cxn>
                    <a:cxn ang="0">
                      <a:pos x="299" y="236"/>
                    </a:cxn>
                    <a:cxn ang="0">
                      <a:pos x="240" y="221"/>
                    </a:cxn>
                    <a:cxn ang="0">
                      <a:pos x="200" y="252"/>
                    </a:cxn>
                    <a:cxn ang="0">
                      <a:pos x="199" y="245"/>
                    </a:cxn>
                    <a:cxn ang="0">
                      <a:pos x="218" y="219"/>
                    </a:cxn>
                    <a:cxn ang="0">
                      <a:pos x="213" y="214"/>
                    </a:cxn>
                    <a:cxn ang="0">
                      <a:pos x="173" y="260"/>
                    </a:cxn>
                    <a:cxn ang="0">
                      <a:pos x="143" y="288"/>
                    </a:cxn>
                    <a:cxn ang="0">
                      <a:pos x="79" y="322"/>
                    </a:cxn>
                    <a:cxn ang="0">
                      <a:pos x="57" y="328"/>
                    </a:cxn>
                    <a:cxn ang="0">
                      <a:pos x="92" y="307"/>
                    </a:cxn>
                    <a:cxn ang="0">
                      <a:pos x="148" y="256"/>
                    </a:cxn>
                    <a:cxn ang="0">
                      <a:pos x="125" y="262"/>
                    </a:cxn>
                    <a:cxn ang="0">
                      <a:pos x="110" y="266"/>
                    </a:cxn>
                    <a:cxn ang="0">
                      <a:pos x="88" y="261"/>
                    </a:cxn>
                    <a:cxn ang="0">
                      <a:pos x="76" y="264"/>
                    </a:cxn>
                    <a:cxn ang="0">
                      <a:pos x="72" y="244"/>
                    </a:cxn>
                    <a:cxn ang="0">
                      <a:pos x="60" y="245"/>
                    </a:cxn>
                    <a:cxn ang="0">
                      <a:pos x="37" y="224"/>
                    </a:cxn>
                    <a:cxn ang="0">
                      <a:pos x="52" y="180"/>
                    </a:cxn>
                    <a:cxn ang="0">
                      <a:pos x="79" y="152"/>
                    </a:cxn>
                    <a:cxn ang="0">
                      <a:pos x="85" y="145"/>
                    </a:cxn>
                    <a:cxn ang="0">
                      <a:pos x="60" y="153"/>
                    </a:cxn>
                    <a:cxn ang="0">
                      <a:pos x="18" y="150"/>
                    </a:cxn>
                    <a:cxn ang="0">
                      <a:pos x="13" y="133"/>
                    </a:cxn>
                    <a:cxn ang="0">
                      <a:pos x="40" y="106"/>
                    </a:cxn>
                    <a:cxn ang="0">
                      <a:pos x="64" y="116"/>
                    </a:cxn>
                    <a:cxn ang="0">
                      <a:pos x="50" y="95"/>
                    </a:cxn>
                    <a:cxn ang="0">
                      <a:pos x="13" y="68"/>
                    </a:cxn>
                    <a:cxn ang="0">
                      <a:pos x="44" y="56"/>
                    </a:cxn>
                    <a:cxn ang="0">
                      <a:pos x="117" y="13"/>
                    </a:cxn>
                    <a:cxn ang="0">
                      <a:pos x="150" y="7"/>
                    </a:cxn>
                    <a:cxn ang="0">
                      <a:pos x="157" y="7"/>
                    </a:cxn>
                    <a:cxn ang="0">
                      <a:pos x="189" y="11"/>
                    </a:cxn>
                    <a:cxn ang="0">
                      <a:pos x="236" y="20"/>
                    </a:cxn>
                    <a:cxn ang="0">
                      <a:pos x="307" y="28"/>
                    </a:cxn>
                    <a:cxn ang="0">
                      <a:pos x="334" y="36"/>
                    </a:cxn>
                  </a:cxnLst>
                  <a:rect l="0" t="0" r="r" b="b"/>
                  <a:pathLst>
                    <a:path w="469" h="343">
                      <a:moveTo>
                        <a:pt x="334" y="37"/>
                      </a:moveTo>
                      <a:cubicBezTo>
                        <a:pt x="334" y="228"/>
                        <a:pt x="334" y="228"/>
                        <a:pt x="334" y="228"/>
                      </a:cubicBezTo>
                      <a:cubicBezTo>
                        <a:pt x="340" y="233"/>
                        <a:pt x="353" y="226"/>
                        <a:pt x="359" y="234"/>
                      </a:cubicBezTo>
                      <a:cubicBezTo>
                        <a:pt x="363" y="240"/>
                        <a:pt x="372" y="252"/>
                        <a:pt x="381" y="252"/>
                      </a:cubicBezTo>
                      <a:cubicBezTo>
                        <a:pt x="387" y="252"/>
                        <a:pt x="387" y="243"/>
                        <a:pt x="393" y="241"/>
                      </a:cubicBezTo>
                      <a:cubicBezTo>
                        <a:pt x="396" y="240"/>
                        <a:pt x="398" y="241"/>
                        <a:pt x="401" y="239"/>
                      </a:cubicBezTo>
                      <a:cubicBezTo>
                        <a:pt x="415" y="252"/>
                        <a:pt x="421" y="257"/>
                        <a:pt x="433" y="274"/>
                      </a:cubicBezTo>
                      <a:cubicBezTo>
                        <a:pt x="434" y="276"/>
                        <a:pt x="437" y="277"/>
                        <a:pt x="439" y="281"/>
                      </a:cubicBezTo>
                      <a:cubicBezTo>
                        <a:pt x="440" y="286"/>
                        <a:pt x="442" y="292"/>
                        <a:pt x="447" y="297"/>
                      </a:cubicBezTo>
                      <a:cubicBezTo>
                        <a:pt x="450" y="300"/>
                        <a:pt x="455" y="299"/>
                        <a:pt x="458" y="302"/>
                      </a:cubicBezTo>
                      <a:cubicBezTo>
                        <a:pt x="462" y="306"/>
                        <a:pt x="469" y="308"/>
                        <a:pt x="469" y="318"/>
                      </a:cubicBezTo>
                      <a:cubicBezTo>
                        <a:pt x="469" y="322"/>
                        <a:pt x="463" y="323"/>
                        <a:pt x="463" y="326"/>
                      </a:cubicBezTo>
                      <a:cubicBezTo>
                        <a:pt x="461" y="326"/>
                        <a:pt x="461" y="327"/>
                        <a:pt x="459" y="327"/>
                      </a:cubicBezTo>
                      <a:cubicBezTo>
                        <a:pt x="451" y="327"/>
                        <a:pt x="440" y="318"/>
                        <a:pt x="440" y="314"/>
                      </a:cubicBezTo>
                      <a:cubicBezTo>
                        <a:pt x="440" y="310"/>
                        <a:pt x="440" y="311"/>
                        <a:pt x="440" y="307"/>
                      </a:cubicBezTo>
                      <a:cubicBezTo>
                        <a:pt x="440" y="300"/>
                        <a:pt x="435" y="300"/>
                        <a:pt x="427" y="300"/>
                      </a:cubicBezTo>
                      <a:cubicBezTo>
                        <a:pt x="421" y="300"/>
                        <a:pt x="419" y="296"/>
                        <a:pt x="419" y="294"/>
                      </a:cubicBezTo>
                      <a:cubicBezTo>
                        <a:pt x="419" y="290"/>
                        <a:pt x="426" y="290"/>
                        <a:pt x="426" y="286"/>
                      </a:cubicBezTo>
                      <a:cubicBezTo>
                        <a:pt x="426" y="283"/>
                        <a:pt x="426" y="281"/>
                        <a:pt x="426" y="281"/>
                      </a:cubicBezTo>
                      <a:cubicBezTo>
                        <a:pt x="417" y="281"/>
                        <a:pt x="420" y="286"/>
                        <a:pt x="414" y="286"/>
                      </a:cubicBezTo>
                      <a:cubicBezTo>
                        <a:pt x="412" y="286"/>
                        <a:pt x="407" y="282"/>
                        <a:pt x="407" y="280"/>
                      </a:cubicBezTo>
                      <a:cubicBezTo>
                        <a:pt x="407" y="274"/>
                        <a:pt x="410" y="273"/>
                        <a:pt x="412" y="270"/>
                      </a:cubicBezTo>
                      <a:cubicBezTo>
                        <a:pt x="409" y="268"/>
                        <a:pt x="405" y="264"/>
                        <a:pt x="404" y="267"/>
                      </a:cubicBezTo>
                      <a:cubicBezTo>
                        <a:pt x="397" y="267"/>
                        <a:pt x="394" y="264"/>
                        <a:pt x="390" y="261"/>
                      </a:cubicBezTo>
                      <a:cubicBezTo>
                        <a:pt x="389" y="264"/>
                        <a:pt x="387" y="269"/>
                        <a:pt x="384" y="269"/>
                      </a:cubicBezTo>
                      <a:cubicBezTo>
                        <a:pt x="375" y="269"/>
                        <a:pt x="368" y="256"/>
                        <a:pt x="363" y="252"/>
                      </a:cubicBezTo>
                      <a:cubicBezTo>
                        <a:pt x="352" y="243"/>
                        <a:pt x="337" y="244"/>
                        <a:pt x="323" y="236"/>
                      </a:cubicBezTo>
                      <a:cubicBezTo>
                        <a:pt x="299" y="236"/>
                        <a:pt x="299" y="236"/>
                        <a:pt x="299" y="236"/>
                      </a:cubicBezTo>
                      <a:cubicBezTo>
                        <a:pt x="285" y="232"/>
                        <a:pt x="265" y="230"/>
                        <a:pt x="258" y="214"/>
                      </a:cubicBezTo>
                      <a:cubicBezTo>
                        <a:pt x="252" y="217"/>
                        <a:pt x="244" y="219"/>
                        <a:pt x="240" y="221"/>
                      </a:cubicBezTo>
                      <a:cubicBezTo>
                        <a:pt x="241" y="224"/>
                        <a:pt x="242" y="225"/>
                        <a:pt x="244" y="227"/>
                      </a:cubicBezTo>
                      <a:cubicBezTo>
                        <a:pt x="238" y="236"/>
                        <a:pt x="210" y="252"/>
                        <a:pt x="200" y="252"/>
                      </a:cubicBezTo>
                      <a:cubicBezTo>
                        <a:pt x="198" y="252"/>
                        <a:pt x="195" y="251"/>
                        <a:pt x="195" y="249"/>
                      </a:cubicBezTo>
                      <a:cubicBezTo>
                        <a:pt x="195" y="246"/>
                        <a:pt x="198" y="246"/>
                        <a:pt x="199" y="245"/>
                      </a:cubicBezTo>
                      <a:cubicBezTo>
                        <a:pt x="197" y="242"/>
                        <a:pt x="199" y="242"/>
                        <a:pt x="199" y="240"/>
                      </a:cubicBezTo>
                      <a:cubicBezTo>
                        <a:pt x="199" y="230"/>
                        <a:pt x="205" y="223"/>
                        <a:pt x="218" y="219"/>
                      </a:cubicBezTo>
                      <a:cubicBezTo>
                        <a:pt x="218" y="217"/>
                        <a:pt x="218" y="216"/>
                        <a:pt x="218" y="214"/>
                      </a:cubicBezTo>
                      <a:cubicBezTo>
                        <a:pt x="214" y="214"/>
                        <a:pt x="215" y="214"/>
                        <a:pt x="213" y="214"/>
                      </a:cubicBezTo>
                      <a:cubicBezTo>
                        <a:pt x="203" y="214"/>
                        <a:pt x="173" y="239"/>
                        <a:pt x="173" y="253"/>
                      </a:cubicBezTo>
                      <a:cubicBezTo>
                        <a:pt x="173" y="255"/>
                        <a:pt x="173" y="258"/>
                        <a:pt x="173" y="260"/>
                      </a:cubicBezTo>
                      <a:cubicBezTo>
                        <a:pt x="173" y="270"/>
                        <a:pt x="164" y="273"/>
                        <a:pt x="154" y="277"/>
                      </a:cubicBezTo>
                      <a:cubicBezTo>
                        <a:pt x="148" y="280"/>
                        <a:pt x="146" y="284"/>
                        <a:pt x="143" y="288"/>
                      </a:cubicBezTo>
                      <a:cubicBezTo>
                        <a:pt x="136" y="297"/>
                        <a:pt x="121" y="301"/>
                        <a:pt x="114" y="308"/>
                      </a:cubicBezTo>
                      <a:cubicBezTo>
                        <a:pt x="107" y="315"/>
                        <a:pt x="91" y="320"/>
                        <a:pt x="79" y="322"/>
                      </a:cubicBezTo>
                      <a:cubicBezTo>
                        <a:pt x="63" y="324"/>
                        <a:pt x="54" y="343"/>
                        <a:pt x="35" y="337"/>
                      </a:cubicBezTo>
                      <a:cubicBezTo>
                        <a:pt x="41" y="329"/>
                        <a:pt x="49" y="333"/>
                        <a:pt x="57" y="328"/>
                      </a:cubicBezTo>
                      <a:cubicBezTo>
                        <a:pt x="62" y="325"/>
                        <a:pt x="66" y="316"/>
                        <a:pt x="71" y="314"/>
                      </a:cubicBezTo>
                      <a:cubicBezTo>
                        <a:pt x="78" y="309"/>
                        <a:pt x="87" y="314"/>
                        <a:pt x="92" y="307"/>
                      </a:cubicBezTo>
                      <a:cubicBezTo>
                        <a:pt x="99" y="297"/>
                        <a:pt x="117" y="290"/>
                        <a:pt x="127" y="283"/>
                      </a:cubicBezTo>
                      <a:cubicBezTo>
                        <a:pt x="137" y="276"/>
                        <a:pt x="137" y="263"/>
                        <a:pt x="148" y="256"/>
                      </a:cubicBezTo>
                      <a:cubicBezTo>
                        <a:pt x="141" y="256"/>
                        <a:pt x="141" y="256"/>
                        <a:pt x="141" y="256"/>
                      </a:cubicBezTo>
                      <a:cubicBezTo>
                        <a:pt x="135" y="259"/>
                        <a:pt x="132" y="262"/>
                        <a:pt x="125" y="262"/>
                      </a:cubicBezTo>
                      <a:cubicBezTo>
                        <a:pt x="120" y="262"/>
                        <a:pt x="117" y="260"/>
                        <a:pt x="113" y="258"/>
                      </a:cubicBezTo>
                      <a:cubicBezTo>
                        <a:pt x="112" y="262"/>
                        <a:pt x="110" y="263"/>
                        <a:pt x="110" y="266"/>
                      </a:cubicBezTo>
                      <a:cubicBezTo>
                        <a:pt x="99" y="262"/>
                        <a:pt x="96" y="260"/>
                        <a:pt x="89" y="254"/>
                      </a:cubicBezTo>
                      <a:cubicBezTo>
                        <a:pt x="88" y="257"/>
                        <a:pt x="88" y="259"/>
                        <a:pt x="88" y="261"/>
                      </a:cubicBezTo>
                      <a:cubicBezTo>
                        <a:pt x="84" y="261"/>
                        <a:pt x="85" y="261"/>
                        <a:pt x="83" y="261"/>
                      </a:cubicBezTo>
                      <a:cubicBezTo>
                        <a:pt x="80" y="261"/>
                        <a:pt x="78" y="264"/>
                        <a:pt x="76" y="264"/>
                      </a:cubicBezTo>
                      <a:cubicBezTo>
                        <a:pt x="74" y="264"/>
                        <a:pt x="72" y="257"/>
                        <a:pt x="72" y="253"/>
                      </a:cubicBezTo>
                      <a:cubicBezTo>
                        <a:pt x="72" y="248"/>
                        <a:pt x="72" y="248"/>
                        <a:pt x="72" y="244"/>
                      </a:cubicBezTo>
                      <a:cubicBezTo>
                        <a:pt x="72" y="243"/>
                        <a:pt x="72" y="238"/>
                        <a:pt x="68" y="238"/>
                      </a:cubicBezTo>
                      <a:cubicBezTo>
                        <a:pt x="65" y="238"/>
                        <a:pt x="61" y="245"/>
                        <a:pt x="60" y="245"/>
                      </a:cubicBezTo>
                      <a:cubicBezTo>
                        <a:pt x="54" y="245"/>
                        <a:pt x="33" y="229"/>
                        <a:pt x="30" y="225"/>
                      </a:cubicBezTo>
                      <a:cubicBezTo>
                        <a:pt x="32" y="225"/>
                        <a:pt x="35" y="224"/>
                        <a:pt x="37" y="224"/>
                      </a:cubicBezTo>
                      <a:cubicBezTo>
                        <a:pt x="33" y="214"/>
                        <a:pt x="19" y="212"/>
                        <a:pt x="19" y="205"/>
                      </a:cubicBezTo>
                      <a:cubicBezTo>
                        <a:pt x="19" y="191"/>
                        <a:pt x="43" y="180"/>
                        <a:pt x="52" y="180"/>
                      </a:cubicBezTo>
                      <a:cubicBezTo>
                        <a:pt x="56" y="180"/>
                        <a:pt x="86" y="169"/>
                        <a:pt x="86" y="163"/>
                      </a:cubicBezTo>
                      <a:cubicBezTo>
                        <a:pt x="86" y="160"/>
                        <a:pt x="79" y="153"/>
                        <a:pt x="79" y="152"/>
                      </a:cubicBezTo>
                      <a:cubicBezTo>
                        <a:pt x="83" y="150"/>
                        <a:pt x="82" y="150"/>
                        <a:pt x="85" y="152"/>
                      </a:cubicBezTo>
                      <a:cubicBezTo>
                        <a:pt x="85" y="145"/>
                        <a:pt x="85" y="145"/>
                        <a:pt x="85" y="145"/>
                      </a:cubicBezTo>
                      <a:cubicBezTo>
                        <a:pt x="81" y="145"/>
                        <a:pt x="81" y="145"/>
                        <a:pt x="79" y="145"/>
                      </a:cubicBezTo>
                      <a:cubicBezTo>
                        <a:pt x="72" y="145"/>
                        <a:pt x="69" y="153"/>
                        <a:pt x="60" y="153"/>
                      </a:cubicBezTo>
                      <a:cubicBezTo>
                        <a:pt x="51" y="153"/>
                        <a:pt x="48" y="148"/>
                        <a:pt x="41" y="150"/>
                      </a:cubicBezTo>
                      <a:cubicBezTo>
                        <a:pt x="32" y="150"/>
                        <a:pt x="21" y="150"/>
                        <a:pt x="18" y="150"/>
                      </a:cubicBezTo>
                      <a:cubicBezTo>
                        <a:pt x="17" y="143"/>
                        <a:pt x="12" y="141"/>
                        <a:pt x="12" y="137"/>
                      </a:cubicBezTo>
                      <a:cubicBezTo>
                        <a:pt x="12" y="136"/>
                        <a:pt x="13" y="134"/>
                        <a:pt x="13" y="133"/>
                      </a:cubicBezTo>
                      <a:cubicBezTo>
                        <a:pt x="6" y="133"/>
                        <a:pt x="2" y="130"/>
                        <a:pt x="0" y="126"/>
                      </a:cubicBezTo>
                      <a:cubicBezTo>
                        <a:pt x="11" y="119"/>
                        <a:pt x="29" y="113"/>
                        <a:pt x="40" y="106"/>
                      </a:cubicBezTo>
                      <a:cubicBezTo>
                        <a:pt x="48" y="106"/>
                        <a:pt x="48" y="106"/>
                        <a:pt x="48" y="106"/>
                      </a:cubicBezTo>
                      <a:cubicBezTo>
                        <a:pt x="48" y="120"/>
                        <a:pt x="55" y="116"/>
                        <a:pt x="64" y="116"/>
                      </a:cubicBezTo>
                      <a:cubicBezTo>
                        <a:pt x="70" y="116"/>
                        <a:pt x="71" y="118"/>
                        <a:pt x="76" y="116"/>
                      </a:cubicBezTo>
                      <a:cubicBezTo>
                        <a:pt x="72" y="102"/>
                        <a:pt x="63" y="101"/>
                        <a:pt x="50" y="95"/>
                      </a:cubicBezTo>
                      <a:cubicBezTo>
                        <a:pt x="46" y="94"/>
                        <a:pt x="41" y="80"/>
                        <a:pt x="37" y="78"/>
                      </a:cubicBezTo>
                      <a:cubicBezTo>
                        <a:pt x="31" y="75"/>
                        <a:pt x="13" y="71"/>
                        <a:pt x="13" y="68"/>
                      </a:cubicBezTo>
                      <a:cubicBezTo>
                        <a:pt x="13" y="68"/>
                        <a:pt x="20" y="57"/>
                        <a:pt x="20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57" y="38"/>
                        <a:pt x="77" y="21"/>
                        <a:pt x="101" y="14"/>
                      </a:cubicBezTo>
                      <a:cubicBezTo>
                        <a:pt x="107" y="12"/>
                        <a:pt x="111" y="15"/>
                        <a:pt x="117" y="13"/>
                      </a:cubicBezTo>
                      <a:cubicBezTo>
                        <a:pt x="124" y="10"/>
                        <a:pt x="128" y="0"/>
                        <a:pt x="136" y="0"/>
                      </a:cubicBezTo>
                      <a:cubicBezTo>
                        <a:pt x="142" y="0"/>
                        <a:pt x="144" y="5"/>
                        <a:pt x="150" y="7"/>
                      </a:cubicBezTo>
                      <a:cubicBezTo>
                        <a:pt x="147" y="10"/>
                        <a:pt x="147" y="11"/>
                        <a:pt x="146" y="13"/>
                      </a:cubicBezTo>
                      <a:cubicBezTo>
                        <a:pt x="150" y="14"/>
                        <a:pt x="154" y="11"/>
                        <a:pt x="157" y="7"/>
                      </a:cubicBezTo>
                      <a:cubicBezTo>
                        <a:pt x="162" y="9"/>
                        <a:pt x="163" y="10"/>
                        <a:pt x="167" y="11"/>
                      </a:cubicBezTo>
                      <a:cubicBezTo>
                        <a:pt x="189" y="11"/>
                        <a:pt x="189" y="11"/>
                        <a:pt x="189" y="11"/>
                      </a:cubicBezTo>
                      <a:cubicBezTo>
                        <a:pt x="194" y="15"/>
                        <a:pt x="196" y="17"/>
                        <a:pt x="202" y="20"/>
                      </a:cubicBezTo>
                      <a:cubicBezTo>
                        <a:pt x="236" y="20"/>
                        <a:pt x="236" y="20"/>
                        <a:pt x="236" y="20"/>
                      </a:cubicBezTo>
                      <a:cubicBezTo>
                        <a:pt x="245" y="29"/>
                        <a:pt x="272" y="31"/>
                        <a:pt x="286" y="31"/>
                      </a:cubicBezTo>
                      <a:cubicBezTo>
                        <a:pt x="294" y="31"/>
                        <a:pt x="299" y="28"/>
                        <a:pt x="307" y="28"/>
                      </a:cubicBezTo>
                      <a:cubicBezTo>
                        <a:pt x="319" y="28"/>
                        <a:pt x="323" y="34"/>
                        <a:pt x="334" y="37"/>
                      </a:cubicBezTo>
                      <a:cubicBezTo>
                        <a:pt x="334" y="36"/>
                        <a:pt x="334" y="36"/>
                        <a:pt x="334" y="36"/>
                      </a:cubicBezTo>
                      <a:lnTo>
                        <a:pt x="334" y="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ïṩ1iḓe"/>
                <p:cNvSpPr/>
                <p:nvPr/>
              </p:nvSpPr>
              <p:spPr bwMode="auto">
                <a:xfrm>
                  <a:off x="2149475" y="1820863"/>
                  <a:ext cx="28575" cy="38100"/>
                </a:xfrm>
                <a:custGeom>
                  <a:avLst/>
                  <a:gdLst/>
                  <a:ahLst/>
                  <a:cxnLst>
                    <a:cxn ang="0">
                      <a:pos x="9" y="11"/>
                    </a:cxn>
                    <a:cxn ang="0">
                      <a:pos x="0" y="11"/>
                    </a:cxn>
                    <a:cxn ang="0">
                      <a:pos x="11" y="2"/>
                    </a:cxn>
                    <a:cxn ang="0">
                      <a:pos x="22" y="25"/>
                    </a:cxn>
                    <a:cxn ang="0">
                      <a:pos x="18" y="29"/>
                    </a:cxn>
                    <a:cxn ang="0">
                      <a:pos x="9" y="20"/>
                    </a:cxn>
                    <a:cxn ang="0">
                      <a:pos x="9" y="11"/>
                    </a:cxn>
                  </a:cxnLst>
                  <a:rect l="0" t="0" r="r" b="b"/>
                  <a:pathLst>
                    <a:path w="22" h="29">
                      <a:moveTo>
                        <a:pt x="9" y="11"/>
                      </a:moveTo>
                      <a:cubicBezTo>
                        <a:pt x="2" y="9"/>
                        <a:pt x="5" y="7"/>
                        <a:pt x="0" y="11"/>
                      </a:cubicBezTo>
                      <a:cubicBezTo>
                        <a:pt x="0" y="0"/>
                        <a:pt x="2" y="0"/>
                        <a:pt x="11" y="2"/>
                      </a:cubicBezTo>
                      <a:cubicBezTo>
                        <a:pt x="10" y="14"/>
                        <a:pt x="22" y="15"/>
                        <a:pt x="22" y="25"/>
                      </a:cubicBezTo>
                      <a:cubicBezTo>
                        <a:pt x="22" y="28"/>
                        <a:pt x="20" y="29"/>
                        <a:pt x="18" y="29"/>
                      </a:cubicBezTo>
                      <a:cubicBezTo>
                        <a:pt x="14" y="29"/>
                        <a:pt x="9" y="20"/>
                        <a:pt x="9" y="20"/>
                      </a:cubicBezTo>
                      <a:cubicBezTo>
                        <a:pt x="9" y="16"/>
                        <a:pt x="8" y="13"/>
                        <a:pt x="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išľíḍè"/>
                <p:cNvSpPr/>
                <p:nvPr/>
              </p:nvSpPr>
              <p:spPr bwMode="auto">
                <a:xfrm>
                  <a:off x="2105025" y="1776413"/>
                  <a:ext cx="30163" cy="46038"/>
                </a:xfrm>
                <a:custGeom>
                  <a:avLst/>
                  <a:gdLst/>
                  <a:ahLst/>
                  <a:cxnLst>
                    <a:cxn ang="0">
                      <a:pos x="15" y="18"/>
                    </a:cxn>
                    <a:cxn ang="0">
                      <a:pos x="19" y="18"/>
                    </a:cxn>
                    <a:cxn ang="0">
                      <a:pos x="19" y="35"/>
                    </a:cxn>
                    <a:cxn ang="0">
                      <a:pos x="11" y="17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15" y="0"/>
                    </a:cxn>
                    <a:cxn ang="0">
                      <a:pos x="15" y="18"/>
                    </a:cxn>
                  </a:cxnLst>
                  <a:rect l="0" t="0" r="r" b="b"/>
                  <a:pathLst>
                    <a:path w="23" h="35">
                      <a:moveTo>
                        <a:pt x="15" y="18"/>
                      </a:moveTo>
                      <a:cubicBezTo>
                        <a:pt x="15" y="19"/>
                        <a:pt x="19" y="19"/>
                        <a:pt x="19" y="18"/>
                      </a:cubicBezTo>
                      <a:cubicBezTo>
                        <a:pt x="19" y="24"/>
                        <a:pt x="23" y="30"/>
                        <a:pt x="19" y="35"/>
                      </a:cubicBezTo>
                      <a:cubicBezTo>
                        <a:pt x="13" y="30"/>
                        <a:pt x="11" y="24"/>
                        <a:pt x="11" y="17"/>
                      </a:cubicBezTo>
                      <a:cubicBezTo>
                        <a:pt x="5" y="16"/>
                        <a:pt x="0" y="11"/>
                        <a:pt x="0" y="4"/>
                      </a:cubicBezTo>
                      <a:cubicBezTo>
                        <a:pt x="0" y="1"/>
                        <a:pt x="3" y="0"/>
                        <a:pt x="5" y="0"/>
                      </a:cubicBezTo>
                      <a:cubicBezTo>
                        <a:pt x="13" y="0"/>
                        <a:pt x="9" y="3"/>
                        <a:pt x="15" y="0"/>
                      </a:cubicBezTo>
                      <a:cubicBezTo>
                        <a:pt x="15" y="11"/>
                        <a:pt x="13" y="11"/>
                        <a:pt x="15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íšḷïdê"/>
                <p:cNvSpPr/>
                <p:nvPr/>
              </p:nvSpPr>
              <p:spPr bwMode="auto">
                <a:xfrm>
                  <a:off x="2389188" y="1335088"/>
                  <a:ext cx="307975" cy="161925"/>
                </a:xfrm>
                <a:custGeom>
                  <a:avLst/>
                  <a:gdLst/>
                  <a:ahLst/>
                  <a:cxnLst>
                    <a:cxn ang="0">
                      <a:pos x="214" y="96"/>
                    </a:cxn>
                    <a:cxn ang="0">
                      <a:pos x="209" y="100"/>
                    </a:cxn>
                    <a:cxn ang="0">
                      <a:pos x="215" y="103"/>
                    </a:cxn>
                    <a:cxn ang="0">
                      <a:pos x="220" y="110"/>
                    </a:cxn>
                    <a:cxn ang="0">
                      <a:pos x="195" y="118"/>
                    </a:cxn>
                    <a:cxn ang="0">
                      <a:pos x="158" y="104"/>
                    </a:cxn>
                    <a:cxn ang="0">
                      <a:pos x="147" y="112"/>
                    </a:cxn>
                    <a:cxn ang="0">
                      <a:pos x="115" y="121"/>
                    </a:cxn>
                    <a:cxn ang="0">
                      <a:pos x="75" y="121"/>
                    </a:cxn>
                    <a:cxn ang="0">
                      <a:pos x="68" y="110"/>
                    </a:cxn>
                    <a:cxn ang="0">
                      <a:pos x="43" y="108"/>
                    </a:cxn>
                    <a:cxn ang="0">
                      <a:pos x="23" y="92"/>
                    </a:cxn>
                    <a:cxn ang="0">
                      <a:pos x="65" y="82"/>
                    </a:cxn>
                    <a:cxn ang="0">
                      <a:pos x="80" y="81"/>
                    </a:cxn>
                    <a:cxn ang="0">
                      <a:pos x="69" y="77"/>
                    </a:cxn>
                    <a:cxn ang="0">
                      <a:pos x="45" y="77"/>
                    </a:cxn>
                    <a:cxn ang="0">
                      <a:pos x="12" y="69"/>
                    </a:cxn>
                    <a:cxn ang="0">
                      <a:pos x="29" y="60"/>
                    </a:cxn>
                    <a:cxn ang="0">
                      <a:pos x="14" y="59"/>
                    </a:cxn>
                    <a:cxn ang="0">
                      <a:pos x="0" y="51"/>
                    </a:cxn>
                    <a:cxn ang="0">
                      <a:pos x="56" y="13"/>
                    </a:cxn>
                    <a:cxn ang="0">
                      <a:pos x="64" y="29"/>
                    </a:cxn>
                    <a:cxn ang="0">
                      <a:pos x="78" y="21"/>
                    </a:cxn>
                    <a:cxn ang="0">
                      <a:pos x="98" y="34"/>
                    </a:cxn>
                    <a:cxn ang="0">
                      <a:pos x="111" y="31"/>
                    </a:cxn>
                    <a:cxn ang="0">
                      <a:pos x="109" y="23"/>
                    </a:cxn>
                    <a:cxn ang="0">
                      <a:pos x="118" y="23"/>
                    </a:cxn>
                    <a:cxn ang="0">
                      <a:pos x="133" y="35"/>
                    </a:cxn>
                    <a:cxn ang="0">
                      <a:pos x="140" y="51"/>
                    </a:cxn>
                    <a:cxn ang="0">
                      <a:pos x="146" y="48"/>
                    </a:cxn>
                    <a:cxn ang="0">
                      <a:pos x="136" y="17"/>
                    </a:cxn>
                    <a:cxn ang="0">
                      <a:pos x="144" y="12"/>
                    </a:cxn>
                    <a:cxn ang="0">
                      <a:pos x="156" y="12"/>
                    </a:cxn>
                    <a:cxn ang="0">
                      <a:pos x="156" y="7"/>
                    </a:cxn>
                    <a:cxn ang="0">
                      <a:pos x="169" y="0"/>
                    </a:cxn>
                    <a:cxn ang="0">
                      <a:pos x="184" y="10"/>
                    </a:cxn>
                    <a:cxn ang="0">
                      <a:pos x="175" y="24"/>
                    </a:cxn>
                    <a:cxn ang="0">
                      <a:pos x="187" y="62"/>
                    </a:cxn>
                    <a:cxn ang="0">
                      <a:pos x="232" y="92"/>
                    </a:cxn>
                    <a:cxn ang="0">
                      <a:pos x="214" y="96"/>
                    </a:cxn>
                  </a:cxnLst>
                  <a:rect l="0" t="0" r="r" b="b"/>
                  <a:pathLst>
                    <a:path w="232" h="121">
                      <a:moveTo>
                        <a:pt x="214" y="96"/>
                      </a:moveTo>
                      <a:cubicBezTo>
                        <a:pt x="211" y="96"/>
                        <a:pt x="209" y="97"/>
                        <a:pt x="209" y="100"/>
                      </a:cubicBezTo>
                      <a:cubicBezTo>
                        <a:pt x="209" y="103"/>
                        <a:pt x="214" y="103"/>
                        <a:pt x="215" y="103"/>
                      </a:cubicBezTo>
                      <a:cubicBezTo>
                        <a:pt x="216" y="107"/>
                        <a:pt x="218" y="108"/>
                        <a:pt x="220" y="110"/>
                      </a:cubicBezTo>
                      <a:cubicBezTo>
                        <a:pt x="216" y="118"/>
                        <a:pt x="206" y="118"/>
                        <a:pt x="195" y="118"/>
                      </a:cubicBezTo>
                      <a:cubicBezTo>
                        <a:pt x="177" y="118"/>
                        <a:pt x="171" y="104"/>
                        <a:pt x="158" y="104"/>
                      </a:cubicBezTo>
                      <a:cubicBezTo>
                        <a:pt x="150" y="104"/>
                        <a:pt x="154" y="109"/>
                        <a:pt x="147" y="112"/>
                      </a:cubicBezTo>
                      <a:cubicBezTo>
                        <a:pt x="135" y="118"/>
                        <a:pt x="124" y="115"/>
                        <a:pt x="115" y="121"/>
                      </a:cubicBezTo>
                      <a:cubicBezTo>
                        <a:pt x="95" y="121"/>
                        <a:pt x="87" y="121"/>
                        <a:pt x="75" y="121"/>
                      </a:cubicBezTo>
                      <a:cubicBezTo>
                        <a:pt x="68" y="121"/>
                        <a:pt x="73" y="114"/>
                        <a:pt x="68" y="110"/>
                      </a:cubicBezTo>
                      <a:cubicBezTo>
                        <a:pt x="63" y="107"/>
                        <a:pt x="49" y="108"/>
                        <a:pt x="43" y="108"/>
                      </a:cubicBezTo>
                      <a:cubicBezTo>
                        <a:pt x="34" y="108"/>
                        <a:pt x="26" y="98"/>
                        <a:pt x="23" y="92"/>
                      </a:cubicBezTo>
                      <a:cubicBezTo>
                        <a:pt x="33" y="85"/>
                        <a:pt x="47" y="82"/>
                        <a:pt x="65" y="82"/>
                      </a:cubicBezTo>
                      <a:cubicBezTo>
                        <a:pt x="72" y="82"/>
                        <a:pt x="75" y="82"/>
                        <a:pt x="80" y="81"/>
                      </a:cubicBezTo>
                      <a:cubicBezTo>
                        <a:pt x="77" y="80"/>
                        <a:pt x="73" y="77"/>
                        <a:pt x="69" y="77"/>
                      </a:cubicBezTo>
                      <a:cubicBezTo>
                        <a:pt x="60" y="77"/>
                        <a:pt x="50" y="77"/>
                        <a:pt x="45" y="77"/>
                      </a:cubicBezTo>
                      <a:cubicBezTo>
                        <a:pt x="36" y="77"/>
                        <a:pt x="12" y="81"/>
                        <a:pt x="12" y="69"/>
                      </a:cubicBezTo>
                      <a:cubicBezTo>
                        <a:pt x="12" y="59"/>
                        <a:pt x="24" y="63"/>
                        <a:pt x="29" y="60"/>
                      </a:cubicBezTo>
                      <a:cubicBezTo>
                        <a:pt x="22" y="58"/>
                        <a:pt x="19" y="59"/>
                        <a:pt x="14" y="59"/>
                      </a:cubicBezTo>
                      <a:cubicBezTo>
                        <a:pt x="9" y="59"/>
                        <a:pt x="0" y="53"/>
                        <a:pt x="0" y="51"/>
                      </a:cubicBezTo>
                      <a:cubicBezTo>
                        <a:pt x="0" y="29"/>
                        <a:pt x="41" y="13"/>
                        <a:pt x="56" y="13"/>
                      </a:cubicBezTo>
                      <a:cubicBezTo>
                        <a:pt x="63" y="13"/>
                        <a:pt x="62" y="26"/>
                        <a:pt x="64" y="29"/>
                      </a:cubicBezTo>
                      <a:cubicBezTo>
                        <a:pt x="68" y="26"/>
                        <a:pt x="71" y="21"/>
                        <a:pt x="78" y="21"/>
                      </a:cubicBezTo>
                      <a:cubicBezTo>
                        <a:pt x="90" y="21"/>
                        <a:pt x="94" y="26"/>
                        <a:pt x="98" y="34"/>
                      </a:cubicBezTo>
                      <a:cubicBezTo>
                        <a:pt x="102" y="33"/>
                        <a:pt x="106" y="32"/>
                        <a:pt x="111" y="31"/>
                      </a:cubicBezTo>
                      <a:cubicBezTo>
                        <a:pt x="110" y="27"/>
                        <a:pt x="109" y="25"/>
                        <a:pt x="109" y="23"/>
                      </a:cubicBezTo>
                      <a:cubicBezTo>
                        <a:pt x="118" y="23"/>
                        <a:pt x="118" y="23"/>
                        <a:pt x="118" y="23"/>
                      </a:cubicBezTo>
                      <a:cubicBezTo>
                        <a:pt x="124" y="25"/>
                        <a:pt x="131" y="30"/>
                        <a:pt x="133" y="35"/>
                      </a:cubicBezTo>
                      <a:cubicBezTo>
                        <a:pt x="135" y="40"/>
                        <a:pt x="132" y="51"/>
                        <a:pt x="140" y="51"/>
                      </a:cubicBezTo>
                      <a:cubicBezTo>
                        <a:pt x="144" y="51"/>
                        <a:pt x="144" y="50"/>
                        <a:pt x="146" y="48"/>
                      </a:cubicBezTo>
                      <a:cubicBezTo>
                        <a:pt x="142" y="42"/>
                        <a:pt x="136" y="21"/>
                        <a:pt x="136" y="17"/>
                      </a:cubicBezTo>
                      <a:cubicBezTo>
                        <a:pt x="136" y="14"/>
                        <a:pt x="140" y="12"/>
                        <a:pt x="144" y="12"/>
                      </a:cubicBezTo>
                      <a:cubicBezTo>
                        <a:pt x="152" y="12"/>
                        <a:pt x="149" y="15"/>
                        <a:pt x="156" y="12"/>
                      </a:cubicBezTo>
                      <a:cubicBezTo>
                        <a:pt x="156" y="10"/>
                        <a:pt x="156" y="9"/>
                        <a:pt x="156" y="7"/>
                      </a:cubicBezTo>
                      <a:cubicBezTo>
                        <a:pt x="156" y="3"/>
                        <a:pt x="162" y="0"/>
                        <a:pt x="169" y="0"/>
                      </a:cubicBezTo>
                      <a:cubicBezTo>
                        <a:pt x="177" y="0"/>
                        <a:pt x="184" y="3"/>
                        <a:pt x="184" y="10"/>
                      </a:cubicBezTo>
                      <a:cubicBezTo>
                        <a:pt x="184" y="16"/>
                        <a:pt x="175" y="20"/>
                        <a:pt x="175" y="24"/>
                      </a:cubicBezTo>
                      <a:cubicBezTo>
                        <a:pt x="175" y="40"/>
                        <a:pt x="187" y="50"/>
                        <a:pt x="187" y="62"/>
                      </a:cubicBezTo>
                      <a:cubicBezTo>
                        <a:pt x="187" y="76"/>
                        <a:pt x="224" y="85"/>
                        <a:pt x="232" y="92"/>
                      </a:cubicBezTo>
                      <a:cubicBezTo>
                        <a:pt x="224" y="97"/>
                        <a:pt x="222" y="96"/>
                        <a:pt x="214" y="9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iṥḻîďè"/>
                <p:cNvSpPr/>
                <p:nvPr/>
              </p:nvSpPr>
              <p:spPr bwMode="auto">
                <a:xfrm>
                  <a:off x="2274888" y="1309688"/>
                  <a:ext cx="173038" cy="114300"/>
                </a:xfrm>
                <a:custGeom>
                  <a:avLst/>
                  <a:gdLst/>
                  <a:ahLst/>
                  <a:cxnLst>
                    <a:cxn ang="0">
                      <a:pos x="28" y="82"/>
                    </a:cxn>
                    <a:cxn ang="0">
                      <a:pos x="22" y="73"/>
                    </a:cxn>
                    <a:cxn ang="0">
                      <a:pos x="0" y="64"/>
                    </a:cxn>
                    <a:cxn ang="0">
                      <a:pos x="22" y="21"/>
                    </a:cxn>
                    <a:cxn ang="0">
                      <a:pos x="16" y="5"/>
                    </a:cxn>
                    <a:cxn ang="0">
                      <a:pos x="42" y="5"/>
                    </a:cxn>
                    <a:cxn ang="0">
                      <a:pos x="60" y="2"/>
                    </a:cxn>
                    <a:cxn ang="0">
                      <a:pos x="84" y="11"/>
                    </a:cxn>
                    <a:cxn ang="0">
                      <a:pos x="99" y="10"/>
                    </a:cxn>
                    <a:cxn ang="0">
                      <a:pos x="130" y="29"/>
                    </a:cxn>
                    <a:cxn ang="0">
                      <a:pos x="102" y="38"/>
                    </a:cxn>
                    <a:cxn ang="0">
                      <a:pos x="69" y="71"/>
                    </a:cxn>
                    <a:cxn ang="0">
                      <a:pos x="35" y="86"/>
                    </a:cxn>
                    <a:cxn ang="0">
                      <a:pos x="28" y="82"/>
                    </a:cxn>
                  </a:cxnLst>
                  <a:rect l="0" t="0" r="r" b="b"/>
                  <a:pathLst>
                    <a:path w="130" h="86">
                      <a:moveTo>
                        <a:pt x="28" y="82"/>
                      </a:moveTo>
                      <a:cubicBezTo>
                        <a:pt x="26" y="82"/>
                        <a:pt x="23" y="75"/>
                        <a:pt x="22" y="73"/>
                      </a:cubicBezTo>
                      <a:cubicBezTo>
                        <a:pt x="18" y="68"/>
                        <a:pt x="0" y="69"/>
                        <a:pt x="0" y="64"/>
                      </a:cubicBezTo>
                      <a:cubicBezTo>
                        <a:pt x="0" y="49"/>
                        <a:pt x="22" y="37"/>
                        <a:pt x="22" y="21"/>
                      </a:cubicBezTo>
                      <a:cubicBezTo>
                        <a:pt x="22" y="17"/>
                        <a:pt x="16" y="10"/>
                        <a:pt x="16" y="5"/>
                      </a:cubicBezTo>
                      <a:cubicBezTo>
                        <a:pt x="27" y="1"/>
                        <a:pt x="32" y="5"/>
                        <a:pt x="42" y="5"/>
                      </a:cubicBezTo>
                      <a:cubicBezTo>
                        <a:pt x="48" y="5"/>
                        <a:pt x="52" y="0"/>
                        <a:pt x="60" y="2"/>
                      </a:cubicBezTo>
                      <a:cubicBezTo>
                        <a:pt x="70" y="5"/>
                        <a:pt x="74" y="10"/>
                        <a:pt x="84" y="11"/>
                      </a:cubicBezTo>
                      <a:cubicBezTo>
                        <a:pt x="88" y="15"/>
                        <a:pt x="93" y="10"/>
                        <a:pt x="99" y="10"/>
                      </a:cubicBezTo>
                      <a:cubicBezTo>
                        <a:pt x="108" y="10"/>
                        <a:pt x="130" y="19"/>
                        <a:pt x="130" y="29"/>
                      </a:cubicBezTo>
                      <a:cubicBezTo>
                        <a:pt x="130" y="34"/>
                        <a:pt x="106" y="37"/>
                        <a:pt x="102" y="38"/>
                      </a:cubicBezTo>
                      <a:cubicBezTo>
                        <a:pt x="88" y="43"/>
                        <a:pt x="69" y="61"/>
                        <a:pt x="69" y="71"/>
                      </a:cubicBezTo>
                      <a:cubicBezTo>
                        <a:pt x="69" y="75"/>
                        <a:pt x="38" y="86"/>
                        <a:pt x="35" y="86"/>
                      </a:cubicBezTo>
                      <a:cubicBezTo>
                        <a:pt x="32" y="86"/>
                        <a:pt x="30" y="82"/>
                        <a:pt x="28" y="8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ísļíďe"/>
                <p:cNvSpPr/>
                <p:nvPr/>
              </p:nvSpPr>
              <p:spPr bwMode="auto">
                <a:xfrm>
                  <a:off x="2413000" y="1228725"/>
                  <a:ext cx="204788" cy="87313"/>
                </a:xfrm>
                <a:custGeom>
                  <a:avLst/>
                  <a:gdLst/>
                  <a:ahLst/>
                  <a:cxnLst>
                    <a:cxn ang="0">
                      <a:pos x="53" y="65"/>
                    </a:cxn>
                    <a:cxn ang="0">
                      <a:pos x="41" y="59"/>
                    </a:cxn>
                    <a:cxn ang="0">
                      <a:pos x="53" y="53"/>
                    </a:cxn>
                    <a:cxn ang="0">
                      <a:pos x="46" y="43"/>
                    </a:cxn>
                    <a:cxn ang="0">
                      <a:pos x="41" y="49"/>
                    </a:cxn>
                    <a:cxn ang="0">
                      <a:pos x="22" y="52"/>
                    </a:cxn>
                    <a:cxn ang="0">
                      <a:pos x="7" y="49"/>
                    </a:cxn>
                    <a:cxn ang="0">
                      <a:pos x="0" y="42"/>
                    </a:cxn>
                    <a:cxn ang="0">
                      <a:pos x="0" y="36"/>
                    </a:cxn>
                    <a:cxn ang="0">
                      <a:pos x="11" y="31"/>
                    </a:cxn>
                    <a:cxn ang="0">
                      <a:pos x="31" y="36"/>
                    </a:cxn>
                    <a:cxn ang="0">
                      <a:pos x="11" y="30"/>
                    </a:cxn>
                    <a:cxn ang="0">
                      <a:pos x="11" y="23"/>
                    </a:cxn>
                    <a:cxn ang="0">
                      <a:pos x="19" y="23"/>
                    </a:cxn>
                    <a:cxn ang="0">
                      <a:pos x="38" y="26"/>
                    </a:cxn>
                    <a:cxn ang="0">
                      <a:pos x="16" y="22"/>
                    </a:cxn>
                    <a:cxn ang="0">
                      <a:pos x="25" y="17"/>
                    </a:cxn>
                    <a:cxn ang="0">
                      <a:pos x="36" y="18"/>
                    </a:cxn>
                    <a:cxn ang="0">
                      <a:pos x="23" y="12"/>
                    </a:cxn>
                    <a:cxn ang="0">
                      <a:pos x="38" y="12"/>
                    </a:cxn>
                    <a:cxn ang="0">
                      <a:pos x="45" y="19"/>
                    </a:cxn>
                    <a:cxn ang="0">
                      <a:pos x="55" y="19"/>
                    </a:cxn>
                    <a:cxn ang="0">
                      <a:pos x="97" y="36"/>
                    </a:cxn>
                    <a:cxn ang="0">
                      <a:pos x="107" y="30"/>
                    </a:cxn>
                    <a:cxn ang="0">
                      <a:pos x="98" y="29"/>
                    </a:cxn>
                    <a:cxn ang="0">
                      <a:pos x="102" y="27"/>
                    </a:cxn>
                    <a:cxn ang="0">
                      <a:pos x="102" y="21"/>
                    </a:cxn>
                    <a:cxn ang="0">
                      <a:pos x="91" y="15"/>
                    </a:cxn>
                    <a:cxn ang="0">
                      <a:pos x="107" y="0"/>
                    </a:cxn>
                    <a:cxn ang="0">
                      <a:pos x="116" y="4"/>
                    </a:cxn>
                    <a:cxn ang="0">
                      <a:pos x="116" y="9"/>
                    </a:cxn>
                    <a:cxn ang="0">
                      <a:pos x="132" y="26"/>
                    </a:cxn>
                    <a:cxn ang="0">
                      <a:pos x="144" y="20"/>
                    </a:cxn>
                    <a:cxn ang="0">
                      <a:pos x="154" y="31"/>
                    </a:cxn>
                    <a:cxn ang="0">
                      <a:pos x="140" y="52"/>
                    </a:cxn>
                    <a:cxn ang="0">
                      <a:pos x="111" y="51"/>
                    </a:cxn>
                    <a:cxn ang="0">
                      <a:pos x="82" y="59"/>
                    </a:cxn>
                    <a:cxn ang="0">
                      <a:pos x="53" y="65"/>
                    </a:cxn>
                  </a:cxnLst>
                  <a:rect l="0" t="0" r="r" b="b"/>
                  <a:pathLst>
                    <a:path w="154" h="65">
                      <a:moveTo>
                        <a:pt x="53" y="65"/>
                      </a:moveTo>
                      <a:cubicBezTo>
                        <a:pt x="48" y="65"/>
                        <a:pt x="41" y="61"/>
                        <a:pt x="41" y="59"/>
                      </a:cubicBezTo>
                      <a:cubicBezTo>
                        <a:pt x="41" y="52"/>
                        <a:pt x="47" y="53"/>
                        <a:pt x="53" y="53"/>
                      </a:cubicBezTo>
                      <a:cubicBezTo>
                        <a:pt x="50" y="50"/>
                        <a:pt x="46" y="48"/>
                        <a:pt x="46" y="43"/>
                      </a:cubicBezTo>
                      <a:cubicBezTo>
                        <a:pt x="43" y="44"/>
                        <a:pt x="41" y="46"/>
                        <a:pt x="41" y="49"/>
                      </a:cubicBezTo>
                      <a:cubicBezTo>
                        <a:pt x="33" y="50"/>
                        <a:pt x="27" y="52"/>
                        <a:pt x="22" y="52"/>
                      </a:cubicBezTo>
                      <a:cubicBezTo>
                        <a:pt x="16" y="52"/>
                        <a:pt x="10" y="49"/>
                        <a:pt x="7" y="49"/>
                      </a:cubicBezTo>
                      <a:cubicBezTo>
                        <a:pt x="3" y="49"/>
                        <a:pt x="0" y="46"/>
                        <a:pt x="0" y="42"/>
                      </a:cubicBezTo>
                      <a:cubicBezTo>
                        <a:pt x="0" y="38"/>
                        <a:pt x="2" y="39"/>
                        <a:pt x="0" y="36"/>
                      </a:cubicBezTo>
                      <a:cubicBezTo>
                        <a:pt x="5" y="35"/>
                        <a:pt x="7" y="31"/>
                        <a:pt x="11" y="31"/>
                      </a:cubicBezTo>
                      <a:cubicBezTo>
                        <a:pt x="20" y="31"/>
                        <a:pt x="24" y="35"/>
                        <a:pt x="31" y="36"/>
                      </a:cubicBezTo>
                      <a:cubicBezTo>
                        <a:pt x="24" y="35"/>
                        <a:pt x="17" y="32"/>
                        <a:pt x="11" y="3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5" y="23"/>
                        <a:pt x="19" y="23"/>
                        <a:pt x="19" y="23"/>
                      </a:cubicBezTo>
                      <a:cubicBezTo>
                        <a:pt x="20" y="23"/>
                        <a:pt x="34" y="26"/>
                        <a:pt x="38" y="26"/>
                      </a:cubicBezTo>
                      <a:cubicBezTo>
                        <a:pt x="30" y="25"/>
                        <a:pt x="23" y="26"/>
                        <a:pt x="16" y="22"/>
                      </a:cubicBezTo>
                      <a:cubicBezTo>
                        <a:pt x="18" y="19"/>
                        <a:pt x="22" y="17"/>
                        <a:pt x="25" y="17"/>
                      </a:cubicBezTo>
                      <a:cubicBezTo>
                        <a:pt x="31" y="17"/>
                        <a:pt x="32" y="19"/>
                        <a:pt x="36" y="18"/>
                      </a:cubicBezTo>
                      <a:cubicBezTo>
                        <a:pt x="31" y="19"/>
                        <a:pt x="23" y="18"/>
                        <a:pt x="23" y="12"/>
                      </a:cubicBezTo>
                      <a:cubicBezTo>
                        <a:pt x="31" y="11"/>
                        <a:pt x="34" y="12"/>
                        <a:pt x="38" y="12"/>
                      </a:cubicBezTo>
                      <a:cubicBezTo>
                        <a:pt x="39" y="12"/>
                        <a:pt x="45" y="14"/>
                        <a:pt x="45" y="19"/>
                      </a:cubicBezTo>
                      <a:cubicBezTo>
                        <a:pt x="50" y="19"/>
                        <a:pt x="54" y="19"/>
                        <a:pt x="55" y="19"/>
                      </a:cubicBezTo>
                      <a:cubicBezTo>
                        <a:pt x="68" y="19"/>
                        <a:pt x="78" y="36"/>
                        <a:pt x="97" y="36"/>
                      </a:cubicBezTo>
                      <a:cubicBezTo>
                        <a:pt x="103" y="36"/>
                        <a:pt x="105" y="34"/>
                        <a:pt x="107" y="30"/>
                      </a:cubicBezTo>
                      <a:cubicBezTo>
                        <a:pt x="102" y="30"/>
                        <a:pt x="100" y="30"/>
                        <a:pt x="98" y="29"/>
                      </a:cubicBezTo>
                      <a:cubicBezTo>
                        <a:pt x="98" y="28"/>
                        <a:pt x="101" y="27"/>
                        <a:pt x="102" y="27"/>
                      </a:cubicBezTo>
                      <a:cubicBezTo>
                        <a:pt x="102" y="21"/>
                        <a:pt x="102" y="21"/>
                        <a:pt x="102" y="21"/>
                      </a:cubicBezTo>
                      <a:cubicBezTo>
                        <a:pt x="99" y="21"/>
                        <a:pt x="91" y="19"/>
                        <a:pt x="91" y="15"/>
                      </a:cubicBezTo>
                      <a:cubicBezTo>
                        <a:pt x="91" y="7"/>
                        <a:pt x="103" y="4"/>
                        <a:pt x="107" y="0"/>
                      </a:cubicBezTo>
                      <a:cubicBezTo>
                        <a:pt x="110" y="2"/>
                        <a:pt x="113" y="4"/>
                        <a:pt x="116" y="4"/>
                      </a:cubicBezTo>
                      <a:cubicBezTo>
                        <a:pt x="115" y="7"/>
                        <a:pt x="116" y="8"/>
                        <a:pt x="116" y="9"/>
                      </a:cubicBezTo>
                      <a:cubicBezTo>
                        <a:pt x="116" y="16"/>
                        <a:pt x="124" y="26"/>
                        <a:pt x="132" y="26"/>
                      </a:cubicBezTo>
                      <a:cubicBezTo>
                        <a:pt x="136" y="26"/>
                        <a:pt x="139" y="20"/>
                        <a:pt x="144" y="20"/>
                      </a:cubicBezTo>
                      <a:cubicBezTo>
                        <a:pt x="150" y="20"/>
                        <a:pt x="154" y="26"/>
                        <a:pt x="154" y="31"/>
                      </a:cubicBezTo>
                      <a:cubicBezTo>
                        <a:pt x="154" y="37"/>
                        <a:pt x="144" y="51"/>
                        <a:pt x="140" y="52"/>
                      </a:cubicBezTo>
                      <a:cubicBezTo>
                        <a:pt x="137" y="53"/>
                        <a:pt x="111" y="50"/>
                        <a:pt x="111" y="51"/>
                      </a:cubicBezTo>
                      <a:cubicBezTo>
                        <a:pt x="111" y="52"/>
                        <a:pt x="83" y="58"/>
                        <a:pt x="82" y="59"/>
                      </a:cubicBezTo>
                      <a:cubicBezTo>
                        <a:pt x="73" y="62"/>
                        <a:pt x="64" y="65"/>
                        <a:pt x="53" y="6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íSḻïḑè"/>
                <p:cNvSpPr/>
                <p:nvPr/>
              </p:nvSpPr>
              <p:spPr bwMode="auto">
                <a:xfrm>
                  <a:off x="2382838" y="1260475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0" y="11"/>
                    </a:cxn>
                    <a:cxn ang="0">
                      <a:pos x="21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1" h="16">
                      <a:moveTo>
                        <a:pt x="8" y="16"/>
                      </a:moveTo>
                      <a:cubicBezTo>
                        <a:pt x="4" y="16"/>
                        <a:pt x="0" y="14"/>
                        <a:pt x="0" y="11"/>
                      </a:cubicBezTo>
                      <a:cubicBezTo>
                        <a:pt x="0" y="3"/>
                        <a:pt x="16" y="0"/>
                        <a:pt x="21" y="0"/>
                      </a:cubicBezTo>
                      <a:cubicBezTo>
                        <a:pt x="20" y="7"/>
                        <a:pt x="13" y="16"/>
                        <a:pt x="8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ïSľíḑé"/>
                <p:cNvSpPr/>
                <p:nvPr/>
              </p:nvSpPr>
              <p:spPr bwMode="auto">
                <a:xfrm>
                  <a:off x="2457450" y="1230313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16" h="6">
                      <a:moveTo>
                        <a:pt x="6" y="6"/>
                      </a:moveTo>
                      <a:cubicBezTo>
                        <a:pt x="4" y="6"/>
                        <a:pt x="0" y="4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4" y="6"/>
                        <a:pt x="6" y="6"/>
                        <a:pt x="6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ï$1ïďé"/>
                <p:cNvSpPr/>
                <p:nvPr/>
              </p:nvSpPr>
              <p:spPr bwMode="auto">
                <a:xfrm>
                  <a:off x="2324100" y="1203325"/>
                  <a:ext cx="117475" cy="65088"/>
                </a:xfrm>
                <a:custGeom>
                  <a:avLst/>
                  <a:gdLst/>
                  <a:ahLst/>
                  <a:cxnLst>
                    <a:cxn ang="0">
                      <a:pos x="88" y="8"/>
                    </a:cxn>
                    <a:cxn ang="0">
                      <a:pos x="82" y="15"/>
                    </a:cxn>
                    <a:cxn ang="0">
                      <a:pos x="86" y="24"/>
                    </a:cxn>
                    <a:cxn ang="0">
                      <a:pos x="67" y="38"/>
                    </a:cxn>
                    <a:cxn ang="0">
                      <a:pos x="56" y="26"/>
                    </a:cxn>
                    <a:cxn ang="0">
                      <a:pos x="41" y="39"/>
                    </a:cxn>
                    <a:cxn ang="0">
                      <a:pos x="32" y="49"/>
                    </a:cxn>
                    <a:cxn ang="0">
                      <a:pos x="24" y="42"/>
                    </a:cxn>
                    <a:cxn ang="0">
                      <a:pos x="12" y="42"/>
                    </a:cxn>
                    <a:cxn ang="0">
                      <a:pos x="4" y="46"/>
                    </a:cxn>
                    <a:cxn ang="0">
                      <a:pos x="0" y="39"/>
                    </a:cxn>
                    <a:cxn ang="0">
                      <a:pos x="10" y="31"/>
                    </a:cxn>
                    <a:cxn ang="0">
                      <a:pos x="31" y="23"/>
                    </a:cxn>
                    <a:cxn ang="0">
                      <a:pos x="54" y="6"/>
                    </a:cxn>
                    <a:cxn ang="0">
                      <a:pos x="62" y="7"/>
                    </a:cxn>
                    <a:cxn ang="0">
                      <a:pos x="88" y="8"/>
                    </a:cxn>
                  </a:cxnLst>
                  <a:rect l="0" t="0" r="r" b="b"/>
                  <a:pathLst>
                    <a:path w="88" h="49">
                      <a:moveTo>
                        <a:pt x="88" y="8"/>
                      </a:moveTo>
                      <a:cubicBezTo>
                        <a:pt x="88" y="11"/>
                        <a:pt x="86" y="14"/>
                        <a:pt x="82" y="15"/>
                      </a:cubicBezTo>
                      <a:cubicBezTo>
                        <a:pt x="83" y="19"/>
                        <a:pt x="86" y="20"/>
                        <a:pt x="86" y="24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0" y="38"/>
                        <a:pt x="60" y="28"/>
                        <a:pt x="56" y="26"/>
                      </a:cubicBezTo>
                      <a:cubicBezTo>
                        <a:pt x="55" y="33"/>
                        <a:pt x="48" y="40"/>
                        <a:pt x="41" y="39"/>
                      </a:cubicBezTo>
                      <a:cubicBezTo>
                        <a:pt x="40" y="44"/>
                        <a:pt x="37" y="49"/>
                        <a:pt x="32" y="49"/>
                      </a:cubicBezTo>
                      <a:cubicBezTo>
                        <a:pt x="28" y="49"/>
                        <a:pt x="25" y="44"/>
                        <a:pt x="24" y="42"/>
                      </a:cubicBezTo>
                      <a:cubicBezTo>
                        <a:pt x="19" y="45"/>
                        <a:pt x="16" y="42"/>
                        <a:pt x="12" y="42"/>
                      </a:cubicBezTo>
                      <a:cubicBezTo>
                        <a:pt x="9" y="42"/>
                        <a:pt x="8" y="45"/>
                        <a:pt x="4" y="46"/>
                      </a:cubicBezTo>
                      <a:cubicBezTo>
                        <a:pt x="4" y="43"/>
                        <a:pt x="0" y="41"/>
                        <a:pt x="0" y="39"/>
                      </a:cubicBezTo>
                      <a:cubicBezTo>
                        <a:pt x="0" y="38"/>
                        <a:pt x="8" y="32"/>
                        <a:pt x="10" y="31"/>
                      </a:cubicBezTo>
                      <a:cubicBezTo>
                        <a:pt x="17" y="28"/>
                        <a:pt x="23" y="27"/>
                        <a:pt x="31" y="23"/>
                      </a:cubicBezTo>
                      <a:cubicBezTo>
                        <a:pt x="39" y="18"/>
                        <a:pt x="41" y="6"/>
                        <a:pt x="54" y="6"/>
                      </a:cubicBezTo>
                      <a:cubicBezTo>
                        <a:pt x="57" y="6"/>
                        <a:pt x="58" y="7"/>
                        <a:pt x="62" y="7"/>
                      </a:cubicBezTo>
                      <a:cubicBezTo>
                        <a:pt x="62" y="7"/>
                        <a:pt x="88" y="0"/>
                        <a:pt x="88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îŝļîḑe"/>
                <p:cNvSpPr/>
                <p:nvPr/>
              </p:nvSpPr>
              <p:spPr bwMode="auto">
                <a:xfrm>
                  <a:off x="2481263" y="1162050"/>
                  <a:ext cx="66675" cy="20638"/>
                </a:xfrm>
                <a:custGeom>
                  <a:avLst/>
                  <a:gdLst/>
                  <a:ahLst/>
                  <a:cxnLst>
                    <a:cxn ang="0">
                      <a:pos x="20" y="15"/>
                    </a:cxn>
                    <a:cxn ang="0">
                      <a:pos x="9" y="12"/>
                    </a:cxn>
                    <a:cxn ang="0">
                      <a:pos x="0" y="15"/>
                    </a:cxn>
                    <a:cxn ang="0">
                      <a:pos x="32" y="0"/>
                    </a:cxn>
                    <a:cxn ang="0">
                      <a:pos x="50" y="11"/>
                    </a:cxn>
                    <a:cxn ang="0">
                      <a:pos x="39" y="15"/>
                    </a:cxn>
                    <a:cxn ang="0">
                      <a:pos x="20" y="15"/>
                    </a:cxn>
                  </a:cxnLst>
                  <a:rect l="0" t="0" r="r" b="b"/>
                  <a:pathLst>
                    <a:path w="50" h="15">
                      <a:moveTo>
                        <a:pt x="20" y="15"/>
                      </a:moveTo>
                      <a:cubicBezTo>
                        <a:pt x="14" y="15"/>
                        <a:pt x="13" y="12"/>
                        <a:pt x="9" y="12"/>
                      </a:cubicBezTo>
                      <a:cubicBezTo>
                        <a:pt x="5" y="12"/>
                        <a:pt x="3" y="15"/>
                        <a:pt x="0" y="15"/>
                      </a:cubicBezTo>
                      <a:cubicBezTo>
                        <a:pt x="0" y="9"/>
                        <a:pt x="26" y="0"/>
                        <a:pt x="32" y="0"/>
                      </a:cubicBezTo>
                      <a:cubicBezTo>
                        <a:pt x="41" y="0"/>
                        <a:pt x="49" y="5"/>
                        <a:pt x="50" y="11"/>
                      </a:cubicBezTo>
                      <a:cubicBezTo>
                        <a:pt x="47" y="12"/>
                        <a:pt x="44" y="15"/>
                        <a:pt x="39" y="15"/>
                      </a:cubicBezTo>
                      <a:cubicBezTo>
                        <a:pt x="27" y="15"/>
                        <a:pt x="29" y="15"/>
                        <a:pt x="20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îṡľîḓé"/>
                <p:cNvSpPr/>
                <p:nvPr/>
              </p:nvSpPr>
              <p:spPr bwMode="auto">
                <a:xfrm>
                  <a:off x="2482850" y="1185863"/>
                  <a:ext cx="58738" cy="30163"/>
                </a:xfrm>
                <a:custGeom>
                  <a:avLst/>
                  <a:gdLst/>
                  <a:ahLst/>
                  <a:cxnLst>
                    <a:cxn ang="0">
                      <a:pos x="38" y="10"/>
                    </a:cxn>
                    <a:cxn ang="0">
                      <a:pos x="14" y="23"/>
                    </a:cxn>
                    <a:cxn ang="0">
                      <a:pos x="0" y="11"/>
                    </a:cxn>
                    <a:cxn ang="0">
                      <a:pos x="36" y="0"/>
                    </a:cxn>
                    <a:cxn ang="0">
                      <a:pos x="44" y="5"/>
                    </a:cxn>
                    <a:cxn ang="0">
                      <a:pos x="25" y="10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44" h="23">
                      <a:moveTo>
                        <a:pt x="38" y="10"/>
                      </a:moveTo>
                      <a:cubicBezTo>
                        <a:pt x="38" y="19"/>
                        <a:pt x="24" y="23"/>
                        <a:pt x="14" y="23"/>
                      </a:cubicBezTo>
                      <a:cubicBezTo>
                        <a:pt x="8" y="23"/>
                        <a:pt x="0" y="15"/>
                        <a:pt x="0" y="11"/>
                      </a:cubicBezTo>
                      <a:cubicBezTo>
                        <a:pt x="0" y="1"/>
                        <a:pt x="27" y="0"/>
                        <a:pt x="36" y="0"/>
                      </a:cubicBezTo>
                      <a:cubicBezTo>
                        <a:pt x="41" y="0"/>
                        <a:pt x="43" y="3"/>
                        <a:pt x="44" y="5"/>
                      </a:cubicBezTo>
                      <a:cubicBezTo>
                        <a:pt x="39" y="9"/>
                        <a:pt x="32" y="10"/>
                        <a:pt x="25" y="10"/>
                      </a:cubicBezTo>
                      <a:lnTo>
                        <a:pt x="38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îšḻíḋè"/>
                <p:cNvSpPr/>
                <p:nvPr/>
              </p:nvSpPr>
              <p:spPr bwMode="auto">
                <a:xfrm>
                  <a:off x="2454275" y="1181100"/>
                  <a:ext cx="20638" cy="22225"/>
                </a:xfrm>
                <a:custGeom>
                  <a:avLst/>
                  <a:gdLst/>
                  <a:ahLst/>
                  <a:cxnLst>
                    <a:cxn ang="0">
                      <a:pos x="15" y="12"/>
                    </a:cxn>
                    <a:cxn ang="0">
                      <a:pos x="9" y="17"/>
                    </a:cxn>
                    <a:cxn ang="0">
                      <a:pos x="0" y="11"/>
                    </a:cxn>
                    <a:cxn ang="0">
                      <a:pos x="15" y="12"/>
                    </a:cxn>
                  </a:cxnLst>
                  <a:rect l="0" t="0" r="r" b="b"/>
                  <a:pathLst>
                    <a:path w="15" h="17">
                      <a:moveTo>
                        <a:pt x="15" y="12"/>
                      </a:moveTo>
                      <a:cubicBezTo>
                        <a:pt x="13" y="15"/>
                        <a:pt x="12" y="17"/>
                        <a:pt x="9" y="17"/>
                      </a:cubicBezTo>
                      <a:cubicBezTo>
                        <a:pt x="5" y="17"/>
                        <a:pt x="0" y="13"/>
                        <a:pt x="0" y="11"/>
                      </a:cubicBezTo>
                      <a:cubicBezTo>
                        <a:pt x="0" y="0"/>
                        <a:pt x="12" y="11"/>
                        <a:pt x="15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íṣlíde"/>
                <p:cNvSpPr/>
                <p:nvPr/>
              </p:nvSpPr>
              <p:spPr bwMode="auto">
                <a:xfrm>
                  <a:off x="2671763" y="1335088"/>
                  <a:ext cx="100013" cy="80963"/>
                </a:xfrm>
                <a:custGeom>
                  <a:avLst/>
                  <a:gdLst/>
                  <a:ahLst/>
                  <a:cxnLst>
                    <a:cxn ang="0">
                      <a:pos x="66" y="23"/>
                    </a:cxn>
                    <a:cxn ang="0">
                      <a:pos x="65" y="30"/>
                    </a:cxn>
                    <a:cxn ang="0">
                      <a:pos x="75" y="32"/>
                    </a:cxn>
                    <a:cxn ang="0">
                      <a:pos x="57" y="55"/>
                    </a:cxn>
                    <a:cxn ang="0">
                      <a:pos x="49" y="61"/>
                    </a:cxn>
                    <a:cxn ang="0">
                      <a:pos x="39" y="54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0" y="28"/>
                    </a:cxn>
                    <a:cxn ang="0">
                      <a:pos x="27" y="28"/>
                    </a:cxn>
                    <a:cxn ang="0">
                      <a:pos x="27" y="16"/>
                    </a:cxn>
                    <a:cxn ang="0">
                      <a:pos x="12" y="11"/>
                    </a:cxn>
                    <a:cxn ang="0">
                      <a:pos x="16" y="7"/>
                    </a:cxn>
                    <a:cxn ang="0">
                      <a:pos x="42" y="2"/>
                    </a:cxn>
                    <a:cxn ang="0">
                      <a:pos x="60" y="2"/>
                    </a:cxn>
                    <a:cxn ang="0">
                      <a:pos x="64" y="6"/>
                    </a:cxn>
                    <a:cxn ang="0">
                      <a:pos x="50" y="22"/>
                    </a:cxn>
                    <a:cxn ang="0">
                      <a:pos x="66" y="23"/>
                    </a:cxn>
                  </a:cxnLst>
                  <a:rect l="0" t="0" r="r" b="b"/>
                  <a:pathLst>
                    <a:path w="75" h="61">
                      <a:moveTo>
                        <a:pt x="66" y="23"/>
                      </a:moveTo>
                      <a:cubicBezTo>
                        <a:pt x="66" y="29"/>
                        <a:pt x="65" y="25"/>
                        <a:pt x="65" y="30"/>
                      </a:cubicBezTo>
                      <a:cubicBezTo>
                        <a:pt x="67" y="30"/>
                        <a:pt x="72" y="31"/>
                        <a:pt x="75" y="32"/>
                      </a:cubicBezTo>
                      <a:cubicBezTo>
                        <a:pt x="73" y="56"/>
                        <a:pt x="72" y="49"/>
                        <a:pt x="57" y="55"/>
                      </a:cubicBezTo>
                      <a:cubicBezTo>
                        <a:pt x="53" y="56"/>
                        <a:pt x="53" y="61"/>
                        <a:pt x="49" y="61"/>
                      </a:cubicBezTo>
                      <a:cubicBezTo>
                        <a:pt x="42" y="61"/>
                        <a:pt x="42" y="56"/>
                        <a:pt x="39" y="54"/>
                      </a:cubicBezTo>
                      <a:cubicBezTo>
                        <a:pt x="27" y="41"/>
                        <a:pt x="13" y="43"/>
                        <a:pt x="0" y="3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6" y="23"/>
                        <a:pt x="12" y="28"/>
                        <a:pt x="20" y="28"/>
                      </a:cubicBezTo>
                      <a:cubicBezTo>
                        <a:pt x="24" y="28"/>
                        <a:pt x="23" y="28"/>
                        <a:pt x="27" y="28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1" y="15"/>
                        <a:pt x="12" y="16"/>
                        <a:pt x="12" y="11"/>
                      </a:cubicBezTo>
                      <a:cubicBezTo>
                        <a:pt x="12" y="9"/>
                        <a:pt x="15" y="8"/>
                        <a:pt x="16" y="7"/>
                      </a:cubicBezTo>
                      <a:cubicBezTo>
                        <a:pt x="23" y="0"/>
                        <a:pt x="32" y="2"/>
                        <a:pt x="42" y="2"/>
                      </a:cubicBezTo>
                      <a:cubicBezTo>
                        <a:pt x="50" y="2"/>
                        <a:pt x="60" y="2"/>
                        <a:pt x="60" y="2"/>
                      </a:cubicBezTo>
                      <a:cubicBezTo>
                        <a:pt x="61" y="2"/>
                        <a:pt x="64" y="4"/>
                        <a:pt x="64" y="6"/>
                      </a:cubicBezTo>
                      <a:cubicBezTo>
                        <a:pt x="64" y="15"/>
                        <a:pt x="53" y="18"/>
                        <a:pt x="50" y="22"/>
                      </a:cubicBezTo>
                      <a:cubicBezTo>
                        <a:pt x="53" y="22"/>
                        <a:pt x="66" y="18"/>
                        <a:pt x="66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îşḻiḑê"/>
                <p:cNvSpPr/>
                <p:nvPr/>
              </p:nvSpPr>
              <p:spPr bwMode="auto">
                <a:xfrm>
                  <a:off x="2636838" y="1236663"/>
                  <a:ext cx="111125" cy="60325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38" y="20"/>
                    </a:cxn>
                    <a:cxn ang="0">
                      <a:pos x="29" y="13"/>
                    </a:cxn>
                    <a:cxn ang="0">
                      <a:pos x="29" y="8"/>
                    </a:cxn>
                    <a:cxn ang="0">
                      <a:pos x="54" y="17"/>
                    </a:cxn>
                    <a:cxn ang="0">
                      <a:pos x="54" y="8"/>
                    </a:cxn>
                    <a:cxn ang="0">
                      <a:pos x="38" y="1"/>
                    </a:cxn>
                    <a:cxn ang="0">
                      <a:pos x="46" y="1"/>
                    </a:cxn>
                    <a:cxn ang="0">
                      <a:pos x="66" y="5"/>
                    </a:cxn>
                    <a:cxn ang="0">
                      <a:pos x="75" y="2"/>
                    </a:cxn>
                    <a:cxn ang="0">
                      <a:pos x="84" y="13"/>
                    </a:cxn>
                    <a:cxn ang="0">
                      <a:pos x="80" y="41"/>
                    </a:cxn>
                    <a:cxn ang="0">
                      <a:pos x="62" y="43"/>
                    </a:cxn>
                    <a:cxn ang="0">
                      <a:pos x="48" y="41"/>
                    </a:cxn>
                    <a:cxn ang="0">
                      <a:pos x="51" y="36"/>
                    </a:cxn>
                    <a:cxn ang="0">
                      <a:pos x="51" y="32"/>
                    </a:cxn>
                    <a:cxn ang="0">
                      <a:pos x="62" y="25"/>
                    </a:cxn>
                    <a:cxn ang="0">
                      <a:pos x="57" y="24"/>
                    </a:cxn>
                    <a:cxn ang="0">
                      <a:pos x="25" y="28"/>
                    </a:cxn>
                    <a:cxn ang="0">
                      <a:pos x="20" y="23"/>
                    </a:cxn>
                    <a:cxn ang="0">
                      <a:pos x="13" y="23"/>
                    </a:cxn>
                    <a:cxn ang="0">
                      <a:pos x="12" y="19"/>
                    </a:cxn>
                    <a:cxn ang="0">
                      <a:pos x="1" y="14"/>
                    </a:cxn>
                    <a:cxn ang="0">
                      <a:pos x="1" y="6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84" h="45">
                      <a:moveTo>
                        <a:pt x="4" y="11"/>
                      </a:moveTo>
                      <a:cubicBezTo>
                        <a:pt x="2" y="9"/>
                        <a:pt x="0" y="6"/>
                        <a:pt x="0" y="2"/>
                      </a:cubicBezTo>
                      <a:cubicBezTo>
                        <a:pt x="1" y="2"/>
                        <a:pt x="3" y="2"/>
                        <a:pt x="5" y="2"/>
                      </a:cubicBezTo>
                      <a:cubicBezTo>
                        <a:pt x="18" y="2"/>
                        <a:pt x="24" y="24"/>
                        <a:pt x="38" y="20"/>
                      </a:cubicBezTo>
                      <a:cubicBezTo>
                        <a:pt x="35" y="18"/>
                        <a:pt x="31" y="15"/>
                        <a:pt x="29" y="13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9" y="8"/>
                        <a:pt x="43" y="17"/>
                        <a:pt x="54" y="17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46" y="8"/>
                        <a:pt x="40" y="8"/>
                        <a:pt x="38" y="1"/>
                      </a:cubicBezTo>
                      <a:cubicBezTo>
                        <a:pt x="41" y="0"/>
                        <a:pt x="43" y="1"/>
                        <a:pt x="46" y="1"/>
                      </a:cubicBezTo>
                      <a:cubicBezTo>
                        <a:pt x="53" y="1"/>
                        <a:pt x="58" y="5"/>
                        <a:pt x="66" y="5"/>
                      </a:cubicBezTo>
                      <a:cubicBezTo>
                        <a:pt x="69" y="5"/>
                        <a:pt x="71" y="2"/>
                        <a:pt x="75" y="2"/>
                      </a:cubicBezTo>
                      <a:cubicBezTo>
                        <a:pt x="83" y="2"/>
                        <a:pt x="84" y="6"/>
                        <a:pt x="84" y="13"/>
                      </a:cubicBezTo>
                      <a:cubicBezTo>
                        <a:pt x="84" y="23"/>
                        <a:pt x="78" y="28"/>
                        <a:pt x="80" y="41"/>
                      </a:cubicBezTo>
                      <a:cubicBezTo>
                        <a:pt x="73" y="43"/>
                        <a:pt x="64" y="43"/>
                        <a:pt x="62" y="43"/>
                      </a:cubicBezTo>
                      <a:cubicBezTo>
                        <a:pt x="60" y="43"/>
                        <a:pt x="48" y="45"/>
                        <a:pt x="48" y="41"/>
                      </a:cubicBezTo>
                      <a:cubicBezTo>
                        <a:pt x="48" y="39"/>
                        <a:pt x="50" y="37"/>
                        <a:pt x="51" y="36"/>
                      </a:cubicBezTo>
                      <a:cubicBezTo>
                        <a:pt x="51" y="35"/>
                        <a:pt x="51" y="33"/>
                        <a:pt x="51" y="32"/>
                      </a:cubicBezTo>
                      <a:cubicBezTo>
                        <a:pt x="51" y="28"/>
                        <a:pt x="60" y="28"/>
                        <a:pt x="62" y="25"/>
                      </a:cubicBezTo>
                      <a:cubicBezTo>
                        <a:pt x="61" y="24"/>
                        <a:pt x="59" y="24"/>
                        <a:pt x="57" y="24"/>
                      </a:cubicBezTo>
                      <a:cubicBezTo>
                        <a:pt x="49" y="24"/>
                        <a:pt x="34" y="28"/>
                        <a:pt x="25" y="28"/>
                      </a:cubicBezTo>
                      <a:cubicBezTo>
                        <a:pt x="22" y="28"/>
                        <a:pt x="20" y="26"/>
                        <a:pt x="20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7" y="20"/>
                        <a:pt x="4" y="17"/>
                        <a:pt x="1" y="14"/>
                      </a:cubicBezTo>
                      <a:cubicBezTo>
                        <a:pt x="1" y="6"/>
                        <a:pt x="1" y="6"/>
                        <a:pt x="1" y="6"/>
                      </a:cubicBez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íślïḓe"/>
                <p:cNvSpPr/>
                <p:nvPr/>
              </p:nvSpPr>
              <p:spPr bwMode="auto">
                <a:xfrm>
                  <a:off x="2720975" y="1462088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38" y="29"/>
                    </a:cxn>
                    <a:cxn ang="0">
                      <a:pos x="0" y="16"/>
                    </a:cxn>
                    <a:cxn ang="0">
                      <a:pos x="9" y="14"/>
                    </a:cxn>
                    <a:cxn ang="0">
                      <a:pos x="22" y="0"/>
                    </a:cxn>
                    <a:cxn ang="0">
                      <a:pos x="49" y="22"/>
                    </a:cxn>
                    <a:cxn ang="0">
                      <a:pos x="38" y="29"/>
                    </a:cxn>
                  </a:cxnLst>
                  <a:rect l="0" t="0" r="r" b="b"/>
                  <a:pathLst>
                    <a:path w="49" h="29">
                      <a:moveTo>
                        <a:pt x="38" y="29"/>
                      </a:moveTo>
                      <a:cubicBezTo>
                        <a:pt x="32" y="29"/>
                        <a:pt x="0" y="17"/>
                        <a:pt x="0" y="16"/>
                      </a:cubicBezTo>
                      <a:cubicBezTo>
                        <a:pt x="0" y="12"/>
                        <a:pt x="8" y="14"/>
                        <a:pt x="9" y="14"/>
                      </a:cubicBezTo>
                      <a:cubicBezTo>
                        <a:pt x="15" y="12"/>
                        <a:pt x="13" y="0"/>
                        <a:pt x="22" y="0"/>
                      </a:cubicBezTo>
                      <a:cubicBezTo>
                        <a:pt x="28" y="0"/>
                        <a:pt x="46" y="16"/>
                        <a:pt x="49" y="22"/>
                      </a:cubicBezTo>
                      <a:cubicBezTo>
                        <a:pt x="45" y="25"/>
                        <a:pt x="43" y="29"/>
                        <a:pt x="38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îṥļïḋe"/>
                <p:cNvSpPr/>
                <p:nvPr/>
              </p:nvSpPr>
              <p:spPr bwMode="auto">
                <a:xfrm>
                  <a:off x="2784475" y="1323975"/>
                  <a:ext cx="85725" cy="69850"/>
                </a:xfrm>
                <a:custGeom>
                  <a:avLst/>
                  <a:gdLst/>
                  <a:ahLst/>
                  <a:cxnLst>
                    <a:cxn ang="0">
                      <a:pos x="65" y="11"/>
                    </a:cxn>
                    <a:cxn ang="0">
                      <a:pos x="57" y="18"/>
                    </a:cxn>
                    <a:cxn ang="0">
                      <a:pos x="32" y="35"/>
                    </a:cxn>
                    <a:cxn ang="0">
                      <a:pos x="20" y="38"/>
                    </a:cxn>
                    <a:cxn ang="0">
                      <a:pos x="25" y="38"/>
                    </a:cxn>
                    <a:cxn ang="0">
                      <a:pos x="15" y="53"/>
                    </a:cxn>
                    <a:cxn ang="0">
                      <a:pos x="6" y="53"/>
                    </a:cxn>
                    <a:cxn ang="0">
                      <a:pos x="7" y="40"/>
                    </a:cxn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22" y="0"/>
                    </a:cxn>
                    <a:cxn ang="0">
                      <a:pos x="65" y="5"/>
                    </a:cxn>
                    <a:cxn ang="0">
                      <a:pos x="65" y="11"/>
                    </a:cxn>
                  </a:cxnLst>
                  <a:rect l="0" t="0" r="r" b="b"/>
                  <a:pathLst>
                    <a:path w="65" h="53">
                      <a:moveTo>
                        <a:pt x="65" y="11"/>
                      </a:moveTo>
                      <a:cubicBezTo>
                        <a:pt x="65" y="12"/>
                        <a:pt x="57" y="18"/>
                        <a:pt x="57" y="18"/>
                      </a:cubicBezTo>
                      <a:cubicBezTo>
                        <a:pt x="51" y="26"/>
                        <a:pt x="45" y="35"/>
                        <a:pt x="32" y="35"/>
                      </a:cubicBezTo>
                      <a:cubicBezTo>
                        <a:pt x="22" y="35"/>
                        <a:pt x="22" y="30"/>
                        <a:pt x="20" y="38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4" y="46"/>
                        <a:pt x="21" y="48"/>
                        <a:pt x="15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6" y="47"/>
                        <a:pt x="6" y="42"/>
                        <a:pt x="7" y="40"/>
                      </a:cubicBezTo>
                      <a:cubicBezTo>
                        <a:pt x="0" y="33"/>
                        <a:pt x="3" y="27"/>
                        <a:pt x="0" y="1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8" y="11"/>
                        <a:pt x="10" y="11"/>
                      </a:cubicBezTo>
                      <a:cubicBezTo>
                        <a:pt x="9" y="11"/>
                        <a:pt x="10" y="8"/>
                        <a:pt x="10" y="7"/>
                      </a:cubicBezTo>
                      <a:cubicBezTo>
                        <a:pt x="10" y="6"/>
                        <a:pt x="13" y="0"/>
                        <a:pt x="22" y="0"/>
                      </a:cubicBezTo>
                      <a:cubicBezTo>
                        <a:pt x="37" y="0"/>
                        <a:pt x="49" y="5"/>
                        <a:pt x="65" y="5"/>
                      </a:cubicBezTo>
                      <a:cubicBezTo>
                        <a:pt x="65" y="8"/>
                        <a:pt x="65" y="9"/>
                        <a:pt x="6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ïślïḓé"/>
                <p:cNvSpPr/>
                <p:nvPr/>
              </p:nvSpPr>
              <p:spPr bwMode="auto">
                <a:xfrm>
                  <a:off x="2608263" y="1198563"/>
                  <a:ext cx="28575" cy="23813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15" y="18"/>
                    </a:cxn>
                    <a:cxn ang="0">
                      <a:pos x="0" y="0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21" h="18">
                      <a:moveTo>
                        <a:pt x="21" y="12"/>
                      </a:moveTo>
                      <a:cubicBezTo>
                        <a:pt x="21" y="16"/>
                        <a:pt x="18" y="18"/>
                        <a:pt x="15" y="18"/>
                      </a:cubicBezTo>
                      <a:cubicBezTo>
                        <a:pt x="10" y="18"/>
                        <a:pt x="0" y="6"/>
                        <a:pt x="0" y="0"/>
                      </a:cubicBezTo>
                      <a:cubicBezTo>
                        <a:pt x="11" y="0"/>
                        <a:pt x="12" y="9"/>
                        <a:pt x="2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îŝḻïḑè"/>
                <p:cNvSpPr/>
                <p:nvPr/>
              </p:nvSpPr>
              <p:spPr bwMode="auto">
                <a:xfrm>
                  <a:off x="2625725" y="1277938"/>
                  <a:ext cx="19050" cy="1587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5" y="6"/>
                    </a:cxn>
                    <a:cxn ang="0">
                      <a:pos x="9" y="12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2">
                      <a:moveTo>
                        <a:pt x="12" y="0"/>
                      </a:moveTo>
                      <a:cubicBezTo>
                        <a:pt x="13" y="2"/>
                        <a:pt x="15" y="3"/>
                        <a:pt x="15" y="6"/>
                      </a:cubicBezTo>
                      <a:cubicBezTo>
                        <a:pt x="15" y="12"/>
                        <a:pt x="11" y="12"/>
                        <a:pt x="9" y="12"/>
                      </a:cubicBezTo>
                      <a:cubicBezTo>
                        <a:pt x="4" y="12"/>
                        <a:pt x="3" y="11"/>
                        <a:pt x="0" y="12"/>
                      </a:cubicBezTo>
                      <a:cubicBezTo>
                        <a:pt x="2" y="4"/>
                        <a:pt x="6" y="2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iSļîdé"/>
                <p:cNvSpPr/>
                <p:nvPr/>
              </p:nvSpPr>
              <p:spPr bwMode="auto">
                <a:xfrm>
                  <a:off x="2614613" y="1139825"/>
                  <a:ext cx="109538" cy="57150"/>
                </a:xfrm>
                <a:custGeom>
                  <a:avLst/>
                  <a:gdLst/>
                  <a:ahLst/>
                  <a:cxnLst>
                    <a:cxn ang="0">
                      <a:pos x="54" y="32"/>
                    </a:cxn>
                    <a:cxn ang="0">
                      <a:pos x="33" y="30"/>
                    </a:cxn>
                    <a:cxn ang="0">
                      <a:pos x="19" y="29"/>
                    </a:cxn>
                    <a:cxn ang="0">
                      <a:pos x="7" y="25"/>
                    </a:cxn>
                    <a:cxn ang="0">
                      <a:pos x="20" y="20"/>
                    </a:cxn>
                    <a:cxn ang="0">
                      <a:pos x="20" y="15"/>
                    </a:cxn>
                    <a:cxn ang="0">
                      <a:pos x="5" y="15"/>
                    </a:cxn>
                    <a:cxn ang="0">
                      <a:pos x="8" y="10"/>
                    </a:cxn>
                    <a:cxn ang="0">
                      <a:pos x="0" y="3"/>
                    </a:cxn>
                    <a:cxn ang="0">
                      <a:pos x="14" y="0"/>
                    </a:cxn>
                    <a:cxn ang="0">
                      <a:pos x="31" y="8"/>
                    </a:cxn>
                    <a:cxn ang="0">
                      <a:pos x="40" y="4"/>
                    </a:cxn>
                    <a:cxn ang="0">
                      <a:pos x="53" y="15"/>
                    </a:cxn>
                    <a:cxn ang="0">
                      <a:pos x="60" y="11"/>
                    </a:cxn>
                    <a:cxn ang="0">
                      <a:pos x="73" y="21"/>
                    </a:cxn>
                    <a:cxn ang="0">
                      <a:pos x="70" y="26"/>
                    </a:cxn>
                    <a:cxn ang="0">
                      <a:pos x="82" y="37"/>
                    </a:cxn>
                    <a:cxn ang="0">
                      <a:pos x="74" y="43"/>
                    </a:cxn>
                    <a:cxn ang="0">
                      <a:pos x="54" y="32"/>
                    </a:cxn>
                  </a:cxnLst>
                  <a:rect l="0" t="0" r="r" b="b"/>
                  <a:pathLst>
                    <a:path w="82" h="43">
                      <a:moveTo>
                        <a:pt x="54" y="32"/>
                      </a:moveTo>
                      <a:cubicBezTo>
                        <a:pt x="46" y="32"/>
                        <a:pt x="41" y="29"/>
                        <a:pt x="33" y="30"/>
                      </a:cubicBezTo>
                      <a:cubicBezTo>
                        <a:pt x="31" y="26"/>
                        <a:pt x="25" y="29"/>
                        <a:pt x="19" y="29"/>
                      </a:cubicBezTo>
                      <a:cubicBezTo>
                        <a:pt x="13" y="29"/>
                        <a:pt x="11" y="29"/>
                        <a:pt x="7" y="25"/>
                      </a:cubicBezTo>
                      <a:cubicBezTo>
                        <a:pt x="11" y="21"/>
                        <a:pt x="15" y="22"/>
                        <a:pt x="20" y="20"/>
                      </a:cubicBezTo>
                      <a:cubicBezTo>
                        <a:pt x="19" y="18"/>
                        <a:pt x="19" y="16"/>
                        <a:pt x="20" y="15"/>
                      </a:cubicBezTo>
                      <a:cubicBezTo>
                        <a:pt x="10" y="15"/>
                        <a:pt x="8" y="17"/>
                        <a:pt x="5" y="15"/>
                      </a:cubicBezTo>
                      <a:cubicBezTo>
                        <a:pt x="6" y="14"/>
                        <a:pt x="7" y="12"/>
                        <a:pt x="8" y="10"/>
                      </a:cubicBezTo>
                      <a:cubicBezTo>
                        <a:pt x="2" y="10"/>
                        <a:pt x="0" y="9"/>
                        <a:pt x="0" y="3"/>
                      </a:cubicBezTo>
                      <a:cubicBezTo>
                        <a:pt x="6" y="3"/>
                        <a:pt x="9" y="0"/>
                        <a:pt x="14" y="0"/>
                      </a:cubicBezTo>
                      <a:cubicBezTo>
                        <a:pt x="24" y="0"/>
                        <a:pt x="26" y="8"/>
                        <a:pt x="31" y="8"/>
                      </a:cubicBezTo>
                      <a:cubicBezTo>
                        <a:pt x="35" y="8"/>
                        <a:pt x="36" y="4"/>
                        <a:pt x="40" y="4"/>
                      </a:cubicBezTo>
                      <a:cubicBezTo>
                        <a:pt x="49" y="4"/>
                        <a:pt x="48" y="15"/>
                        <a:pt x="53" y="15"/>
                      </a:cubicBezTo>
                      <a:cubicBezTo>
                        <a:pt x="56" y="15"/>
                        <a:pt x="57" y="11"/>
                        <a:pt x="60" y="11"/>
                      </a:cubicBezTo>
                      <a:cubicBezTo>
                        <a:pt x="66" y="11"/>
                        <a:pt x="71" y="19"/>
                        <a:pt x="73" y="21"/>
                      </a:cubicBezTo>
                      <a:cubicBezTo>
                        <a:pt x="72" y="22"/>
                        <a:pt x="70" y="24"/>
                        <a:pt x="70" y="26"/>
                      </a:cubicBezTo>
                      <a:cubicBezTo>
                        <a:pt x="73" y="29"/>
                        <a:pt x="82" y="33"/>
                        <a:pt x="82" y="37"/>
                      </a:cubicBezTo>
                      <a:cubicBezTo>
                        <a:pt x="82" y="42"/>
                        <a:pt x="77" y="43"/>
                        <a:pt x="74" y="43"/>
                      </a:cubicBezTo>
                      <a:cubicBezTo>
                        <a:pt x="63" y="43"/>
                        <a:pt x="64" y="32"/>
                        <a:pt x="54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iṡḷîdè"/>
                <p:cNvSpPr/>
                <p:nvPr/>
              </p:nvSpPr>
              <p:spPr bwMode="auto">
                <a:xfrm>
                  <a:off x="2657475" y="1189038"/>
                  <a:ext cx="30163" cy="9525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12" y="0"/>
                    </a:cxn>
                    <a:cxn ang="0">
                      <a:pos x="23" y="4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23" h="7">
                      <a:moveTo>
                        <a:pt x="8" y="7"/>
                      </a:moveTo>
                      <a:cubicBezTo>
                        <a:pt x="0" y="7"/>
                        <a:pt x="11" y="0"/>
                        <a:pt x="12" y="0"/>
                      </a:cubicBezTo>
                      <a:cubicBezTo>
                        <a:pt x="17" y="0"/>
                        <a:pt x="19" y="3"/>
                        <a:pt x="23" y="4"/>
                      </a:cubicBezTo>
                      <a:cubicBezTo>
                        <a:pt x="20" y="7"/>
                        <a:pt x="15" y="7"/>
                        <a:pt x="8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íṥ1ïḓé"/>
                <p:cNvSpPr/>
                <p:nvPr/>
              </p:nvSpPr>
              <p:spPr bwMode="auto">
                <a:xfrm>
                  <a:off x="2765425" y="1223963"/>
                  <a:ext cx="287338" cy="90488"/>
                </a:xfrm>
                <a:custGeom>
                  <a:avLst/>
                  <a:gdLst/>
                  <a:ahLst/>
                  <a:cxnLst>
                    <a:cxn ang="0">
                      <a:pos x="215" y="45"/>
                    </a:cxn>
                    <a:cxn ang="0">
                      <a:pos x="210" y="51"/>
                    </a:cxn>
                    <a:cxn ang="0">
                      <a:pos x="216" y="52"/>
                    </a:cxn>
                    <a:cxn ang="0">
                      <a:pos x="179" y="67"/>
                    </a:cxn>
                    <a:cxn ang="0">
                      <a:pos x="170" y="60"/>
                    </a:cxn>
                    <a:cxn ang="0">
                      <a:pos x="159" y="66"/>
                    </a:cxn>
                    <a:cxn ang="0">
                      <a:pos x="124" y="66"/>
                    </a:cxn>
                    <a:cxn ang="0">
                      <a:pos x="102" y="60"/>
                    </a:cxn>
                    <a:cxn ang="0">
                      <a:pos x="97" y="60"/>
                    </a:cxn>
                    <a:cxn ang="0">
                      <a:pos x="84" y="67"/>
                    </a:cxn>
                    <a:cxn ang="0">
                      <a:pos x="53" y="47"/>
                    </a:cxn>
                    <a:cxn ang="0">
                      <a:pos x="58" y="40"/>
                    </a:cxn>
                    <a:cxn ang="0">
                      <a:pos x="40" y="18"/>
                    </a:cxn>
                    <a:cxn ang="0">
                      <a:pos x="32" y="22"/>
                    </a:cxn>
                    <a:cxn ang="0">
                      <a:pos x="0" y="7"/>
                    </a:cxn>
                    <a:cxn ang="0">
                      <a:pos x="13" y="0"/>
                    </a:cxn>
                    <a:cxn ang="0">
                      <a:pos x="51" y="15"/>
                    </a:cxn>
                    <a:cxn ang="0">
                      <a:pos x="60" y="12"/>
                    </a:cxn>
                    <a:cxn ang="0">
                      <a:pos x="68" y="12"/>
                    </a:cxn>
                    <a:cxn ang="0">
                      <a:pos x="89" y="25"/>
                    </a:cxn>
                    <a:cxn ang="0">
                      <a:pos x="71" y="25"/>
                    </a:cxn>
                    <a:cxn ang="0">
                      <a:pos x="91" y="35"/>
                    </a:cxn>
                    <a:cxn ang="0">
                      <a:pos x="88" y="38"/>
                    </a:cxn>
                    <a:cxn ang="0">
                      <a:pos x="95" y="40"/>
                    </a:cxn>
                    <a:cxn ang="0">
                      <a:pos x="125" y="45"/>
                    </a:cxn>
                    <a:cxn ang="0">
                      <a:pos x="181" y="34"/>
                    </a:cxn>
                    <a:cxn ang="0">
                      <a:pos x="216" y="46"/>
                    </a:cxn>
                    <a:cxn ang="0">
                      <a:pos x="211" y="47"/>
                    </a:cxn>
                    <a:cxn ang="0">
                      <a:pos x="215" y="45"/>
                    </a:cxn>
                  </a:cxnLst>
                  <a:rect l="0" t="0" r="r" b="b"/>
                  <a:pathLst>
                    <a:path w="216" h="68">
                      <a:moveTo>
                        <a:pt x="215" y="45"/>
                      </a:moveTo>
                      <a:cubicBezTo>
                        <a:pt x="213" y="46"/>
                        <a:pt x="211" y="48"/>
                        <a:pt x="210" y="51"/>
                      </a:cubicBezTo>
                      <a:cubicBezTo>
                        <a:pt x="213" y="52"/>
                        <a:pt x="216" y="52"/>
                        <a:pt x="216" y="52"/>
                      </a:cubicBezTo>
                      <a:cubicBezTo>
                        <a:pt x="215" y="67"/>
                        <a:pt x="195" y="67"/>
                        <a:pt x="179" y="67"/>
                      </a:cubicBezTo>
                      <a:cubicBezTo>
                        <a:pt x="174" y="67"/>
                        <a:pt x="171" y="64"/>
                        <a:pt x="170" y="60"/>
                      </a:cubicBezTo>
                      <a:cubicBezTo>
                        <a:pt x="164" y="61"/>
                        <a:pt x="163" y="64"/>
                        <a:pt x="159" y="66"/>
                      </a:cubicBezTo>
                      <a:cubicBezTo>
                        <a:pt x="124" y="66"/>
                        <a:pt x="124" y="66"/>
                        <a:pt x="124" y="66"/>
                      </a:cubicBezTo>
                      <a:cubicBezTo>
                        <a:pt x="115" y="68"/>
                        <a:pt x="101" y="67"/>
                        <a:pt x="102" y="60"/>
                      </a:cubicBezTo>
                      <a:cubicBezTo>
                        <a:pt x="97" y="60"/>
                        <a:pt x="97" y="60"/>
                        <a:pt x="97" y="60"/>
                      </a:cubicBezTo>
                      <a:cubicBezTo>
                        <a:pt x="95" y="62"/>
                        <a:pt x="88" y="67"/>
                        <a:pt x="84" y="67"/>
                      </a:cubicBezTo>
                      <a:cubicBezTo>
                        <a:pt x="75" y="67"/>
                        <a:pt x="53" y="56"/>
                        <a:pt x="53" y="47"/>
                      </a:cubicBezTo>
                      <a:cubicBezTo>
                        <a:pt x="53" y="44"/>
                        <a:pt x="56" y="41"/>
                        <a:pt x="58" y="40"/>
                      </a:cubicBezTo>
                      <a:cubicBezTo>
                        <a:pt x="50" y="32"/>
                        <a:pt x="48" y="25"/>
                        <a:pt x="40" y="18"/>
                      </a:cubicBezTo>
                      <a:cubicBezTo>
                        <a:pt x="38" y="20"/>
                        <a:pt x="35" y="22"/>
                        <a:pt x="32" y="22"/>
                      </a:cubicBezTo>
                      <a:cubicBezTo>
                        <a:pt x="27" y="22"/>
                        <a:pt x="0" y="11"/>
                        <a:pt x="0" y="7"/>
                      </a:cubicBezTo>
                      <a:cubicBezTo>
                        <a:pt x="0" y="0"/>
                        <a:pt x="8" y="0"/>
                        <a:pt x="13" y="0"/>
                      </a:cubicBezTo>
                      <a:cubicBezTo>
                        <a:pt x="33" y="0"/>
                        <a:pt x="36" y="15"/>
                        <a:pt x="51" y="15"/>
                      </a:cubicBezTo>
                      <a:cubicBezTo>
                        <a:pt x="56" y="15"/>
                        <a:pt x="58" y="15"/>
                        <a:pt x="60" y="12"/>
                      </a:cubicBezTo>
                      <a:cubicBezTo>
                        <a:pt x="63" y="12"/>
                        <a:pt x="68" y="12"/>
                        <a:pt x="68" y="12"/>
                      </a:cubicBezTo>
                      <a:cubicBezTo>
                        <a:pt x="65" y="22"/>
                        <a:pt x="85" y="19"/>
                        <a:pt x="89" y="25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4" y="37"/>
                        <a:pt x="85" y="30"/>
                        <a:pt x="91" y="35"/>
                      </a:cubicBezTo>
                      <a:cubicBezTo>
                        <a:pt x="90" y="36"/>
                        <a:pt x="88" y="36"/>
                        <a:pt x="88" y="38"/>
                      </a:cubicBezTo>
                      <a:cubicBezTo>
                        <a:pt x="88" y="44"/>
                        <a:pt x="93" y="41"/>
                        <a:pt x="95" y="40"/>
                      </a:cubicBezTo>
                      <a:cubicBezTo>
                        <a:pt x="106" y="42"/>
                        <a:pt x="114" y="45"/>
                        <a:pt x="125" y="45"/>
                      </a:cubicBezTo>
                      <a:cubicBezTo>
                        <a:pt x="150" y="45"/>
                        <a:pt x="158" y="34"/>
                        <a:pt x="181" y="34"/>
                      </a:cubicBezTo>
                      <a:cubicBezTo>
                        <a:pt x="198" y="34"/>
                        <a:pt x="210" y="35"/>
                        <a:pt x="216" y="46"/>
                      </a:cubicBezTo>
                      <a:cubicBezTo>
                        <a:pt x="215" y="47"/>
                        <a:pt x="213" y="47"/>
                        <a:pt x="211" y="47"/>
                      </a:cubicBezTo>
                      <a:lnTo>
                        <a:pt x="21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ïṩľiḓé"/>
                <p:cNvSpPr/>
                <p:nvPr/>
              </p:nvSpPr>
              <p:spPr bwMode="auto">
                <a:xfrm>
                  <a:off x="2768600" y="1271588"/>
                  <a:ext cx="49213" cy="38100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9" y="0"/>
                    </a:cxn>
                    <a:cxn ang="0">
                      <a:pos x="37" y="15"/>
                    </a:cxn>
                    <a:cxn ang="0">
                      <a:pos x="29" y="29"/>
                    </a:cxn>
                    <a:cxn ang="0">
                      <a:pos x="0" y="17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37" h="29">
                      <a:moveTo>
                        <a:pt x="6" y="10"/>
                      </a:moveTo>
                      <a:cubicBezTo>
                        <a:pt x="10" y="10"/>
                        <a:pt x="9" y="0"/>
                        <a:pt x="19" y="0"/>
                      </a:cubicBezTo>
                      <a:cubicBezTo>
                        <a:pt x="27" y="0"/>
                        <a:pt x="37" y="9"/>
                        <a:pt x="37" y="15"/>
                      </a:cubicBezTo>
                      <a:cubicBezTo>
                        <a:pt x="37" y="22"/>
                        <a:pt x="35" y="29"/>
                        <a:pt x="29" y="29"/>
                      </a:cubicBezTo>
                      <a:cubicBezTo>
                        <a:pt x="25" y="29"/>
                        <a:pt x="0" y="17"/>
                        <a:pt x="0" y="17"/>
                      </a:cubicBezTo>
                      <a:cubicBezTo>
                        <a:pt x="0" y="13"/>
                        <a:pt x="5" y="10"/>
                        <a:pt x="6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ïṧlíḑê"/>
                <p:cNvSpPr/>
                <p:nvPr/>
              </p:nvSpPr>
              <p:spPr bwMode="auto">
                <a:xfrm>
                  <a:off x="2774950" y="1198563"/>
                  <a:ext cx="46038" cy="12700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35" y="0"/>
                    </a:cxn>
                    <a:cxn ang="0">
                      <a:pos x="35" y="6"/>
                    </a:cxn>
                    <a:cxn ang="0">
                      <a:pos x="28" y="10"/>
                    </a:cxn>
                    <a:cxn ang="0">
                      <a:pos x="0" y="5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35" h="10">
                      <a:moveTo>
                        <a:pt x="29" y="0"/>
                      </a:moveTo>
                      <a:cubicBezTo>
                        <a:pt x="34" y="0"/>
                        <a:pt x="30" y="1"/>
                        <a:pt x="35" y="0"/>
                      </a:cubicBezTo>
                      <a:cubicBezTo>
                        <a:pt x="35" y="3"/>
                        <a:pt x="35" y="5"/>
                        <a:pt x="35" y="6"/>
                      </a:cubicBezTo>
                      <a:cubicBezTo>
                        <a:pt x="35" y="8"/>
                        <a:pt x="32" y="10"/>
                        <a:pt x="28" y="10"/>
                      </a:cubicBezTo>
                      <a:cubicBezTo>
                        <a:pt x="26" y="10"/>
                        <a:pt x="0" y="5"/>
                        <a:pt x="0" y="5"/>
                      </a:cubicBezTo>
                      <a:cubicBezTo>
                        <a:pt x="5" y="1"/>
                        <a:pt x="21" y="0"/>
                        <a:pt x="2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ïṣḷïḓé"/>
                <p:cNvSpPr/>
                <p:nvPr/>
              </p:nvSpPr>
              <p:spPr bwMode="auto">
                <a:xfrm>
                  <a:off x="2740025" y="1154113"/>
                  <a:ext cx="53975" cy="44450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14" y="23"/>
                    </a:cxn>
                    <a:cxn ang="0">
                      <a:pos x="0" y="7"/>
                    </a:cxn>
                    <a:cxn ang="0">
                      <a:pos x="10" y="0"/>
                    </a:cxn>
                    <a:cxn ang="0">
                      <a:pos x="25" y="7"/>
                    </a:cxn>
                    <a:cxn ang="0">
                      <a:pos x="41" y="17"/>
                    </a:cxn>
                    <a:cxn ang="0">
                      <a:pos x="41" y="28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41" h="33">
                      <a:moveTo>
                        <a:pt x="10" y="28"/>
                      </a:moveTo>
                      <a:cubicBezTo>
                        <a:pt x="10" y="26"/>
                        <a:pt x="13" y="24"/>
                        <a:pt x="14" y="23"/>
                      </a:cubicBezTo>
                      <a:cubicBezTo>
                        <a:pt x="9" y="18"/>
                        <a:pt x="0" y="15"/>
                        <a:pt x="0" y="7"/>
                      </a:cubicBezTo>
                      <a:cubicBezTo>
                        <a:pt x="0" y="2"/>
                        <a:pt x="6" y="0"/>
                        <a:pt x="10" y="0"/>
                      </a:cubicBezTo>
                      <a:cubicBezTo>
                        <a:pt x="11" y="4"/>
                        <a:pt x="21" y="7"/>
                        <a:pt x="25" y="7"/>
                      </a:cubicBezTo>
                      <a:cubicBezTo>
                        <a:pt x="25" y="17"/>
                        <a:pt x="41" y="7"/>
                        <a:pt x="41" y="17"/>
                      </a:cubicBezTo>
                      <a:cubicBezTo>
                        <a:pt x="41" y="20"/>
                        <a:pt x="39" y="23"/>
                        <a:pt x="41" y="28"/>
                      </a:cubicBezTo>
                      <a:cubicBezTo>
                        <a:pt x="25" y="31"/>
                        <a:pt x="10" y="33"/>
                        <a:pt x="10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îsľïďê"/>
                <p:cNvSpPr/>
                <p:nvPr/>
              </p:nvSpPr>
              <p:spPr bwMode="auto">
                <a:xfrm>
                  <a:off x="2719388" y="1114425"/>
                  <a:ext cx="20638" cy="127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9"/>
                    </a:cxn>
                    <a:cxn ang="0">
                      <a:pos x="8" y="9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9">
                      <a:moveTo>
                        <a:pt x="16" y="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7"/>
                        <a:pt x="0" y="6"/>
                        <a:pt x="0" y="0"/>
                      </a:cubicBezTo>
                      <a:cubicBezTo>
                        <a:pt x="6" y="0"/>
                        <a:pt x="13" y="0"/>
                        <a:pt x="1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íslîḍe"/>
                <p:cNvSpPr/>
                <p:nvPr/>
              </p:nvSpPr>
              <p:spPr bwMode="auto">
                <a:xfrm>
                  <a:off x="2776538" y="1062038"/>
                  <a:ext cx="184150" cy="123825"/>
                </a:xfrm>
                <a:custGeom>
                  <a:avLst/>
                  <a:gdLst/>
                  <a:ahLst/>
                  <a:cxnLst>
                    <a:cxn ang="0">
                      <a:pos x="92" y="37"/>
                    </a:cxn>
                    <a:cxn ang="0">
                      <a:pos x="97" y="37"/>
                    </a:cxn>
                    <a:cxn ang="0">
                      <a:pos x="97" y="32"/>
                    </a:cxn>
                    <a:cxn ang="0">
                      <a:pos x="95" y="28"/>
                    </a:cxn>
                    <a:cxn ang="0">
                      <a:pos x="100" y="28"/>
                    </a:cxn>
                    <a:cxn ang="0">
                      <a:pos x="105" y="36"/>
                    </a:cxn>
                    <a:cxn ang="0">
                      <a:pos x="111" y="43"/>
                    </a:cxn>
                    <a:cxn ang="0">
                      <a:pos x="108" y="49"/>
                    </a:cxn>
                    <a:cxn ang="0">
                      <a:pos x="115" y="49"/>
                    </a:cxn>
                    <a:cxn ang="0">
                      <a:pos x="137" y="55"/>
                    </a:cxn>
                    <a:cxn ang="0">
                      <a:pos x="136" y="61"/>
                    </a:cxn>
                    <a:cxn ang="0">
                      <a:pos x="126" y="64"/>
                    </a:cxn>
                    <a:cxn ang="0">
                      <a:pos x="105" y="78"/>
                    </a:cxn>
                    <a:cxn ang="0">
                      <a:pos x="98" y="69"/>
                    </a:cxn>
                    <a:cxn ang="0">
                      <a:pos x="93" y="76"/>
                    </a:cxn>
                    <a:cxn ang="0">
                      <a:pos x="99" y="84"/>
                    </a:cxn>
                    <a:cxn ang="0">
                      <a:pos x="91" y="84"/>
                    </a:cxn>
                    <a:cxn ang="0">
                      <a:pos x="91" y="90"/>
                    </a:cxn>
                    <a:cxn ang="0">
                      <a:pos x="75" y="82"/>
                    </a:cxn>
                    <a:cxn ang="0">
                      <a:pos x="64" y="92"/>
                    </a:cxn>
                    <a:cxn ang="0">
                      <a:pos x="47" y="84"/>
                    </a:cxn>
                    <a:cxn ang="0">
                      <a:pos x="53" y="81"/>
                    </a:cxn>
                    <a:cxn ang="0">
                      <a:pos x="33" y="70"/>
                    </a:cxn>
                    <a:cxn ang="0">
                      <a:pos x="66" y="61"/>
                    </a:cxn>
                    <a:cxn ang="0">
                      <a:pos x="48" y="58"/>
                    </a:cxn>
                    <a:cxn ang="0">
                      <a:pos x="35" y="61"/>
                    </a:cxn>
                    <a:cxn ang="0">
                      <a:pos x="29" y="56"/>
                    </a:cxn>
                    <a:cxn ang="0">
                      <a:pos x="19" y="59"/>
                    </a:cxn>
                    <a:cxn ang="0">
                      <a:pos x="16" y="55"/>
                    </a:cxn>
                    <a:cxn ang="0">
                      <a:pos x="26" y="49"/>
                    </a:cxn>
                    <a:cxn ang="0">
                      <a:pos x="0" y="35"/>
                    </a:cxn>
                    <a:cxn ang="0">
                      <a:pos x="7" y="35"/>
                    </a:cxn>
                    <a:cxn ang="0">
                      <a:pos x="20" y="39"/>
                    </a:cxn>
                    <a:cxn ang="0">
                      <a:pos x="24" y="36"/>
                    </a:cxn>
                    <a:cxn ang="0">
                      <a:pos x="5" y="26"/>
                    </a:cxn>
                    <a:cxn ang="0">
                      <a:pos x="15" y="22"/>
                    </a:cxn>
                    <a:cxn ang="0">
                      <a:pos x="27" y="25"/>
                    </a:cxn>
                    <a:cxn ang="0">
                      <a:pos x="32" y="20"/>
                    </a:cxn>
                    <a:cxn ang="0">
                      <a:pos x="19" y="20"/>
                    </a:cxn>
                    <a:cxn ang="0">
                      <a:pos x="14" y="13"/>
                    </a:cxn>
                    <a:cxn ang="0">
                      <a:pos x="30" y="9"/>
                    </a:cxn>
                    <a:cxn ang="0">
                      <a:pos x="38" y="9"/>
                    </a:cxn>
                    <a:cxn ang="0">
                      <a:pos x="25" y="0"/>
                    </a:cxn>
                    <a:cxn ang="0">
                      <a:pos x="53" y="5"/>
                    </a:cxn>
                    <a:cxn ang="0">
                      <a:pos x="67" y="24"/>
                    </a:cxn>
                    <a:cxn ang="0">
                      <a:pos x="84" y="25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138" h="92">
                      <a:moveTo>
                        <a:pt x="92" y="37"/>
                      </a:move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7" y="32"/>
                        <a:pt x="97" y="32"/>
                        <a:pt x="97" y="32"/>
                      </a:cubicBezTo>
                      <a:cubicBezTo>
                        <a:pt x="95" y="28"/>
                        <a:pt x="95" y="28"/>
                        <a:pt x="95" y="28"/>
                      </a:cubicBezTo>
                      <a:cubicBezTo>
                        <a:pt x="97" y="28"/>
                        <a:pt x="98" y="28"/>
                        <a:pt x="100" y="28"/>
                      </a:cubicBezTo>
                      <a:cubicBezTo>
                        <a:pt x="106" y="28"/>
                        <a:pt x="105" y="31"/>
                        <a:pt x="105" y="36"/>
                      </a:cubicBezTo>
                      <a:cubicBezTo>
                        <a:pt x="105" y="39"/>
                        <a:pt x="111" y="39"/>
                        <a:pt x="111" y="43"/>
                      </a:cubicBezTo>
                      <a:cubicBezTo>
                        <a:pt x="111" y="46"/>
                        <a:pt x="108" y="46"/>
                        <a:pt x="108" y="49"/>
                      </a:cubicBezTo>
                      <a:cubicBezTo>
                        <a:pt x="108" y="53"/>
                        <a:pt x="114" y="49"/>
                        <a:pt x="115" y="49"/>
                      </a:cubicBezTo>
                      <a:cubicBezTo>
                        <a:pt x="120" y="49"/>
                        <a:pt x="131" y="54"/>
                        <a:pt x="137" y="55"/>
                      </a:cubicBezTo>
                      <a:cubicBezTo>
                        <a:pt x="137" y="58"/>
                        <a:pt x="138" y="60"/>
                        <a:pt x="136" y="61"/>
                      </a:cubicBezTo>
                      <a:cubicBezTo>
                        <a:pt x="135" y="64"/>
                        <a:pt x="130" y="63"/>
                        <a:pt x="126" y="64"/>
                      </a:cubicBezTo>
                      <a:cubicBezTo>
                        <a:pt x="117" y="65"/>
                        <a:pt x="111" y="78"/>
                        <a:pt x="105" y="78"/>
                      </a:cubicBezTo>
                      <a:cubicBezTo>
                        <a:pt x="100" y="78"/>
                        <a:pt x="100" y="74"/>
                        <a:pt x="98" y="69"/>
                      </a:cubicBezTo>
                      <a:cubicBezTo>
                        <a:pt x="96" y="71"/>
                        <a:pt x="95" y="73"/>
                        <a:pt x="93" y="76"/>
                      </a:cubicBezTo>
                      <a:cubicBezTo>
                        <a:pt x="96" y="80"/>
                        <a:pt x="97" y="81"/>
                        <a:pt x="99" y="84"/>
                      </a:cubicBezTo>
                      <a:cubicBezTo>
                        <a:pt x="91" y="84"/>
                        <a:pt x="91" y="84"/>
                        <a:pt x="91" y="84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87" y="91"/>
                        <a:pt x="79" y="85"/>
                        <a:pt x="75" y="82"/>
                      </a:cubicBezTo>
                      <a:cubicBezTo>
                        <a:pt x="75" y="90"/>
                        <a:pt x="71" y="92"/>
                        <a:pt x="64" y="92"/>
                      </a:cubicBezTo>
                      <a:cubicBezTo>
                        <a:pt x="57" y="92"/>
                        <a:pt x="48" y="91"/>
                        <a:pt x="47" y="84"/>
                      </a:cubicBezTo>
                      <a:cubicBezTo>
                        <a:pt x="50" y="84"/>
                        <a:pt x="51" y="83"/>
                        <a:pt x="53" y="81"/>
                      </a:cubicBezTo>
                      <a:cubicBezTo>
                        <a:pt x="45" y="81"/>
                        <a:pt x="33" y="77"/>
                        <a:pt x="33" y="70"/>
                      </a:cubicBezTo>
                      <a:cubicBezTo>
                        <a:pt x="33" y="62"/>
                        <a:pt x="60" y="63"/>
                        <a:pt x="66" y="61"/>
                      </a:cubicBezTo>
                      <a:cubicBezTo>
                        <a:pt x="60" y="60"/>
                        <a:pt x="55" y="58"/>
                        <a:pt x="48" y="58"/>
                      </a:cubicBezTo>
                      <a:cubicBezTo>
                        <a:pt x="41" y="58"/>
                        <a:pt x="40" y="61"/>
                        <a:pt x="35" y="61"/>
                      </a:cubicBezTo>
                      <a:cubicBezTo>
                        <a:pt x="30" y="61"/>
                        <a:pt x="30" y="58"/>
                        <a:pt x="29" y="56"/>
                      </a:cubicBezTo>
                      <a:cubicBezTo>
                        <a:pt x="24" y="58"/>
                        <a:pt x="23" y="59"/>
                        <a:pt x="19" y="59"/>
                      </a:cubicBezTo>
                      <a:cubicBezTo>
                        <a:pt x="16" y="59"/>
                        <a:pt x="16" y="58"/>
                        <a:pt x="16" y="55"/>
                      </a:cubicBezTo>
                      <a:cubicBezTo>
                        <a:pt x="20" y="53"/>
                        <a:pt x="23" y="53"/>
                        <a:pt x="26" y="49"/>
                      </a:cubicBezTo>
                      <a:cubicBezTo>
                        <a:pt x="11" y="49"/>
                        <a:pt x="2" y="48"/>
                        <a:pt x="0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9" y="37"/>
                        <a:pt x="16" y="39"/>
                        <a:pt x="20" y="39"/>
                      </a:cubicBezTo>
                      <a:cubicBezTo>
                        <a:pt x="22" y="39"/>
                        <a:pt x="24" y="36"/>
                        <a:pt x="24" y="36"/>
                      </a:cubicBezTo>
                      <a:cubicBezTo>
                        <a:pt x="19" y="34"/>
                        <a:pt x="5" y="31"/>
                        <a:pt x="5" y="26"/>
                      </a:cubicBezTo>
                      <a:cubicBezTo>
                        <a:pt x="5" y="21"/>
                        <a:pt x="11" y="22"/>
                        <a:pt x="15" y="22"/>
                      </a:cubicBezTo>
                      <a:cubicBezTo>
                        <a:pt x="21" y="22"/>
                        <a:pt x="23" y="25"/>
                        <a:pt x="27" y="25"/>
                      </a:cubicBezTo>
                      <a:cubicBezTo>
                        <a:pt x="30" y="25"/>
                        <a:pt x="30" y="22"/>
                        <a:pt x="32" y="20"/>
                      </a:cubicBezTo>
                      <a:cubicBezTo>
                        <a:pt x="27" y="18"/>
                        <a:pt x="22" y="20"/>
                        <a:pt x="19" y="20"/>
                      </a:cubicBezTo>
                      <a:cubicBezTo>
                        <a:pt x="18" y="20"/>
                        <a:pt x="14" y="14"/>
                        <a:pt x="14" y="13"/>
                      </a:cubicBezTo>
                      <a:cubicBezTo>
                        <a:pt x="19" y="10"/>
                        <a:pt x="23" y="8"/>
                        <a:pt x="30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3" y="7"/>
                        <a:pt x="25" y="6"/>
                        <a:pt x="25" y="0"/>
                      </a:cubicBezTo>
                      <a:cubicBezTo>
                        <a:pt x="36" y="1"/>
                        <a:pt x="45" y="2"/>
                        <a:pt x="53" y="5"/>
                      </a:cubicBezTo>
                      <a:cubicBezTo>
                        <a:pt x="61" y="9"/>
                        <a:pt x="60" y="21"/>
                        <a:pt x="67" y="24"/>
                      </a:cubicBezTo>
                      <a:cubicBezTo>
                        <a:pt x="73" y="27"/>
                        <a:pt x="78" y="22"/>
                        <a:pt x="84" y="25"/>
                      </a:cubicBezTo>
                      <a:cubicBezTo>
                        <a:pt x="91" y="28"/>
                        <a:pt x="88" y="33"/>
                        <a:pt x="92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îš1íde"/>
                <p:cNvSpPr/>
                <p:nvPr/>
              </p:nvSpPr>
              <p:spPr bwMode="auto">
                <a:xfrm>
                  <a:off x="2925763" y="1574800"/>
                  <a:ext cx="117475" cy="74613"/>
                </a:xfrm>
                <a:custGeom>
                  <a:avLst/>
                  <a:gdLst/>
                  <a:ahLst/>
                  <a:cxnLst>
                    <a:cxn ang="0">
                      <a:pos x="6" y="39"/>
                    </a:cxn>
                    <a:cxn ang="0">
                      <a:pos x="11" y="33"/>
                    </a:cxn>
                    <a:cxn ang="0">
                      <a:pos x="11" y="27"/>
                    </a:cxn>
                    <a:cxn ang="0">
                      <a:pos x="25" y="0"/>
                    </a:cxn>
                    <a:cxn ang="0">
                      <a:pos x="32" y="13"/>
                    </a:cxn>
                    <a:cxn ang="0">
                      <a:pos x="36" y="9"/>
                    </a:cxn>
                    <a:cxn ang="0">
                      <a:pos x="67" y="27"/>
                    </a:cxn>
                    <a:cxn ang="0">
                      <a:pos x="70" y="35"/>
                    </a:cxn>
                    <a:cxn ang="0">
                      <a:pos x="89" y="43"/>
                    </a:cxn>
                    <a:cxn ang="0">
                      <a:pos x="75" y="48"/>
                    </a:cxn>
                    <a:cxn ang="0">
                      <a:pos x="63" y="48"/>
                    </a:cxn>
                    <a:cxn ang="0">
                      <a:pos x="46" y="37"/>
                    </a:cxn>
                    <a:cxn ang="0">
                      <a:pos x="25" y="53"/>
                    </a:cxn>
                    <a:cxn ang="0">
                      <a:pos x="22" y="57"/>
                    </a:cxn>
                    <a:cxn ang="0">
                      <a:pos x="19" y="48"/>
                    </a:cxn>
                    <a:cxn ang="0">
                      <a:pos x="0" y="48"/>
                    </a:cxn>
                    <a:cxn ang="0">
                      <a:pos x="6" y="39"/>
                    </a:cxn>
                  </a:cxnLst>
                  <a:rect l="0" t="0" r="r" b="b"/>
                  <a:pathLst>
                    <a:path w="89" h="57">
                      <a:moveTo>
                        <a:pt x="6" y="39"/>
                      </a:moveTo>
                      <a:cubicBezTo>
                        <a:pt x="9" y="37"/>
                        <a:pt x="11" y="36"/>
                        <a:pt x="11" y="33"/>
                      </a:cubicBezTo>
                      <a:cubicBezTo>
                        <a:pt x="11" y="29"/>
                        <a:pt x="11" y="31"/>
                        <a:pt x="11" y="27"/>
                      </a:cubicBezTo>
                      <a:cubicBezTo>
                        <a:pt x="11" y="19"/>
                        <a:pt x="13" y="2"/>
                        <a:pt x="25" y="0"/>
                      </a:cubicBezTo>
                      <a:cubicBezTo>
                        <a:pt x="28" y="7"/>
                        <a:pt x="30" y="8"/>
                        <a:pt x="32" y="13"/>
                      </a:cubicBezTo>
                      <a:cubicBezTo>
                        <a:pt x="33" y="11"/>
                        <a:pt x="35" y="10"/>
                        <a:pt x="36" y="9"/>
                      </a:cubicBezTo>
                      <a:cubicBezTo>
                        <a:pt x="45" y="21"/>
                        <a:pt x="59" y="16"/>
                        <a:pt x="67" y="27"/>
                      </a:cubicBezTo>
                      <a:cubicBezTo>
                        <a:pt x="69" y="30"/>
                        <a:pt x="68" y="33"/>
                        <a:pt x="70" y="35"/>
                      </a:cubicBezTo>
                      <a:cubicBezTo>
                        <a:pt x="77" y="40"/>
                        <a:pt x="85" y="38"/>
                        <a:pt x="89" y="43"/>
                      </a:cubicBezTo>
                      <a:cubicBezTo>
                        <a:pt x="84" y="46"/>
                        <a:pt x="80" y="48"/>
                        <a:pt x="75" y="48"/>
                      </a:cubicBezTo>
                      <a:cubicBezTo>
                        <a:pt x="69" y="48"/>
                        <a:pt x="67" y="48"/>
                        <a:pt x="63" y="48"/>
                      </a:cubicBezTo>
                      <a:cubicBezTo>
                        <a:pt x="63" y="48"/>
                        <a:pt x="49" y="38"/>
                        <a:pt x="46" y="37"/>
                      </a:cubicBezTo>
                      <a:cubicBezTo>
                        <a:pt x="46" y="47"/>
                        <a:pt x="31" y="56"/>
                        <a:pt x="25" y="53"/>
                      </a:cubicBezTo>
                      <a:cubicBezTo>
                        <a:pt x="24" y="55"/>
                        <a:pt x="24" y="57"/>
                        <a:pt x="22" y="57"/>
                      </a:cubicBezTo>
                      <a:cubicBezTo>
                        <a:pt x="16" y="57"/>
                        <a:pt x="18" y="52"/>
                        <a:pt x="19" y="48"/>
                      </a:cubicBezTo>
                      <a:cubicBezTo>
                        <a:pt x="12" y="46"/>
                        <a:pt x="3" y="48"/>
                        <a:pt x="0" y="48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ïsľïḓè"/>
                <p:cNvSpPr/>
                <p:nvPr/>
              </p:nvSpPr>
              <p:spPr bwMode="auto">
                <a:xfrm>
                  <a:off x="3094038" y="1500188"/>
                  <a:ext cx="36513" cy="36513"/>
                </a:xfrm>
                <a:custGeom>
                  <a:avLst/>
                  <a:gdLst/>
                  <a:ahLst/>
                  <a:cxnLst>
                    <a:cxn ang="0">
                      <a:pos x="27" y="18"/>
                    </a:cxn>
                    <a:cxn ang="0">
                      <a:pos x="11" y="28"/>
                    </a:cxn>
                    <a:cxn ang="0">
                      <a:pos x="0" y="18"/>
                    </a:cxn>
                    <a:cxn ang="0">
                      <a:pos x="27" y="18"/>
                    </a:cxn>
                  </a:cxnLst>
                  <a:rect l="0" t="0" r="r" b="b"/>
                  <a:pathLst>
                    <a:path w="27" h="28">
                      <a:moveTo>
                        <a:pt x="27" y="18"/>
                      </a:moveTo>
                      <a:cubicBezTo>
                        <a:pt x="27" y="24"/>
                        <a:pt x="16" y="28"/>
                        <a:pt x="11" y="28"/>
                      </a:cubicBezTo>
                      <a:cubicBezTo>
                        <a:pt x="4" y="28"/>
                        <a:pt x="0" y="23"/>
                        <a:pt x="0" y="18"/>
                      </a:cubicBezTo>
                      <a:cubicBezTo>
                        <a:pt x="0" y="0"/>
                        <a:pt x="27" y="3"/>
                        <a:pt x="2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íṧḷïḓé"/>
                <p:cNvSpPr/>
                <p:nvPr/>
              </p:nvSpPr>
              <p:spPr bwMode="auto">
                <a:xfrm>
                  <a:off x="2984500" y="1652588"/>
                  <a:ext cx="30163" cy="23813"/>
                </a:xfrm>
                <a:custGeom>
                  <a:avLst/>
                  <a:gdLst/>
                  <a:ahLst/>
                  <a:cxnLst>
                    <a:cxn ang="0">
                      <a:pos x="10" y="1"/>
                    </a:cxn>
                    <a:cxn ang="0">
                      <a:pos x="22" y="3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10" y="1"/>
                    </a:cxn>
                  </a:cxnLst>
                  <a:rect l="0" t="0" r="r" b="b"/>
                  <a:pathLst>
                    <a:path w="22" h="18">
                      <a:moveTo>
                        <a:pt x="10" y="1"/>
                      </a:moveTo>
                      <a:cubicBezTo>
                        <a:pt x="19" y="0"/>
                        <a:pt x="17" y="0"/>
                        <a:pt x="22" y="3"/>
                      </a:cubicBezTo>
                      <a:cubicBezTo>
                        <a:pt x="18" y="8"/>
                        <a:pt x="7" y="17"/>
                        <a:pt x="0" y="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4" y="7"/>
                        <a:pt x="9" y="4"/>
                        <a:pt x="1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îṩḷíḋé"/>
                <p:cNvSpPr/>
                <p:nvPr/>
              </p:nvSpPr>
              <p:spPr bwMode="auto">
                <a:xfrm>
                  <a:off x="3032125" y="1336675"/>
                  <a:ext cx="79375" cy="33338"/>
                </a:xfrm>
                <a:custGeom>
                  <a:avLst/>
                  <a:gdLst/>
                  <a:ahLst/>
                  <a:cxnLst>
                    <a:cxn ang="0">
                      <a:pos x="22" y="25"/>
                    </a:cxn>
                    <a:cxn ang="0">
                      <a:pos x="9" y="16"/>
                    </a:cxn>
                    <a:cxn ang="0">
                      <a:pos x="0" y="6"/>
                    </a:cxn>
                    <a:cxn ang="0">
                      <a:pos x="8" y="0"/>
                    </a:cxn>
                    <a:cxn ang="0">
                      <a:pos x="30" y="3"/>
                    </a:cxn>
                    <a:cxn ang="0">
                      <a:pos x="60" y="17"/>
                    </a:cxn>
                    <a:cxn ang="0">
                      <a:pos x="52" y="24"/>
                    </a:cxn>
                    <a:cxn ang="0">
                      <a:pos x="39" y="21"/>
                    </a:cxn>
                    <a:cxn ang="0">
                      <a:pos x="22" y="25"/>
                    </a:cxn>
                  </a:cxnLst>
                  <a:rect l="0" t="0" r="r" b="b"/>
                  <a:pathLst>
                    <a:path w="60" h="25">
                      <a:moveTo>
                        <a:pt x="22" y="25"/>
                      </a:moveTo>
                      <a:cubicBezTo>
                        <a:pt x="14" y="25"/>
                        <a:pt x="6" y="23"/>
                        <a:pt x="9" y="16"/>
                      </a:cubicBezTo>
                      <a:cubicBezTo>
                        <a:pt x="5" y="13"/>
                        <a:pt x="0" y="11"/>
                        <a:pt x="0" y="6"/>
                      </a:cubicBezTo>
                      <a:cubicBezTo>
                        <a:pt x="0" y="2"/>
                        <a:pt x="4" y="0"/>
                        <a:pt x="8" y="0"/>
                      </a:cubicBezTo>
                      <a:cubicBezTo>
                        <a:pt x="18" y="0"/>
                        <a:pt x="21" y="3"/>
                        <a:pt x="30" y="3"/>
                      </a:cubicBezTo>
                      <a:cubicBezTo>
                        <a:pt x="42" y="3"/>
                        <a:pt x="52" y="13"/>
                        <a:pt x="60" y="17"/>
                      </a:cubicBezTo>
                      <a:cubicBezTo>
                        <a:pt x="59" y="21"/>
                        <a:pt x="56" y="24"/>
                        <a:pt x="52" y="24"/>
                      </a:cubicBezTo>
                      <a:cubicBezTo>
                        <a:pt x="46" y="24"/>
                        <a:pt x="44" y="21"/>
                        <a:pt x="39" y="21"/>
                      </a:cubicBezTo>
                      <a:cubicBezTo>
                        <a:pt x="34" y="21"/>
                        <a:pt x="30" y="25"/>
                        <a:pt x="2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išļíḑé"/>
                <p:cNvSpPr/>
                <p:nvPr/>
              </p:nvSpPr>
              <p:spPr bwMode="auto">
                <a:xfrm>
                  <a:off x="3040063" y="1666875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6" y="15"/>
                    </a:cxn>
                    <a:cxn ang="0">
                      <a:pos x="0" y="9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5">
                      <a:moveTo>
                        <a:pt x="14" y="6"/>
                      </a:moveTo>
                      <a:cubicBezTo>
                        <a:pt x="12" y="9"/>
                        <a:pt x="11" y="15"/>
                        <a:pt x="6" y="15"/>
                      </a:cubicBezTo>
                      <a:cubicBezTo>
                        <a:pt x="5" y="15"/>
                        <a:pt x="0" y="9"/>
                        <a:pt x="0" y="9"/>
                      </a:cubicBezTo>
                      <a:cubicBezTo>
                        <a:pt x="0" y="1"/>
                        <a:pt x="10" y="0"/>
                        <a:pt x="14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îsľiḓé"/>
                <p:cNvSpPr/>
                <p:nvPr/>
              </p:nvSpPr>
              <p:spPr bwMode="auto">
                <a:xfrm>
                  <a:off x="3136900" y="1509713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14" y="7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4" h="8">
                      <a:moveTo>
                        <a:pt x="5" y="8"/>
                      </a:move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3"/>
                        <a:pt x="4" y="0"/>
                        <a:pt x="5" y="0"/>
                      </a:cubicBezTo>
                      <a:cubicBezTo>
                        <a:pt x="9" y="0"/>
                        <a:pt x="13" y="5"/>
                        <a:pt x="14" y="7"/>
                      </a:cubicBezTo>
                      <a:cubicBezTo>
                        <a:pt x="8" y="8"/>
                        <a:pt x="10" y="8"/>
                        <a:pt x="5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ïṥļîďé"/>
                <p:cNvSpPr/>
                <p:nvPr/>
              </p:nvSpPr>
              <p:spPr bwMode="auto">
                <a:xfrm>
                  <a:off x="3052763" y="1476375"/>
                  <a:ext cx="20638" cy="1270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5" y="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5" h="10">
                      <a:moveTo>
                        <a:pt x="5" y="10"/>
                      </a:moveTo>
                      <a:cubicBezTo>
                        <a:pt x="0" y="10"/>
                        <a:pt x="10" y="0"/>
                        <a:pt x="15" y="0"/>
                      </a:cubicBezTo>
                      <a:cubicBezTo>
                        <a:pt x="14" y="6"/>
                        <a:pt x="10" y="10"/>
                        <a:pt x="5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íŝľiḍe"/>
                <p:cNvSpPr/>
                <p:nvPr/>
              </p:nvSpPr>
              <p:spPr bwMode="auto">
                <a:xfrm>
                  <a:off x="2876550" y="1335088"/>
                  <a:ext cx="482600" cy="347663"/>
                </a:xfrm>
                <a:custGeom>
                  <a:avLst/>
                  <a:gdLst/>
                  <a:ahLst/>
                  <a:cxnLst>
                    <a:cxn ang="0">
                      <a:pos x="333" y="196"/>
                    </a:cxn>
                    <a:cxn ang="0">
                      <a:pos x="281" y="171"/>
                    </a:cxn>
                    <a:cxn ang="0">
                      <a:pos x="289" y="177"/>
                    </a:cxn>
                    <a:cxn ang="0">
                      <a:pos x="283" y="184"/>
                    </a:cxn>
                    <a:cxn ang="0">
                      <a:pos x="298" y="201"/>
                    </a:cxn>
                    <a:cxn ang="0">
                      <a:pos x="318" y="206"/>
                    </a:cxn>
                    <a:cxn ang="0">
                      <a:pos x="326" y="225"/>
                    </a:cxn>
                    <a:cxn ang="0">
                      <a:pos x="278" y="225"/>
                    </a:cxn>
                    <a:cxn ang="0">
                      <a:pos x="304" y="256"/>
                    </a:cxn>
                    <a:cxn ang="0">
                      <a:pos x="295" y="256"/>
                    </a:cxn>
                    <a:cxn ang="0">
                      <a:pos x="233" y="226"/>
                    </a:cxn>
                    <a:cxn ang="0">
                      <a:pos x="190" y="210"/>
                    </a:cxn>
                    <a:cxn ang="0">
                      <a:pos x="169" y="214"/>
                    </a:cxn>
                    <a:cxn ang="0">
                      <a:pos x="168" y="189"/>
                    </a:cxn>
                    <a:cxn ang="0">
                      <a:pos x="207" y="183"/>
                    </a:cxn>
                    <a:cxn ang="0">
                      <a:pos x="210" y="167"/>
                    </a:cxn>
                    <a:cxn ang="0">
                      <a:pos x="186" y="115"/>
                    </a:cxn>
                    <a:cxn ang="0">
                      <a:pos x="168" y="115"/>
                    </a:cxn>
                    <a:cxn ang="0">
                      <a:pos x="146" y="85"/>
                    </a:cxn>
                    <a:cxn ang="0">
                      <a:pos x="122" y="91"/>
                    </a:cxn>
                    <a:cxn ang="0">
                      <a:pos x="41" y="82"/>
                    </a:cxn>
                    <a:cxn ang="0">
                      <a:pos x="11" y="69"/>
                    </a:cxn>
                    <a:cxn ang="0">
                      <a:pos x="30" y="65"/>
                    </a:cxn>
                    <a:cxn ang="0">
                      <a:pos x="0" y="48"/>
                    </a:cxn>
                    <a:cxn ang="0">
                      <a:pos x="11" y="16"/>
                    </a:cxn>
                    <a:cxn ang="0">
                      <a:pos x="61" y="4"/>
                    </a:cxn>
                    <a:cxn ang="0">
                      <a:pos x="46" y="32"/>
                    </a:cxn>
                    <a:cxn ang="0">
                      <a:pos x="50" y="47"/>
                    </a:cxn>
                    <a:cxn ang="0">
                      <a:pos x="55" y="26"/>
                    </a:cxn>
                    <a:cxn ang="0">
                      <a:pos x="120" y="29"/>
                    </a:cxn>
                    <a:cxn ang="0">
                      <a:pos x="128" y="34"/>
                    </a:cxn>
                    <a:cxn ang="0">
                      <a:pos x="156" y="27"/>
                    </a:cxn>
                    <a:cxn ang="0">
                      <a:pos x="217" y="56"/>
                    </a:cxn>
                    <a:cxn ang="0">
                      <a:pos x="242" y="65"/>
                    </a:cxn>
                    <a:cxn ang="0">
                      <a:pos x="273" y="85"/>
                    </a:cxn>
                    <a:cxn ang="0">
                      <a:pos x="293" y="95"/>
                    </a:cxn>
                    <a:cxn ang="0">
                      <a:pos x="291" y="102"/>
                    </a:cxn>
                    <a:cxn ang="0">
                      <a:pos x="283" y="116"/>
                    </a:cxn>
                    <a:cxn ang="0">
                      <a:pos x="317" y="135"/>
                    </a:cxn>
                    <a:cxn ang="0">
                      <a:pos x="342" y="153"/>
                    </a:cxn>
                    <a:cxn ang="0">
                      <a:pos x="362" y="165"/>
                    </a:cxn>
                    <a:cxn ang="0">
                      <a:pos x="349" y="178"/>
                    </a:cxn>
                  </a:cxnLst>
                  <a:rect l="0" t="0" r="r" b="b"/>
                  <a:pathLst>
                    <a:path w="362" h="261">
                      <a:moveTo>
                        <a:pt x="339" y="184"/>
                      </a:moveTo>
                      <a:cubicBezTo>
                        <a:pt x="339" y="189"/>
                        <a:pt x="338" y="196"/>
                        <a:pt x="333" y="196"/>
                      </a:cubicBezTo>
                      <a:cubicBezTo>
                        <a:pt x="311" y="196"/>
                        <a:pt x="311" y="166"/>
                        <a:pt x="289" y="166"/>
                      </a:cubicBezTo>
                      <a:cubicBezTo>
                        <a:pt x="287" y="166"/>
                        <a:pt x="281" y="171"/>
                        <a:pt x="281" y="171"/>
                      </a:cubicBezTo>
                      <a:cubicBezTo>
                        <a:pt x="284" y="173"/>
                        <a:pt x="285" y="173"/>
                        <a:pt x="289" y="172"/>
                      </a:cubicBezTo>
                      <a:cubicBezTo>
                        <a:pt x="289" y="177"/>
                        <a:pt x="289" y="177"/>
                        <a:pt x="289" y="177"/>
                      </a:cubicBezTo>
                      <a:cubicBezTo>
                        <a:pt x="287" y="178"/>
                        <a:pt x="284" y="178"/>
                        <a:pt x="283" y="177"/>
                      </a:cubicBezTo>
                      <a:cubicBezTo>
                        <a:pt x="283" y="184"/>
                        <a:pt x="283" y="184"/>
                        <a:pt x="283" y="184"/>
                      </a:cubicBezTo>
                      <a:cubicBezTo>
                        <a:pt x="288" y="184"/>
                        <a:pt x="288" y="184"/>
                        <a:pt x="288" y="184"/>
                      </a:cubicBezTo>
                      <a:cubicBezTo>
                        <a:pt x="289" y="189"/>
                        <a:pt x="295" y="199"/>
                        <a:pt x="298" y="201"/>
                      </a:cubicBezTo>
                      <a:cubicBezTo>
                        <a:pt x="307" y="204"/>
                        <a:pt x="310" y="198"/>
                        <a:pt x="311" y="206"/>
                      </a:cubicBezTo>
                      <a:cubicBezTo>
                        <a:pt x="315" y="206"/>
                        <a:pt x="315" y="206"/>
                        <a:pt x="318" y="206"/>
                      </a:cubicBezTo>
                      <a:cubicBezTo>
                        <a:pt x="318" y="213"/>
                        <a:pt x="318" y="213"/>
                        <a:pt x="318" y="215"/>
                      </a:cubicBezTo>
                      <a:cubicBezTo>
                        <a:pt x="318" y="218"/>
                        <a:pt x="326" y="220"/>
                        <a:pt x="326" y="225"/>
                      </a:cubicBezTo>
                      <a:cubicBezTo>
                        <a:pt x="326" y="229"/>
                        <a:pt x="321" y="238"/>
                        <a:pt x="319" y="242"/>
                      </a:cubicBezTo>
                      <a:cubicBezTo>
                        <a:pt x="311" y="242"/>
                        <a:pt x="283" y="231"/>
                        <a:pt x="278" y="225"/>
                      </a:cubicBezTo>
                      <a:cubicBezTo>
                        <a:pt x="272" y="225"/>
                        <a:pt x="272" y="225"/>
                        <a:pt x="272" y="225"/>
                      </a:cubicBezTo>
                      <a:cubicBezTo>
                        <a:pt x="279" y="234"/>
                        <a:pt x="304" y="243"/>
                        <a:pt x="304" y="256"/>
                      </a:cubicBezTo>
                      <a:cubicBezTo>
                        <a:pt x="304" y="259"/>
                        <a:pt x="301" y="261"/>
                        <a:pt x="299" y="261"/>
                      </a:cubicBezTo>
                      <a:cubicBezTo>
                        <a:pt x="297" y="261"/>
                        <a:pt x="296" y="256"/>
                        <a:pt x="295" y="256"/>
                      </a:cubicBezTo>
                      <a:cubicBezTo>
                        <a:pt x="282" y="249"/>
                        <a:pt x="274" y="252"/>
                        <a:pt x="263" y="245"/>
                      </a:cubicBezTo>
                      <a:cubicBezTo>
                        <a:pt x="252" y="239"/>
                        <a:pt x="226" y="240"/>
                        <a:pt x="233" y="226"/>
                      </a:cubicBezTo>
                      <a:cubicBezTo>
                        <a:pt x="219" y="219"/>
                        <a:pt x="212" y="211"/>
                        <a:pt x="199" y="204"/>
                      </a:cubicBezTo>
                      <a:cubicBezTo>
                        <a:pt x="197" y="207"/>
                        <a:pt x="194" y="210"/>
                        <a:pt x="190" y="210"/>
                      </a:cubicBezTo>
                      <a:cubicBezTo>
                        <a:pt x="186" y="210"/>
                        <a:pt x="187" y="207"/>
                        <a:pt x="183" y="207"/>
                      </a:cubicBezTo>
                      <a:cubicBezTo>
                        <a:pt x="177" y="207"/>
                        <a:pt x="175" y="214"/>
                        <a:pt x="169" y="214"/>
                      </a:cubicBezTo>
                      <a:cubicBezTo>
                        <a:pt x="165" y="214"/>
                        <a:pt x="150" y="208"/>
                        <a:pt x="150" y="201"/>
                      </a:cubicBezTo>
                      <a:cubicBezTo>
                        <a:pt x="150" y="197"/>
                        <a:pt x="162" y="189"/>
                        <a:pt x="168" y="189"/>
                      </a:cubicBezTo>
                      <a:cubicBezTo>
                        <a:pt x="176" y="189"/>
                        <a:pt x="183" y="189"/>
                        <a:pt x="187" y="189"/>
                      </a:cubicBezTo>
                      <a:cubicBezTo>
                        <a:pt x="191" y="189"/>
                        <a:pt x="202" y="187"/>
                        <a:pt x="207" y="183"/>
                      </a:cubicBezTo>
                      <a:cubicBezTo>
                        <a:pt x="205" y="182"/>
                        <a:pt x="199" y="178"/>
                        <a:pt x="199" y="174"/>
                      </a:cubicBezTo>
                      <a:cubicBezTo>
                        <a:pt x="199" y="167"/>
                        <a:pt x="207" y="171"/>
                        <a:pt x="210" y="167"/>
                      </a:cubicBezTo>
                      <a:cubicBezTo>
                        <a:pt x="214" y="163"/>
                        <a:pt x="223" y="154"/>
                        <a:pt x="223" y="148"/>
                      </a:cubicBezTo>
                      <a:cubicBezTo>
                        <a:pt x="223" y="136"/>
                        <a:pt x="195" y="115"/>
                        <a:pt x="186" y="115"/>
                      </a:cubicBezTo>
                      <a:cubicBezTo>
                        <a:pt x="180" y="115"/>
                        <a:pt x="177" y="120"/>
                        <a:pt x="172" y="120"/>
                      </a:cubicBezTo>
                      <a:cubicBezTo>
                        <a:pt x="170" y="120"/>
                        <a:pt x="168" y="115"/>
                        <a:pt x="168" y="115"/>
                      </a:cubicBezTo>
                      <a:cubicBezTo>
                        <a:pt x="168" y="110"/>
                        <a:pt x="176" y="109"/>
                        <a:pt x="179" y="109"/>
                      </a:cubicBezTo>
                      <a:cubicBezTo>
                        <a:pt x="175" y="105"/>
                        <a:pt x="151" y="85"/>
                        <a:pt x="146" y="85"/>
                      </a:cubicBezTo>
                      <a:cubicBezTo>
                        <a:pt x="140" y="85"/>
                        <a:pt x="133" y="101"/>
                        <a:pt x="125" y="101"/>
                      </a:cubicBezTo>
                      <a:cubicBezTo>
                        <a:pt x="120" y="101"/>
                        <a:pt x="121" y="94"/>
                        <a:pt x="122" y="91"/>
                      </a:cubicBezTo>
                      <a:cubicBezTo>
                        <a:pt x="108" y="90"/>
                        <a:pt x="75" y="91"/>
                        <a:pt x="55" y="91"/>
                      </a:cubicBezTo>
                      <a:cubicBezTo>
                        <a:pt x="51" y="91"/>
                        <a:pt x="44" y="86"/>
                        <a:pt x="41" y="82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18" y="76"/>
                        <a:pt x="11" y="75"/>
                        <a:pt x="11" y="69"/>
                      </a:cubicBezTo>
                      <a:cubicBezTo>
                        <a:pt x="16" y="67"/>
                        <a:pt x="23" y="70"/>
                        <a:pt x="30" y="70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6" y="62"/>
                        <a:pt x="6" y="60"/>
                        <a:pt x="6" y="60"/>
                      </a:cubicBezTo>
                      <a:cubicBezTo>
                        <a:pt x="6" y="60"/>
                        <a:pt x="0" y="52"/>
                        <a:pt x="0" y="48"/>
                      </a:cubicBezTo>
                      <a:cubicBezTo>
                        <a:pt x="0" y="36"/>
                        <a:pt x="2" y="33"/>
                        <a:pt x="8" y="29"/>
                      </a:cubicBezTo>
                      <a:cubicBezTo>
                        <a:pt x="12" y="26"/>
                        <a:pt x="10" y="18"/>
                        <a:pt x="11" y="16"/>
                      </a:cubicBezTo>
                      <a:cubicBezTo>
                        <a:pt x="20" y="7"/>
                        <a:pt x="32" y="0"/>
                        <a:pt x="47" y="0"/>
                      </a:cubicBezTo>
                      <a:cubicBezTo>
                        <a:pt x="47" y="0"/>
                        <a:pt x="61" y="4"/>
                        <a:pt x="61" y="4"/>
                      </a:cubicBezTo>
                      <a:cubicBezTo>
                        <a:pt x="57" y="14"/>
                        <a:pt x="42" y="14"/>
                        <a:pt x="42" y="27"/>
                      </a:cubicBezTo>
                      <a:cubicBezTo>
                        <a:pt x="42" y="30"/>
                        <a:pt x="44" y="32"/>
                        <a:pt x="46" y="32"/>
                      </a:cubicBezTo>
                      <a:cubicBezTo>
                        <a:pt x="45" y="35"/>
                        <a:pt x="46" y="40"/>
                        <a:pt x="46" y="40"/>
                      </a:cubicBezTo>
                      <a:cubicBezTo>
                        <a:pt x="46" y="43"/>
                        <a:pt x="45" y="47"/>
                        <a:pt x="50" y="47"/>
                      </a:cubicBezTo>
                      <a:cubicBezTo>
                        <a:pt x="53" y="47"/>
                        <a:pt x="59" y="42"/>
                        <a:pt x="59" y="38"/>
                      </a:cubicBezTo>
                      <a:cubicBezTo>
                        <a:pt x="59" y="34"/>
                        <a:pt x="55" y="31"/>
                        <a:pt x="55" y="26"/>
                      </a:cubicBezTo>
                      <a:cubicBezTo>
                        <a:pt x="55" y="10"/>
                        <a:pt x="84" y="4"/>
                        <a:pt x="102" y="4"/>
                      </a:cubicBezTo>
                      <a:cubicBezTo>
                        <a:pt x="113" y="4"/>
                        <a:pt x="120" y="20"/>
                        <a:pt x="120" y="29"/>
                      </a:cubicBezTo>
                      <a:cubicBezTo>
                        <a:pt x="120" y="31"/>
                        <a:pt x="117" y="38"/>
                        <a:pt x="120" y="38"/>
                      </a:cubicBezTo>
                      <a:cubicBezTo>
                        <a:pt x="122" y="38"/>
                        <a:pt x="124" y="34"/>
                        <a:pt x="128" y="34"/>
                      </a:cubicBezTo>
                      <a:cubicBezTo>
                        <a:pt x="133" y="34"/>
                        <a:pt x="135" y="38"/>
                        <a:pt x="138" y="38"/>
                      </a:cubicBezTo>
                      <a:cubicBezTo>
                        <a:pt x="146" y="38"/>
                        <a:pt x="148" y="27"/>
                        <a:pt x="156" y="27"/>
                      </a:cubicBezTo>
                      <a:cubicBezTo>
                        <a:pt x="165" y="27"/>
                        <a:pt x="183" y="30"/>
                        <a:pt x="189" y="34"/>
                      </a:cubicBezTo>
                      <a:cubicBezTo>
                        <a:pt x="199" y="41"/>
                        <a:pt x="202" y="56"/>
                        <a:pt x="217" y="56"/>
                      </a:cubicBezTo>
                      <a:cubicBezTo>
                        <a:pt x="223" y="56"/>
                        <a:pt x="224" y="56"/>
                        <a:pt x="228" y="56"/>
                      </a:cubicBezTo>
                      <a:cubicBezTo>
                        <a:pt x="232" y="56"/>
                        <a:pt x="243" y="57"/>
                        <a:pt x="242" y="65"/>
                      </a:cubicBezTo>
                      <a:cubicBezTo>
                        <a:pt x="254" y="69"/>
                        <a:pt x="261" y="76"/>
                        <a:pt x="273" y="77"/>
                      </a:cubicBezTo>
                      <a:cubicBezTo>
                        <a:pt x="273" y="85"/>
                        <a:pt x="273" y="85"/>
                        <a:pt x="273" y="85"/>
                      </a:cubicBezTo>
                      <a:cubicBezTo>
                        <a:pt x="276" y="85"/>
                        <a:pt x="281" y="85"/>
                        <a:pt x="281" y="85"/>
                      </a:cubicBezTo>
                      <a:cubicBezTo>
                        <a:pt x="287" y="85"/>
                        <a:pt x="290" y="89"/>
                        <a:pt x="293" y="95"/>
                      </a:cubicBezTo>
                      <a:cubicBezTo>
                        <a:pt x="287" y="96"/>
                        <a:pt x="281" y="96"/>
                        <a:pt x="277" y="101"/>
                      </a:cubicBezTo>
                      <a:cubicBezTo>
                        <a:pt x="285" y="102"/>
                        <a:pt x="287" y="102"/>
                        <a:pt x="291" y="102"/>
                      </a:cubicBezTo>
                      <a:cubicBezTo>
                        <a:pt x="293" y="102"/>
                        <a:pt x="296" y="103"/>
                        <a:pt x="297" y="106"/>
                      </a:cubicBezTo>
                      <a:cubicBezTo>
                        <a:pt x="290" y="110"/>
                        <a:pt x="287" y="110"/>
                        <a:pt x="283" y="116"/>
                      </a:cubicBezTo>
                      <a:cubicBezTo>
                        <a:pt x="287" y="118"/>
                        <a:pt x="289" y="120"/>
                        <a:pt x="295" y="120"/>
                      </a:cubicBezTo>
                      <a:cubicBezTo>
                        <a:pt x="296" y="130"/>
                        <a:pt x="308" y="134"/>
                        <a:pt x="317" y="135"/>
                      </a:cubicBezTo>
                      <a:cubicBezTo>
                        <a:pt x="318" y="143"/>
                        <a:pt x="320" y="151"/>
                        <a:pt x="327" y="151"/>
                      </a:cubicBezTo>
                      <a:cubicBezTo>
                        <a:pt x="337" y="151"/>
                        <a:pt x="339" y="145"/>
                        <a:pt x="342" y="153"/>
                      </a:cubicBezTo>
                      <a:cubicBezTo>
                        <a:pt x="344" y="155"/>
                        <a:pt x="348" y="155"/>
                        <a:pt x="350" y="155"/>
                      </a:cubicBezTo>
                      <a:cubicBezTo>
                        <a:pt x="359" y="155"/>
                        <a:pt x="362" y="158"/>
                        <a:pt x="362" y="165"/>
                      </a:cubicBezTo>
                      <a:cubicBezTo>
                        <a:pt x="362" y="171"/>
                        <a:pt x="355" y="173"/>
                        <a:pt x="349" y="173"/>
                      </a:cubicBezTo>
                      <a:cubicBezTo>
                        <a:pt x="349" y="178"/>
                        <a:pt x="349" y="176"/>
                        <a:pt x="349" y="178"/>
                      </a:cubicBezTo>
                      <a:cubicBezTo>
                        <a:pt x="349" y="180"/>
                        <a:pt x="348" y="184"/>
                        <a:pt x="339" y="18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iṣľîďê"/>
                <p:cNvSpPr/>
                <p:nvPr/>
              </p:nvSpPr>
              <p:spPr bwMode="auto">
                <a:xfrm>
                  <a:off x="3073400" y="1635125"/>
                  <a:ext cx="14288" cy="12700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0" y="6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9">
                      <a:moveTo>
                        <a:pt x="10" y="6"/>
                      </a:moveTo>
                      <a:cubicBezTo>
                        <a:pt x="6" y="9"/>
                        <a:pt x="5" y="9"/>
                        <a:pt x="0" y="6"/>
                      </a:cubicBezTo>
                      <a:cubicBezTo>
                        <a:pt x="5" y="0"/>
                        <a:pt x="5" y="3"/>
                        <a:pt x="1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ísḷíde"/>
                <p:cNvSpPr/>
                <p:nvPr/>
              </p:nvSpPr>
              <p:spPr bwMode="auto">
                <a:xfrm>
                  <a:off x="2974975" y="156845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9" y="9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9" h="9">
                      <a:moveTo>
                        <a:pt x="1" y="2"/>
                      </a:moveTo>
                      <a:cubicBezTo>
                        <a:pt x="6" y="0"/>
                        <a:pt x="6" y="5"/>
                        <a:pt x="9" y="9"/>
                      </a:cubicBezTo>
                      <a:cubicBezTo>
                        <a:pt x="4" y="9"/>
                        <a:pt x="0" y="5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îṥļïḍé"/>
                <p:cNvSpPr/>
                <p:nvPr/>
              </p:nvSpPr>
              <p:spPr bwMode="auto">
                <a:xfrm>
                  <a:off x="2847975" y="985838"/>
                  <a:ext cx="514350" cy="269875"/>
                </a:xfrm>
                <a:custGeom>
                  <a:avLst/>
                  <a:gdLst/>
                  <a:ahLst/>
                  <a:cxnLst>
                    <a:cxn ang="0">
                      <a:pos x="307" y="16"/>
                    </a:cxn>
                    <a:cxn ang="0">
                      <a:pos x="350" y="9"/>
                    </a:cxn>
                    <a:cxn ang="0">
                      <a:pos x="386" y="28"/>
                    </a:cxn>
                    <a:cxn ang="0">
                      <a:pos x="313" y="51"/>
                    </a:cxn>
                    <a:cxn ang="0">
                      <a:pos x="295" y="74"/>
                    </a:cxn>
                    <a:cxn ang="0">
                      <a:pos x="231" y="108"/>
                    </a:cxn>
                    <a:cxn ang="0">
                      <a:pos x="216" y="118"/>
                    </a:cxn>
                    <a:cxn ang="0">
                      <a:pos x="216" y="137"/>
                    </a:cxn>
                    <a:cxn ang="0">
                      <a:pos x="174" y="157"/>
                    </a:cxn>
                    <a:cxn ang="0">
                      <a:pos x="158" y="184"/>
                    </a:cxn>
                    <a:cxn ang="0">
                      <a:pos x="176" y="188"/>
                    </a:cxn>
                    <a:cxn ang="0">
                      <a:pos x="126" y="197"/>
                    </a:cxn>
                    <a:cxn ang="0">
                      <a:pos x="80" y="201"/>
                    </a:cxn>
                    <a:cxn ang="0">
                      <a:pos x="33" y="197"/>
                    </a:cxn>
                    <a:cxn ang="0">
                      <a:pos x="60" y="176"/>
                    </a:cxn>
                    <a:cxn ang="0">
                      <a:pos x="57" y="158"/>
                    </a:cxn>
                    <a:cxn ang="0">
                      <a:pos x="92" y="170"/>
                    </a:cxn>
                    <a:cxn ang="0">
                      <a:pos x="66" y="148"/>
                    </a:cxn>
                    <a:cxn ang="0">
                      <a:pos x="55" y="151"/>
                    </a:cxn>
                    <a:cxn ang="0">
                      <a:pos x="68" y="131"/>
                    </a:cxn>
                    <a:cxn ang="0">
                      <a:pos x="62" y="97"/>
                    </a:cxn>
                    <a:cxn ang="0">
                      <a:pos x="67" y="89"/>
                    </a:cxn>
                    <a:cxn ang="0">
                      <a:pos x="97" y="90"/>
                    </a:cxn>
                    <a:cxn ang="0">
                      <a:pos x="108" y="91"/>
                    </a:cxn>
                    <a:cxn ang="0">
                      <a:pos x="133" y="86"/>
                    </a:cxn>
                    <a:cxn ang="0">
                      <a:pos x="147" y="74"/>
                    </a:cxn>
                    <a:cxn ang="0">
                      <a:pos x="99" y="81"/>
                    </a:cxn>
                    <a:cxn ang="0">
                      <a:pos x="72" y="76"/>
                    </a:cxn>
                    <a:cxn ang="0">
                      <a:pos x="57" y="81"/>
                    </a:cxn>
                    <a:cxn ang="0">
                      <a:pos x="44" y="67"/>
                    </a:cxn>
                    <a:cxn ang="0">
                      <a:pos x="51" y="53"/>
                    </a:cxn>
                    <a:cxn ang="0">
                      <a:pos x="25" y="60"/>
                    </a:cxn>
                    <a:cxn ang="0">
                      <a:pos x="29" y="49"/>
                    </a:cxn>
                    <a:cxn ang="0">
                      <a:pos x="9" y="52"/>
                    </a:cxn>
                    <a:cxn ang="0">
                      <a:pos x="44" y="36"/>
                    </a:cxn>
                    <a:cxn ang="0">
                      <a:pos x="57" y="32"/>
                    </a:cxn>
                    <a:cxn ang="0">
                      <a:pos x="104" y="32"/>
                    </a:cxn>
                    <a:cxn ang="0">
                      <a:pos x="135" y="11"/>
                    </a:cxn>
                    <a:cxn ang="0">
                      <a:pos x="196" y="6"/>
                    </a:cxn>
                    <a:cxn ang="0">
                      <a:pos x="218" y="8"/>
                    </a:cxn>
                    <a:cxn ang="0">
                      <a:pos x="245" y="3"/>
                    </a:cxn>
                    <a:cxn ang="0">
                      <a:pos x="315" y="11"/>
                    </a:cxn>
                  </a:cxnLst>
                  <a:rect l="0" t="0" r="r" b="b"/>
                  <a:pathLst>
                    <a:path w="386" h="203">
                      <a:moveTo>
                        <a:pt x="315" y="11"/>
                      </a:moveTo>
                      <a:cubicBezTo>
                        <a:pt x="312" y="14"/>
                        <a:pt x="310" y="15"/>
                        <a:pt x="307" y="16"/>
                      </a:cubicBezTo>
                      <a:cubicBezTo>
                        <a:pt x="342" y="6"/>
                        <a:pt x="342" y="6"/>
                        <a:pt x="342" y="6"/>
                      </a:cubicBezTo>
                      <a:cubicBezTo>
                        <a:pt x="345" y="7"/>
                        <a:pt x="347" y="8"/>
                        <a:pt x="350" y="9"/>
                      </a:cubicBezTo>
                      <a:cubicBezTo>
                        <a:pt x="355" y="11"/>
                        <a:pt x="355" y="14"/>
                        <a:pt x="358" y="17"/>
                      </a:cubicBezTo>
                      <a:cubicBezTo>
                        <a:pt x="363" y="22"/>
                        <a:pt x="386" y="20"/>
                        <a:pt x="386" y="28"/>
                      </a:cubicBezTo>
                      <a:cubicBezTo>
                        <a:pt x="386" y="33"/>
                        <a:pt x="378" y="32"/>
                        <a:pt x="375" y="34"/>
                      </a:cubicBezTo>
                      <a:cubicBezTo>
                        <a:pt x="358" y="48"/>
                        <a:pt x="336" y="40"/>
                        <a:pt x="313" y="51"/>
                      </a:cubicBezTo>
                      <a:cubicBezTo>
                        <a:pt x="317" y="56"/>
                        <a:pt x="335" y="52"/>
                        <a:pt x="346" y="52"/>
                      </a:cubicBezTo>
                      <a:cubicBezTo>
                        <a:pt x="336" y="63"/>
                        <a:pt x="311" y="69"/>
                        <a:pt x="295" y="74"/>
                      </a:cubicBezTo>
                      <a:cubicBezTo>
                        <a:pt x="277" y="80"/>
                        <a:pt x="267" y="97"/>
                        <a:pt x="254" y="107"/>
                      </a:cubicBezTo>
                      <a:cubicBezTo>
                        <a:pt x="248" y="112"/>
                        <a:pt x="238" y="106"/>
                        <a:pt x="231" y="108"/>
                      </a:cubicBezTo>
                      <a:cubicBezTo>
                        <a:pt x="221" y="112"/>
                        <a:pt x="210" y="112"/>
                        <a:pt x="203" y="118"/>
                      </a:cubicBezTo>
                      <a:cubicBezTo>
                        <a:pt x="216" y="118"/>
                        <a:pt x="216" y="118"/>
                        <a:pt x="216" y="118"/>
                      </a:cubicBezTo>
                      <a:cubicBezTo>
                        <a:pt x="217" y="128"/>
                        <a:pt x="211" y="127"/>
                        <a:pt x="203" y="126"/>
                      </a:cubicBezTo>
                      <a:cubicBezTo>
                        <a:pt x="208" y="129"/>
                        <a:pt x="213" y="131"/>
                        <a:pt x="216" y="137"/>
                      </a:cubicBezTo>
                      <a:cubicBezTo>
                        <a:pt x="206" y="141"/>
                        <a:pt x="203" y="152"/>
                        <a:pt x="196" y="157"/>
                      </a:cubicBezTo>
                      <a:cubicBezTo>
                        <a:pt x="177" y="157"/>
                        <a:pt x="177" y="157"/>
                        <a:pt x="174" y="157"/>
                      </a:cubicBezTo>
                      <a:cubicBezTo>
                        <a:pt x="175" y="160"/>
                        <a:pt x="177" y="161"/>
                        <a:pt x="177" y="164"/>
                      </a:cubicBezTo>
                      <a:cubicBezTo>
                        <a:pt x="177" y="178"/>
                        <a:pt x="158" y="169"/>
                        <a:pt x="158" y="184"/>
                      </a:cubicBezTo>
                      <a:cubicBezTo>
                        <a:pt x="165" y="184"/>
                        <a:pt x="166" y="184"/>
                        <a:pt x="169" y="184"/>
                      </a:cubicBezTo>
                      <a:cubicBezTo>
                        <a:pt x="171" y="184"/>
                        <a:pt x="176" y="184"/>
                        <a:pt x="176" y="188"/>
                      </a:cubicBezTo>
                      <a:cubicBezTo>
                        <a:pt x="176" y="195"/>
                        <a:pt x="151" y="203"/>
                        <a:pt x="141" y="203"/>
                      </a:cubicBezTo>
                      <a:cubicBezTo>
                        <a:pt x="131" y="203"/>
                        <a:pt x="135" y="197"/>
                        <a:pt x="126" y="197"/>
                      </a:cubicBezTo>
                      <a:cubicBezTo>
                        <a:pt x="113" y="197"/>
                        <a:pt x="104" y="197"/>
                        <a:pt x="93" y="197"/>
                      </a:cubicBezTo>
                      <a:cubicBezTo>
                        <a:pt x="89" y="197"/>
                        <a:pt x="86" y="201"/>
                        <a:pt x="80" y="201"/>
                      </a:cubicBezTo>
                      <a:cubicBezTo>
                        <a:pt x="65" y="201"/>
                        <a:pt x="53" y="197"/>
                        <a:pt x="38" y="192"/>
                      </a:cubicBezTo>
                      <a:cubicBezTo>
                        <a:pt x="37" y="194"/>
                        <a:pt x="35" y="197"/>
                        <a:pt x="33" y="197"/>
                      </a:cubicBezTo>
                      <a:cubicBezTo>
                        <a:pt x="29" y="197"/>
                        <a:pt x="28" y="194"/>
                        <a:pt x="28" y="193"/>
                      </a:cubicBezTo>
                      <a:cubicBezTo>
                        <a:pt x="28" y="176"/>
                        <a:pt x="51" y="182"/>
                        <a:pt x="60" y="176"/>
                      </a:cubicBezTo>
                      <a:cubicBezTo>
                        <a:pt x="55" y="172"/>
                        <a:pt x="46" y="170"/>
                        <a:pt x="46" y="162"/>
                      </a:cubicBezTo>
                      <a:cubicBezTo>
                        <a:pt x="46" y="156"/>
                        <a:pt x="52" y="158"/>
                        <a:pt x="57" y="158"/>
                      </a:cubicBezTo>
                      <a:cubicBezTo>
                        <a:pt x="71" y="158"/>
                        <a:pt x="76" y="165"/>
                        <a:pt x="84" y="170"/>
                      </a:cubicBezTo>
                      <a:cubicBezTo>
                        <a:pt x="92" y="170"/>
                        <a:pt x="92" y="170"/>
                        <a:pt x="92" y="170"/>
                      </a:cubicBezTo>
                      <a:cubicBezTo>
                        <a:pt x="86" y="164"/>
                        <a:pt x="72" y="159"/>
                        <a:pt x="72" y="148"/>
                      </a:cubicBezTo>
                      <a:cubicBezTo>
                        <a:pt x="66" y="148"/>
                        <a:pt x="66" y="148"/>
                        <a:pt x="66" y="148"/>
                      </a:cubicBezTo>
                      <a:cubicBezTo>
                        <a:pt x="63" y="149"/>
                        <a:pt x="63" y="149"/>
                        <a:pt x="61" y="151"/>
                      </a:cubicBezTo>
                      <a:cubicBezTo>
                        <a:pt x="55" y="151"/>
                        <a:pt x="55" y="151"/>
                        <a:pt x="55" y="151"/>
                      </a:cubicBezTo>
                      <a:cubicBezTo>
                        <a:pt x="55" y="146"/>
                        <a:pt x="55" y="146"/>
                        <a:pt x="55" y="146"/>
                      </a:cubicBezTo>
                      <a:cubicBezTo>
                        <a:pt x="58" y="138"/>
                        <a:pt x="61" y="134"/>
                        <a:pt x="68" y="131"/>
                      </a:cubicBezTo>
                      <a:cubicBezTo>
                        <a:pt x="79" y="128"/>
                        <a:pt x="92" y="132"/>
                        <a:pt x="92" y="119"/>
                      </a:cubicBezTo>
                      <a:cubicBezTo>
                        <a:pt x="92" y="105"/>
                        <a:pt x="62" y="105"/>
                        <a:pt x="62" y="97"/>
                      </a:cubicBezTo>
                      <a:cubicBezTo>
                        <a:pt x="62" y="93"/>
                        <a:pt x="69" y="94"/>
                        <a:pt x="73" y="94"/>
                      </a:cubicBezTo>
                      <a:cubicBezTo>
                        <a:pt x="68" y="94"/>
                        <a:pt x="67" y="92"/>
                        <a:pt x="67" y="89"/>
                      </a:cubicBezTo>
                      <a:cubicBezTo>
                        <a:pt x="69" y="88"/>
                        <a:pt x="71" y="89"/>
                        <a:pt x="73" y="89"/>
                      </a:cubicBezTo>
                      <a:cubicBezTo>
                        <a:pt x="78" y="89"/>
                        <a:pt x="88" y="87"/>
                        <a:pt x="97" y="90"/>
                      </a:cubicBezTo>
                      <a:cubicBezTo>
                        <a:pt x="108" y="93"/>
                        <a:pt x="112" y="106"/>
                        <a:pt x="124" y="104"/>
                      </a:cubicBezTo>
                      <a:cubicBezTo>
                        <a:pt x="122" y="102"/>
                        <a:pt x="108" y="93"/>
                        <a:pt x="108" y="91"/>
                      </a:cubicBezTo>
                      <a:cubicBezTo>
                        <a:pt x="108" y="89"/>
                        <a:pt x="110" y="88"/>
                        <a:pt x="111" y="86"/>
                      </a:cubicBezTo>
                      <a:cubicBezTo>
                        <a:pt x="133" y="86"/>
                        <a:pt x="133" y="86"/>
                        <a:pt x="133" y="86"/>
                      </a:cubicBezTo>
                      <a:cubicBezTo>
                        <a:pt x="141" y="83"/>
                        <a:pt x="149" y="81"/>
                        <a:pt x="154" y="74"/>
                      </a:cubicBezTo>
                      <a:cubicBezTo>
                        <a:pt x="147" y="74"/>
                        <a:pt x="147" y="74"/>
                        <a:pt x="147" y="74"/>
                      </a:cubicBezTo>
                      <a:cubicBezTo>
                        <a:pt x="138" y="81"/>
                        <a:pt x="128" y="84"/>
                        <a:pt x="114" y="84"/>
                      </a:cubicBezTo>
                      <a:cubicBezTo>
                        <a:pt x="106" y="84"/>
                        <a:pt x="103" y="81"/>
                        <a:pt x="99" y="81"/>
                      </a:cubicBezTo>
                      <a:cubicBezTo>
                        <a:pt x="95" y="81"/>
                        <a:pt x="93" y="85"/>
                        <a:pt x="90" y="85"/>
                      </a:cubicBezTo>
                      <a:cubicBezTo>
                        <a:pt x="81" y="85"/>
                        <a:pt x="70" y="82"/>
                        <a:pt x="72" y="76"/>
                      </a:cubicBezTo>
                      <a:cubicBezTo>
                        <a:pt x="67" y="76"/>
                        <a:pt x="67" y="76"/>
                        <a:pt x="67" y="76"/>
                      </a:cubicBezTo>
                      <a:cubicBezTo>
                        <a:pt x="63" y="78"/>
                        <a:pt x="61" y="81"/>
                        <a:pt x="57" y="81"/>
                      </a:cubicBezTo>
                      <a:cubicBezTo>
                        <a:pt x="48" y="81"/>
                        <a:pt x="36" y="75"/>
                        <a:pt x="33" y="71"/>
                      </a:cubicBezTo>
                      <a:cubicBezTo>
                        <a:pt x="36" y="69"/>
                        <a:pt x="39" y="67"/>
                        <a:pt x="44" y="67"/>
                      </a:cubicBezTo>
                      <a:cubicBezTo>
                        <a:pt x="36" y="67"/>
                        <a:pt x="27" y="66"/>
                        <a:pt x="24" y="67"/>
                      </a:cubicBezTo>
                      <a:cubicBezTo>
                        <a:pt x="29" y="55"/>
                        <a:pt x="40" y="56"/>
                        <a:pt x="51" y="53"/>
                      </a:cubicBezTo>
                      <a:cubicBezTo>
                        <a:pt x="47" y="52"/>
                        <a:pt x="46" y="52"/>
                        <a:pt x="42" y="52"/>
                      </a:cubicBezTo>
                      <a:cubicBezTo>
                        <a:pt x="33" y="52"/>
                        <a:pt x="33" y="60"/>
                        <a:pt x="25" y="60"/>
                      </a:cubicBezTo>
                      <a:cubicBezTo>
                        <a:pt x="22" y="60"/>
                        <a:pt x="18" y="57"/>
                        <a:pt x="17" y="56"/>
                      </a:cubicBezTo>
                      <a:cubicBezTo>
                        <a:pt x="21" y="52"/>
                        <a:pt x="24" y="51"/>
                        <a:pt x="29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3" y="50"/>
                        <a:pt x="11" y="51"/>
                        <a:pt x="9" y="52"/>
                      </a:cubicBezTo>
                      <a:cubicBezTo>
                        <a:pt x="7" y="52"/>
                        <a:pt x="2" y="52"/>
                        <a:pt x="0" y="52"/>
                      </a:cubicBezTo>
                      <a:cubicBezTo>
                        <a:pt x="2" y="41"/>
                        <a:pt x="31" y="36"/>
                        <a:pt x="44" y="36"/>
                      </a:cubicBezTo>
                      <a:cubicBezTo>
                        <a:pt x="49" y="36"/>
                        <a:pt x="52" y="36"/>
                        <a:pt x="53" y="36"/>
                      </a:cubicBezTo>
                      <a:cubicBezTo>
                        <a:pt x="55" y="36"/>
                        <a:pt x="57" y="34"/>
                        <a:pt x="57" y="32"/>
                      </a:cubicBezTo>
                      <a:cubicBezTo>
                        <a:pt x="71" y="32"/>
                        <a:pt x="65" y="22"/>
                        <a:pt x="74" y="22"/>
                      </a:cubicBezTo>
                      <a:cubicBezTo>
                        <a:pt x="83" y="22"/>
                        <a:pt x="100" y="31"/>
                        <a:pt x="104" y="32"/>
                      </a:cubicBezTo>
                      <a:cubicBezTo>
                        <a:pt x="108" y="22"/>
                        <a:pt x="113" y="12"/>
                        <a:pt x="126" y="12"/>
                      </a:cubicBezTo>
                      <a:cubicBezTo>
                        <a:pt x="134" y="12"/>
                        <a:pt x="129" y="16"/>
                        <a:pt x="135" y="11"/>
                      </a:cubicBezTo>
                      <a:cubicBezTo>
                        <a:pt x="137" y="7"/>
                        <a:pt x="141" y="6"/>
                        <a:pt x="145" y="6"/>
                      </a:cubicBezTo>
                      <a:cubicBezTo>
                        <a:pt x="168" y="6"/>
                        <a:pt x="173" y="6"/>
                        <a:pt x="196" y="6"/>
                      </a:cubicBezTo>
                      <a:cubicBezTo>
                        <a:pt x="197" y="4"/>
                        <a:pt x="199" y="3"/>
                        <a:pt x="201" y="3"/>
                      </a:cubicBezTo>
                      <a:cubicBezTo>
                        <a:pt x="209" y="3"/>
                        <a:pt x="211" y="8"/>
                        <a:pt x="218" y="8"/>
                      </a:cubicBezTo>
                      <a:cubicBezTo>
                        <a:pt x="224" y="8"/>
                        <a:pt x="226" y="0"/>
                        <a:pt x="232" y="0"/>
                      </a:cubicBezTo>
                      <a:cubicBezTo>
                        <a:pt x="239" y="0"/>
                        <a:pt x="241" y="3"/>
                        <a:pt x="245" y="3"/>
                      </a:cubicBezTo>
                      <a:cubicBezTo>
                        <a:pt x="250" y="3"/>
                        <a:pt x="253" y="3"/>
                        <a:pt x="258" y="3"/>
                      </a:cubicBezTo>
                      <a:cubicBezTo>
                        <a:pt x="268" y="3"/>
                        <a:pt x="306" y="2"/>
                        <a:pt x="31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ïś1iďè"/>
                <p:cNvSpPr/>
                <p:nvPr/>
              </p:nvSpPr>
              <p:spPr bwMode="auto">
                <a:xfrm>
                  <a:off x="3170238" y="960438"/>
                  <a:ext cx="1006475" cy="765175"/>
                </a:xfrm>
                <a:custGeom>
                  <a:avLst/>
                  <a:gdLst/>
                  <a:ahLst/>
                  <a:cxnLst>
                    <a:cxn ang="0">
                      <a:pos x="280" y="372"/>
                    </a:cxn>
                    <a:cxn ang="0">
                      <a:pos x="267" y="360"/>
                    </a:cxn>
                    <a:cxn ang="0">
                      <a:pos x="228" y="336"/>
                    </a:cxn>
                    <a:cxn ang="0">
                      <a:pos x="215" y="302"/>
                    </a:cxn>
                    <a:cxn ang="0">
                      <a:pos x="109" y="219"/>
                    </a:cxn>
                    <a:cxn ang="0">
                      <a:pos x="73" y="223"/>
                    </a:cxn>
                    <a:cxn ang="0">
                      <a:pos x="43" y="217"/>
                    </a:cxn>
                    <a:cxn ang="0">
                      <a:pos x="19" y="202"/>
                    </a:cxn>
                    <a:cxn ang="0">
                      <a:pos x="51" y="190"/>
                    </a:cxn>
                    <a:cxn ang="0">
                      <a:pos x="64" y="180"/>
                    </a:cxn>
                    <a:cxn ang="0">
                      <a:pos x="0" y="166"/>
                    </a:cxn>
                    <a:cxn ang="0">
                      <a:pos x="84" y="141"/>
                    </a:cxn>
                    <a:cxn ang="0">
                      <a:pos x="72" y="102"/>
                    </a:cxn>
                    <a:cxn ang="0">
                      <a:pos x="144" y="59"/>
                    </a:cxn>
                    <a:cxn ang="0">
                      <a:pos x="237" y="56"/>
                    </a:cxn>
                    <a:cxn ang="0">
                      <a:pos x="260" y="53"/>
                    </a:cxn>
                    <a:cxn ang="0">
                      <a:pos x="274" y="38"/>
                    </a:cxn>
                    <a:cxn ang="0">
                      <a:pos x="309" y="36"/>
                    </a:cxn>
                    <a:cxn ang="0">
                      <a:pos x="355" y="15"/>
                    </a:cxn>
                    <a:cxn ang="0">
                      <a:pos x="391" y="13"/>
                    </a:cxn>
                    <a:cxn ang="0">
                      <a:pos x="534" y="0"/>
                    </a:cxn>
                    <a:cxn ang="0">
                      <a:pos x="594" y="48"/>
                    </a:cxn>
                    <a:cxn ang="0">
                      <a:pos x="570" y="75"/>
                    </a:cxn>
                    <a:cxn ang="0">
                      <a:pos x="603" y="102"/>
                    </a:cxn>
                    <a:cxn ang="0">
                      <a:pos x="684" y="66"/>
                    </a:cxn>
                    <a:cxn ang="0">
                      <a:pos x="730" y="51"/>
                    </a:cxn>
                    <a:cxn ang="0">
                      <a:pos x="702" y="94"/>
                    </a:cxn>
                    <a:cxn ang="0">
                      <a:pos x="691" y="114"/>
                    </a:cxn>
                    <a:cxn ang="0">
                      <a:pos x="654" y="150"/>
                    </a:cxn>
                    <a:cxn ang="0">
                      <a:pos x="677" y="178"/>
                    </a:cxn>
                    <a:cxn ang="0">
                      <a:pos x="657" y="202"/>
                    </a:cxn>
                    <a:cxn ang="0">
                      <a:pos x="669" y="236"/>
                    </a:cxn>
                    <a:cxn ang="0">
                      <a:pos x="673" y="260"/>
                    </a:cxn>
                    <a:cxn ang="0">
                      <a:pos x="633" y="295"/>
                    </a:cxn>
                    <a:cxn ang="0">
                      <a:pos x="637" y="305"/>
                    </a:cxn>
                    <a:cxn ang="0">
                      <a:pos x="601" y="297"/>
                    </a:cxn>
                    <a:cxn ang="0">
                      <a:pos x="633" y="358"/>
                    </a:cxn>
                    <a:cxn ang="0">
                      <a:pos x="596" y="347"/>
                    </a:cxn>
                    <a:cxn ang="0">
                      <a:pos x="616" y="375"/>
                    </a:cxn>
                    <a:cxn ang="0">
                      <a:pos x="518" y="408"/>
                    </a:cxn>
                    <a:cxn ang="0">
                      <a:pos x="483" y="445"/>
                    </a:cxn>
                    <a:cxn ang="0">
                      <a:pos x="443" y="449"/>
                    </a:cxn>
                    <a:cxn ang="0">
                      <a:pos x="402" y="485"/>
                    </a:cxn>
                    <a:cxn ang="0">
                      <a:pos x="384" y="523"/>
                    </a:cxn>
                    <a:cxn ang="0">
                      <a:pos x="362" y="571"/>
                    </a:cxn>
                    <a:cxn ang="0">
                      <a:pos x="313" y="560"/>
                    </a:cxn>
                    <a:cxn ang="0">
                      <a:pos x="270" y="499"/>
                    </a:cxn>
                    <a:cxn ang="0">
                      <a:pos x="256" y="475"/>
                    </a:cxn>
                    <a:cxn ang="0">
                      <a:pos x="237" y="438"/>
                    </a:cxn>
                    <a:cxn ang="0">
                      <a:pos x="255" y="403"/>
                    </a:cxn>
                  </a:cxnLst>
                  <a:rect l="0" t="0" r="r" b="b"/>
                  <a:pathLst>
                    <a:path w="756" h="575">
                      <a:moveTo>
                        <a:pt x="255" y="403"/>
                      </a:moveTo>
                      <a:cubicBezTo>
                        <a:pt x="261" y="400"/>
                        <a:pt x="261" y="400"/>
                        <a:pt x="267" y="402"/>
                      </a:cubicBezTo>
                      <a:cubicBezTo>
                        <a:pt x="270" y="389"/>
                        <a:pt x="276" y="385"/>
                        <a:pt x="280" y="372"/>
                      </a:cubicBezTo>
                      <a:cubicBezTo>
                        <a:pt x="266" y="368"/>
                        <a:pt x="234" y="366"/>
                        <a:pt x="233" y="353"/>
                      </a:cubicBezTo>
                      <a:cubicBezTo>
                        <a:pt x="237" y="352"/>
                        <a:pt x="236" y="353"/>
                        <a:pt x="240" y="353"/>
                      </a:cubicBezTo>
                      <a:cubicBezTo>
                        <a:pt x="250" y="353"/>
                        <a:pt x="256" y="360"/>
                        <a:pt x="267" y="360"/>
                      </a:cubicBezTo>
                      <a:cubicBezTo>
                        <a:pt x="271" y="360"/>
                        <a:pt x="271" y="356"/>
                        <a:pt x="271" y="353"/>
                      </a:cubicBezTo>
                      <a:cubicBezTo>
                        <a:pt x="258" y="349"/>
                        <a:pt x="254" y="328"/>
                        <a:pt x="239" y="328"/>
                      </a:cubicBezTo>
                      <a:cubicBezTo>
                        <a:pt x="235" y="328"/>
                        <a:pt x="234" y="336"/>
                        <a:pt x="228" y="336"/>
                      </a:cubicBezTo>
                      <a:cubicBezTo>
                        <a:pt x="220" y="336"/>
                        <a:pt x="216" y="335"/>
                        <a:pt x="216" y="328"/>
                      </a:cubicBezTo>
                      <a:cubicBezTo>
                        <a:pt x="216" y="318"/>
                        <a:pt x="226" y="319"/>
                        <a:pt x="226" y="309"/>
                      </a:cubicBezTo>
                      <a:cubicBezTo>
                        <a:pt x="226" y="303"/>
                        <a:pt x="219" y="302"/>
                        <a:pt x="215" y="302"/>
                      </a:cubicBezTo>
                      <a:cubicBezTo>
                        <a:pt x="215" y="295"/>
                        <a:pt x="215" y="295"/>
                        <a:pt x="215" y="295"/>
                      </a:cubicBezTo>
                      <a:cubicBezTo>
                        <a:pt x="203" y="257"/>
                        <a:pt x="172" y="219"/>
                        <a:pt x="122" y="219"/>
                      </a:cubicBezTo>
                      <a:cubicBezTo>
                        <a:pt x="115" y="219"/>
                        <a:pt x="113" y="219"/>
                        <a:pt x="109" y="219"/>
                      </a:cubicBezTo>
                      <a:cubicBezTo>
                        <a:pt x="103" y="219"/>
                        <a:pt x="101" y="224"/>
                        <a:pt x="95" y="224"/>
                      </a:cubicBezTo>
                      <a:cubicBezTo>
                        <a:pt x="91" y="224"/>
                        <a:pt x="87" y="221"/>
                        <a:pt x="82" y="221"/>
                      </a:cubicBezTo>
                      <a:cubicBezTo>
                        <a:pt x="77" y="221"/>
                        <a:pt x="75" y="222"/>
                        <a:pt x="73" y="223"/>
                      </a:cubicBezTo>
                      <a:cubicBezTo>
                        <a:pt x="74" y="224"/>
                        <a:pt x="76" y="226"/>
                        <a:pt x="77" y="226"/>
                      </a:cubicBezTo>
                      <a:cubicBezTo>
                        <a:pt x="75" y="229"/>
                        <a:pt x="75" y="228"/>
                        <a:pt x="72" y="228"/>
                      </a:cubicBezTo>
                      <a:cubicBezTo>
                        <a:pt x="62" y="228"/>
                        <a:pt x="48" y="224"/>
                        <a:pt x="43" y="217"/>
                      </a:cubicBezTo>
                      <a:cubicBezTo>
                        <a:pt x="47" y="214"/>
                        <a:pt x="50" y="214"/>
                        <a:pt x="52" y="210"/>
                      </a:cubicBezTo>
                      <a:cubicBezTo>
                        <a:pt x="45" y="207"/>
                        <a:pt x="39" y="202"/>
                        <a:pt x="34" y="202"/>
                      </a:cubicBezTo>
                      <a:cubicBezTo>
                        <a:pt x="24" y="202"/>
                        <a:pt x="27" y="206"/>
                        <a:pt x="19" y="202"/>
                      </a:cubicBezTo>
                      <a:cubicBezTo>
                        <a:pt x="19" y="196"/>
                        <a:pt x="28" y="194"/>
                        <a:pt x="32" y="194"/>
                      </a:cubicBezTo>
                      <a:cubicBezTo>
                        <a:pt x="37" y="194"/>
                        <a:pt x="40" y="194"/>
                        <a:pt x="43" y="194"/>
                      </a:cubicBezTo>
                      <a:cubicBezTo>
                        <a:pt x="47" y="194"/>
                        <a:pt x="49" y="193"/>
                        <a:pt x="51" y="190"/>
                      </a:cubicBezTo>
                      <a:cubicBezTo>
                        <a:pt x="76" y="190"/>
                        <a:pt x="76" y="190"/>
                        <a:pt x="76" y="190"/>
                      </a:cubicBezTo>
                      <a:cubicBezTo>
                        <a:pt x="80" y="187"/>
                        <a:pt x="80" y="185"/>
                        <a:pt x="82" y="180"/>
                      </a:cubicBezTo>
                      <a:cubicBezTo>
                        <a:pt x="64" y="180"/>
                        <a:pt x="64" y="180"/>
                        <a:pt x="64" y="180"/>
                      </a:cubicBezTo>
                      <a:cubicBezTo>
                        <a:pt x="63" y="183"/>
                        <a:pt x="62" y="185"/>
                        <a:pt x="60" y="185"/>
                      </a:cubicBezTo>
                      <a:cubicBezTo>
                        <a:pt x="53" y="185"/>
                        <a:pt x="50" y="185"/>
                        <a:pt x="44" y="185"/>
                      </a:cubicBezTo>
                      <a:cubicBezTo>
                        <a:pt x="42" y="185"/>
                        <a:pt x="0" y="173"/>
                        <a:pt x="0" y="166"/>
                      </a:cubicBezTo>
                      <a:cubicBezTo>
                        <a:pt x="0" y="152"/>
                        <a:pt x="16" y="157"/>
                        <a:pt x="25" y="154"/>
                      </a:cubicBezTo>
                      <a:cubicBezTo>
                        <a:pt x="33" y="151"/>
                        <a:pt x="38" y="146"/>
                        <a:pt x="46" y="144"/>
                      </a:cubicBezTo>
                      <a:cubicBezTo>
                        <a:pt x="58" y="140"/>
                        <a:pt x="74" y="146"/>
                        <a:pt x="84" y="141"/>
                      </a:cubicBezTo>
                      <a:cubicBezTo>
                        <a:pt x="91" y="136"/>
                        <a:pt x="96" y="128"/>
                        <a:pt x="96" y="117"/>
                      </a:cubicBezTo>
                      <a:cubicBezTo>
                        <a:pt x="88" y="116"/>
                        <a:pt x="63" y="117"/>
                        <a:pt x="63" y="109"/>
                      </a:cubicBezTo>
                      <a:cubicBezTo>
                        <a:pt x="63" y="105"/>
                        <a:pt x="69" y="102"/>
                        <a:pt x="72" y="102"/>
                      </a:cubicBezTo>
                      <a:cubicBezTo>
                        <a:pt x="87" y="97"/>
                        <a:pt x="106" y="86"/>
                        <a:pt x="115" y="78"/>
                      </a:cubicBezTo>
                      <a:cubicBezTo>
                        <a:pt x="119" y="80"/>
                        <a:pt x="122" y="81"/>
                        <a:pt x="127" y="81"/>
                      </a:cubicBezTo>
                      <a:cubicBezTo>
                        <a:pt x="142" y="81"/>
                        <a:pt x="130" y="61"/>
                        <a:pt x="144" y="59"/>
                      </a:cubicBezTo>
                      <a:cubicBezTo>
                        <a:pt x="162" y="57"/>
                        <a:pt x="169" y="52"/>
                        <a:pt x="185" y="52"/>
                      </a:cubicBezTo>
                      <a:cubicBezTo>
                        <a:pt x="198" y="49"/>
                        <a:pt x="206" y="42"/>
                        <a:pt x="218" y="42"/>
                      </a:cubicBezTo>
                      <a:cubicBezTo>
                        <a:pt x="226" y="42"/>
                        <a:pt x="229" y="56"/>
                        <a:pt x="237" y="56"/>
                      </a:cubicBezTo>
                      <a:cubicBezTo>
                        <a:pt x="237" y="52"/>
                        <a:pt x="235" y="50"/>
                        <a:pt x="235" y="47"/>
                      </a:cubicBezTo>
                      <a:cubicBezTo>
                        <a:pt x="239" y="42"/>
                        <a:pt x="239" y="42"/>
                        <a:pt x="239" y="42"/>
                      </a:cubicBezTo>
                      <a:cubicBezTo>
                        <a:pt x="244" y="51"/>
                        <a:pt x="252" y="50"/>
                        <a:pt x="260" y="53"/>
                      </a:cubicBezTo>
                      <a:cubicBezTo>
                        <a:pt x="262" y="53"/>
                        <a:pt x="267" y="53"/>
                        <a:pt x="267" y="53"/>
                      </a:cubicBezTo>
                      <a:cubicBezTo>
                        <a:pt x="266" y="50"/>
                        <a:pt x="263" y="47"/>
                        <a:pt x="263" y="44"/>
                      </a:cubicBezTo>
                      <a:cubicBezTo>
                        <a:pt x="263" y="38"/>
                        <a:pt x="270" y="38"/>
                        <a:pt x="274" y="38"/>
                      </a:cubicBezTo>
                      <a:cubicBezTo>
                        <a:pt x="293" y="38"/>
                        <a:pt x="303" y="48"/>
                        <a:pt x="314" y="53"/>
                      </a:cubicBezTo>
                      <a:cubicBezTo>
                        <a:pt x="334" y="53"/>
                        <a:pt x="334" y="53"/>
                        <a:pt x="334" y="53"/>
                      </a:cubicBezTo>
                      <a:cubicBezTo>
                        <a:pt x="327" y="50"/>
                        <a:pt x="309" y="44"/>
                        <a:pt x="309" y="36"/>
                      </a:cubicBezTo>
                      <a:cubicBezTo>
                        <a:pt x="309" y="29"/>
                        <a:pt x="322" y="31"/>
                        <a:pt x="326" y="30"/>
                      </a:cubicBezTo>
                      <a:cubicBezTo>
                        <a:pt x="323" y="27"/>
                        <a:pt x="320" y="27"/>
                        <a:pt x="318" y="24"/>
                      </a:cubicBezTo>
                      <a:cubicBezTo>
                        <a:pt x="330" y="18"/>
                        <a:pt x="341" y="15"/>
                        <a:pt x="355" y="15"/>
                      </a:cubicBezTo>
                      <a:cubicBezTo>
                        <a:pt x="366" y="15"/>
                        <a:pt x="373" y="15"/>
                        <a:pt x="382" y="18"/>
                      </a:cubicBezTo>
                      <a:cubicBezTo>
                        <a:pt x="391" y="18"/>
                        <a:pt x="391" y="18"/>
                        <a:pt x="391" y="18"/>
                      </a:cubicBezTo>
                      <a:cubicBezTo>
                        <a:pt x="391" y="13"/>
                        <a:pt x="391" y="13"/>
                        <a:pt x="391" y="13"/>
                      </a:cubicBezTo>
                      <a:cubicBezTo>
                        <a:pt x="398" y="12"/>
                        <a:pt x="402" y="13"/>
                        <a:pt x="409" y="13"/>
                      </a:cubicBezTo>
                      <a:cubicBezTo>
                        <a:pt x="430" y="13"/>
                        <a:pt x="447" y="0"/>
                        <a:pt x="470" y="0"/>
                      </a:cubicBezTo>
                      <a:cubicBezTo>
                        <a:pt x="495" y="0"/>
                        <a:pt x="512" y="0"/>
                        <a:pt x="534" y="0"/>
                      </a:cubicBezTo>
                      <a:cubicBezTo>
                        <a:pt x="560" y="0"/>
                        <a:pt x="579" y="17"/>
                        <a:pt x="600" y="26"/>
                      </a:cubicBezTo>
                      <a:cubicBezTo>
                        <a:pt x="612" y="31"/>
                        <a:pt x="627" y="28"/>
                        <a:pt x="638" y="30"/>
                      </a:cubicBezTo>
                      <a:cubicBezTo>
                        <a:pt x="636" y="46"/>
                        <a:pt x="606" y="44"/>
                        <a:pt x="594" y="48"/>
                      </a:cubicBezTo>
                      <a:cubicBezTo>
                        <a:pt x="497" y="53"/>
                        <a:pt x="497" y="53"/>
                        <a:pt x="497" y="53"/>
                      </a:cubicBezTo>
                      <a:cubicBezTo>
                        <a:pt x="505" y="59"/>
                        <a:pt x="579" y="50"/>
                        <a:pt x="587" y="53"/>
                      </a:cubicBezTo>
                      <a:cubicBezTo>
                        <a:pt x="586" y="57"/>
                        <a:pt x="567" y="75"/>
                        <a:pt x="570" y="75"/>
                      </a:cubicBezTo>
                      <a:cubicBezTo>
                        <a:pt x="581" y="75"/>
                        <a:pt x="607" y="50"/>
                        <a:pt x="622" y="50"/>
                      </a:cubicBezTo>
                      <a:cubicBezTo>
                        <a:pt x="630" y="50"/>
                        <a:pt x="633" y="57"/>
                        <a:pt x="633" y="64"/>
                      </a:cubicBezTo>
                      <a:cubicBezTo>
                        <a:pt x="633" y="67"/>
                        <a:pt x="605" y="97"/>
                        <a:pt x="603" y="102"/>
                      </a:cubicBezTo>
                      <a:cubicBezTo>
                        <a:pt x="615" y="99"/>
                        <a:pt x="637" y="70"/>
                        <a:pt x="644" y="64"/>
                      </a:cubicBezTo>
                      <a:cubicBezTo>
                        <a:pt x="655" y="64"/>
                        <a:pt x="674" y="64"/>
                        <a:pt x="674" y="64"/>
                      </a:cubicBezTo>
                      <a:cubicBezTo>
                        <a:pt x="674" y="64"/>
                        <a:pt x="682" y="66"/>
                        <a:pt x="684" y="66"/>
                      </a:cubicBezTo>
                      <a:cubicBezTo>
                        <a:pt x="692" y="63"/>
                        <a:pt x="693" y="60"/>
                        <a:pt x="700" y="57"/>
                      </a:cubicBezTo>
                      <a:cubicBezTo>
                        <a:pt x="721" y="57"/>
                        <a:pt x="721" y="57"/>
                        <a:pt x="721" y="57"/>
                      </a:cubicBezTo>
                      <a:cubicBezTo>
                        <a:pt x="723" y="52"/>
                        <a:pt x="726" y="51"/>
                        <a:pt x="730" y="51"/>
                      </a:cubicBezTo>
                      <a:cubicBezTo>
                        <a:pt x="736" y="51"/>
                        <a:pt x="756" y="61"/>
                        <a:pt x="756" y="67"/>
                      </a:cubicBezTo>
                      <a:cubicBezTo>
                        <a:pt x="756" y="72"/>
                        <a:pt x="748" y="76"/>
                        <a:pt x="745" y="77"/>
                      </a:cubicBezTo>
                      <a:cubicBezTo>
                        <a:pt x="731" y="82"/>
                        <a:pt x="722" y="94"/>
                        <a:pt x="702" y="94"/>
                      </a:cubicBezTo>
                      <a:cubicBezTo>
                        <a:pt x="707" y="97"/>
                        <a:pt x="708" y="97"/>
                        <a:pt x="711" y="94"/>
                      </a:cubicBezTo>
                      <a:cubicBezTo>
                        <a:pt x="711" y="107"/>
                        <a:pt x="699" y="107"/>
                        <a:pt x="691" y="109"/>
                      </a:cubicBezTo>
                      <a:cubicBezTo>
                        <a:pt x="694" y="115"/>
                        <a:pt x="691" y="110"/>
                        <a:pt x="691" y="114"/>
                      </a:cubicBezTo>
                      <a:cubicBezTo>
                        <a:pt x="691" y="121"/>
                        <a:pt x="680" y="123"/>
                        <a:pt x="671" y="125"/>
                      </a:cubicBezTo>
                      <a:cubicBezTo>
                        <a:pt x="672" y="130"/>
                        <a:pt x="671" y="130"/>
                        <a:pt x="671" y="132"/>
                      </a:cubicBezTo>
                      <a:cubicBezTo>
                        <a:pt x="671" y="141"/>
                        <a:pt x="662" y="144"/>
                        <a:pt x="654" y="150"/>
                      </a:cubicBezTo>
                      <a:cubicBezTo>
                        <a:pt x="648" y="154"/>
                        <a:pt x="649" y="165"/>
                        <a:pt x="646" y="169"/>
                      </a:cubicBezTo>
                      <a:cubicBezTo>
                        <a:pt x="651" y="172"/>
                        <a:pt x="655" y="169"/>
                        <a:pt x="659" y="169"/>
                      </a:cubicBezTo>
                      <a:cubicBezTo>
                        <a:pt x="667" y="169"/>
                        <a:pt x="673" y="174"/>
                        <a:pt x="677" y="178"/>
                      </a:cubicBezTo>
                      <a:cubicBezTo>
                        <a:pt x="675" y="179"/>
                        <a:pt x="672" y="180"/>
                        <a:pt x="669" y="180"/>
                      </a:cubicBezTo>
                      <a:cubicBezTo>
                        <a:pt x="671" y="187"/>
                        <a:pt x="688" y="185"/>
                        <a:pt x="688" y="196"/>
                      </a:cubicBezTo>
                      <a:cubicBezTo>
                        <a:pt x="688" y="206"/>
                        <a:pt x="665" y="202"/>
                        <a:pt x="657" y="202"/>
                      </a:cubicBezTo>
                      <a:cubicBezTo>
                        <a:pt x="652" y="202"/>
                        <a:pt x="648" y="206"/>
                        <a:pt x="648" y="209"/>
                      </a:cubicBezTo>
                      <a:cubicBezTo>
                        <a:pt x="648" y="217"/>
                        <a:pt x="656" y="217"/>
                        <a:pt x="663" y="217"/>
                      </a:cubicBezTo>
                      <a:cubicBezTo>
                        <a:pt x="663" y="226"/>
                        <a:pt x="669" y="229"/>
                        <a:pt x="669" y="236"/>
                      </a:cubicBezTo>
                      <a:cubicBezTo>
                        <a:pt x="669" y="239"/>
                        <a:pt x="667" y="243"/>
                        <a:pt x="669" y="245"/>
                      </a:cubicBezTo>
                      <a:cubicBezTo>
                        <a:pt x="662" y="245"/>
                        <a:pt x="655" y="245"/>
                        <a:pt x="655" y="251"/>
                      </a:cubicBezTo>
                      <a:cubicBezTo>
                        <a:pt x="655" y="258"/>
                        <a:pt x="667" y="258"/>
                        <a:pt x="673" y="260"/>
                      </a:cubicBezTo>
                      <a:cubicBezTo>
                        <a:pt x="670" y="267"/>
                        <a:pt x="661" y="271"/>
                        <a:pt x="653" y="272"/>
                      </a:cubicBezTo>
                      <a:cubicBezTo>
                        <a:pt x="653" y="275"/>
                        <a:pt x="655" y="277"/>
                        <a:pt x="657" y="278"/>
                      </a:cubicBezTo>
                      <a:cubicBezTo>
                        <a:pt x="654" y="292"/>
                        <a:pt x="637" y="286"/>
                        <a:pt x="633" y="295"/>
                      </a:cubicBezTo>
                      <a:cubicBezTo>
                        <a:pt x="628" y="292"/>
                        <a:pt x="623" y="290"/>
                        <a:pt x="620" y="285"/>
                      </a:cubicBezTo>
                      <a:cubicBezTo>
                        <a:pt x="613" y="285"/>
                        <a:pt x="613" y="285"/>
                        <a:pt x="613" y="285"/>
                      </a:cubicBezTo>
                      <a:cubicBezTo>
                        <a:pt x="618" y="297"/>
                        <a:pt x="637" y="293"/>
                        <a:pt x="637" y="305"/>
                      </a:cubicBezTo>
                      <a:cubicBezTo>
                        <a:pt x="637" y="310"/>
                        <a:pt x="636" y="317"/>
                        <a:pt x="631" y="317"/>
                      </a:cubicBezTo>
                      <a:cubicBezTo>
                        <a:pt x="623" y="317"/>
                        <a:pt x="609" y="306"/>
                        <a:pt x="607" y="297"/>
                      </a:cubicBezTo>
                      <a:cubicBezTo>
                        <a:pt x="603" y="298"/>
                        <a:pt x="602" y="297"/>
                        <a:pt x="601" y="297"/>
                      </a:cubicBezTo>
                      <a:cubicBezTo>
                        <a:pt x="601" y="304"/>
                        <a:pt x="601" y="304"/>
                        <a:pt x="601" y="304"/>
                      </a:cubicBezTo>
                      <a:cubicBezTo>
                        <a:pt x="617" y="320"/>
                        <a:pt x="645" y="327"/>
                        <a:pt x="645" y="352"/>
                      </a:cubicBezTo>
                      <a:cubicBezTo>
                        <a:pt x="645" y="357"/>
                        <a:pt x="638" y="358"/>
                        <a:pt x="633" y="358"/>
                      </a:cubicBezTo>
                      <a:cubicBezTo>
                        <a:pt x="612" y="358"/>
                        <a:pt x="617" y="336"/>
                        <a:pt x="599" y="336"/>
                      </a:cubicBezTo>
                      <a:cubicBezTo>
                        <a:pt x="596" y="336"/>
                        <a:pt x="594" y="337"/>
                        <a:pt x="592" y="336"/>
                      </a:cubicBezTo>
                      <a:cubicBezTo>
                        <a:pt x="592" y="342"/>
                        <a:pt x="596" y="343"/>
                        <a:pt x="596" y="347"/>
                      </a:cubicBezTo>
                      <a:cubicBezTo>
                        <a:pt x="596" y="351"/>
                        <a:pt x="589" y="352"/>
                        <a:pt x="587" y="352"/>
                      </a:cubicBezTo>
                      <a:cubicBezTo>
                        <a:pt x="587" y="366"/>
                        <a:pt x="626" y="364"/>
                        <a:pt x="635" y="367"/>
                      </a:cubicBezTo>
                      <a:cubicBezTo>
                        <a:pt x="629" y="372"/>
                        <a:pt x="624" y="373"/>
                        <a:pt x="616" y="375"/>
                      </a:cubicBezTo>
                      <a:cubicBezTo>
                        <a:pt x="602" y="380"/>
                        <a:pt x="597" y="393"/>
                        <a:pt x="584" y="397"/>
                      </a:cubicBezTo>
                      <a:cubicBezTo>
                        <a:pt x="569" y="402"/>
                        <a:pt x="556" y="400"/>
                        <a:pt x="539" y="408"/>
                      </a:cubicBezTo>
                      <a:cubicBezTo>
                        <a:pt x="518" y="408"/>
                        <a:pt x="518" y="408"/>
                        <a:pt x="518" y="408"/>
                      </a:cubicBezTo>
                      <a:cubicBezTo>
                        <a:pt x="514" y="410"/>
                        <a:pt x="510" y="412"/>
                        <a:pt x="510" y="415"/>
                      </a:cubicBezTo>
                      <a:cubicBezTo>
                        <a:pt x="498" y="423"/>
                        <a:pt x="498" y="423"/>
                        <a:pt x="498" y="423"/>
                      </a:cubicBezTo>
                      <a:cubicBezTo>
                        <a:pt x="490" y="430"/>
                        <a:pt x="490" y="438"/>
                        <a:pt x="483" y="445"/>
                      </a:cubicBezTo>
                      <a:cubicBezTo>
                        <a:pt x="474" y="454"/>
                        <a:pt x="459" y="452"/>
                        <a:pt x="450" y="458"/>
                      </a:cubicBezTo>
                      <a:cubicBezTo>
                        <a:pt x="443" y="458"/>
                        <a:pt x="443" y="458"/>
                        <a:pt x="443" y="458"/>
                      </a:cubicBezTo>
                      <a:cubicBezTo>
                        <a:pt x="443" y="449"/>
                        <a:pt x="443" y="449"/>
                        <a:pt x="443" y="449"/>
                      </a:cubicBezTo>
                      <a:cubicBezTo>
                        <a:pt x="437" y="452"/>
                        <a:pt x="438" y="457"/>
                        <a:pt x="435" y="460"/>
                      </a:cubicBezTo>
                      <a:cubicBezTo>
                        <a:pt x="425" y="470"/>
                        <a:pt x="401" y="466"/>
                        <a:pt x="401" y="480"/>
                      </a:cubicBezTo>
                      <a:cubicBezTo>
                        <a:pt x="401" y="482"/>
                        <a:pt x="402" y="483"/>
                        <a:pt x="402" y="485"/>
                      </a:cubicBezTo>
                      <a:cubicBezTo>
                        <a:pt x="401" y="486"/>
                        <a:pt x="399" y="488"/>
                        <a:pt x="399" y="490"/>
                      </a:cubicBezTo>
                      <a:cubicBezTo>
                        <a:pt x="399" y="493"/>
                        <a:pt x="405" y="495"/>
                        <a:pt x="405" y="500"/>
                      </a:cubicBezTo>
                      <a:cubicBezTo>
                        <a:pt x="405" y="515"/>
                        <a:pt x="384" y="510"/>
                        <a:pt x="384" y="523"/>
                      </a:cubicBezTo>
                      <a:cubicBezTo>
                        <a:pt x="384" y="531"/>
                        <a:pt x="383" y="543"/>
                        <a:pt x="384" y="547"/>
                      </a:cubicBezTo>
                      <a:cubicBezTo>
                        <a:pt x="374" y="552"/>
                        <a:pt x="379" y="575"/>
                        <a:pt x="367" y="575"/>
                      </a:cubicBezTo>
                      <a:cubicBezTo>
                        <a:pt x="364" y="575"/>
                        <a:pt x="363" y="573"/>
                        <a:pt x="362" y="571"/>
                      </a:cubicBezTo>
                      <a:cubicBezTo>
                        <a:pt x="356" y="571"/>
                        <a:pt x="356" y="574"/>
                        <a:pt x="353" y="574"/>
                      </a:cubicBezTo>
                      <a:cubicBezTo>
                        <a:pt x="342" y="574"/>
                        <a:pt x="343" y="554"/>
                        <a:pt x="332" y="554"/>
                      </a:cubicBezTo>
                      <a:cubicBezTo>
                        <a:pt x="326" y="554"/>
                        <a:pt x="319" y="559"/>
                        <a:pt x="313" y="560"/>
                      </a:cubicBezTo>
                      <a:cubicBezTo>
                        <a:pt x="310" y="550"/>
                        <a:pt x="306" y="553"/>
                        <a:pt x="299" y="547"/>
                      </a:cubicBezTo>
                      <a:cubicBezTo>
                        <a:pt x="296" y="546"/>
                        <a:pt x="297" y="539"/>
                        <a:pt x="296" y="539"/>
                      </a:cubicBezTo>
                      <a:cubicBezTo>
                        <a:pt x="287" y="531"/>
                        <a:pt x="270" y="512"/>
                        <a:pt x="270" y="499"/>
                      </a:cubicBezTo>
                      <a:cubicBezTo>
                        <a:pt x="270" y="493"/>
                        <a:pt x="274" y="494"/>
                        <a:pt x="277" y="490"/>
                      </a:cubicBezTo>
                      <a:cubicBezTo>
                        <a:pt x="270" y="482"/>
                        <a:pt x="268" y="493"/>
                        <a:pt x="260" y="489"/>
                      </a:cubicBezTo>
                      <a:cubicBezTo>
                        <a:pt x="259" y="487"/>
                        <a:pt x="257" y="479"/>
                        <a:pt x="256" y="475"/>
                      </a:cubicBezTo>
                      <a:cubicBezTo>
                        <a:pt x="253" y="466"/>
                        <a:pt x="241" y="461"/>
                        <a:pt x="241" y="449"/>
                      </a:cubicBezTo>
                      <a:cubicBezTo>
                        <a:pt x="241" y="445"/>
                        <a:pt x="244" y="443"/>
                        <a:pt x="246" y="438"/>
                      </a:cubicBezTo>
                      <a:cubicBezTo>
                        <a:pt x="243" y="437"/>
                        <a:pt x="240" y="436"/>
                        <a:pt x="237" y="438"/>
                      </a:cubicBezTo>
                      <a:cubicBezTo>
                        <a:pt x="237" y="428"/>
                        <a:pt x="237" y="428"/>
                        <a:pt x="237" y="428"/>
                      </a:cubicBezTo>
                      <a:cubicBezTo>
                        <a:pt x="243" y="420"/>
                        <a:pt x="246" y="411"/>
                        <a:pt x="255" y="404"/>
                      </a:cubicBezTo>
                      <a:lnTo>
                        <a:pt x="255" y="4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ïsļidé"/>
                <p:cNvSpPr/>
                <p:nvPr/>
              </p:nvSpPr>
              <p:spPr bwMode="auto">
                <a:xfrm>
                  <a:off x="3470275" y="1443038"/>
                  <a:ext cx="47625" cy="31750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0" y="9"/>
                    </a:cxn>
                    <a:cxn ang="0">
                      <a:pos x="10" y="0"/>
                    </a:cxn>
                    <a:cxn ang="0">
                      <a:pos x="36" y="16"/>
                    </a:cxn>
                    <a:cxn ang="0">
                      <a:pos x="19" y="24"/>
                    </a:cxn>
                    <a:cxn ang="0">
                      <a:pos x="9" y="24"/>
                    </a:cxn>
                  </a:cxnLst>
                  <a:rect l="0" t="0" r="r" b="b"/>
                  <a:pathLst>
                    <a:path w="36" h="24">
                      <a:moveTo>
                        <a:pt x="9" y="24"/>
                      </a:moveTo>
                      <a:cubicBezTo>
                        <a:pt x="5" y="24"/>
                        <a:pt x="0" y="14"/>
                        <a:pt x="0" y="9"/>
                      </a:cubicBezTo>
                      <a:cubicBezTo>
                        <a:pt x="0" y="2"/>
                        <a:pt x="6" y="0"/>
                        <a:pt x="10" y="0"/>
                      </a:cubicBezTo>
                      <a:cubicBezTo>
                        <a:pt x="21" y="0"/>
                        <a:pt x="25" y="12"/>
                        <a:pt x="36" y="16"/>
                      </a:cubicBezTo>
                      <a:cubicBezTo>
                        <a:pt x="35" y="23"/>
                        <a:pt x="26" y="24"/>
                        <a:pt x="19" y="24"/>
                      </a:cubicBezTo>
                      <a:lnTo>
                        <a:pt x="9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iSľíḋê"/>
                <p:cNvSpPr/>
                <p:nvPr/>
              </p:nvSpPr>
              <p:spPr bwMode="auto">
                <a:xfrm>
                  <a:off x="4070350" y="1277938"/>
                  <a:ext cx="26988" cy="15875"/>
                </a:xfrm>
                <a:custGeom>
                  <a:avLst/>
                  <a:gdLst/>
                  <a:ahLst/>
                  <a:cxnLst>
                    <a:cxn ang="0">
                      <a:pos x="6" y="12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2" y="0"/>
                    </a:cxn>
                    <a:cxn ang="0">
                      <a:pos x="12" y="5"/>
                    </a:cxn>
                    <a:cxn ang="0">
                      <a:pos x="20" y="5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20" h="12">
                      <a:moveTo>
                        <a:pt x="6" y="12"/>
                      </a:moveTo>
                      <a:cubicBezTo>
                        <a:pt x="2" y="12"/>
                        <a:pt x="0" y="8"/>
                        <a:pt x="0" y="5"/>
                      </a:cubicBezTo>
                      <a:cubicBezTo>
                        <a:pt x="0" y="3"/>
                        <a:pt x="3" y="1"/>
                        <a:pt x="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4"/>
                        <a:pt x="12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7" y="7"/>
                        <a:pt x="10" y="12"/>
                        <a:pt x="6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iš1íḓé"/>
                <p:cNvSpPr/>
                <p:nvPr/>
              </p:nvSpPr>
              <p:spPr bwMode="auto">
                <a:xfrm>
                  <a:off x="3397250" y="1928813"/>
                  <a:ext cx="109538" cy="106363"/>
                </a:xfrm>
                <a:custGeom>
                  <a:avLst/>
                  <a:gdLst/>
                  <a:ahLst/>
                  <a:cxnLst>
                    <a:cxn ang="0">
                      <a:pos x="4" y="67"/>
                    </a:cxn>
                    <a:cxn ang="0">
                      <a:pos x="0" y="62"/>
                    </a:cxn>
                    <a:cxn ang="0">
                      <a:pos x="8" y="54"/>
                    </a:cxn>
                    <a:cxn ang="0">
                      <a:pos x="8" y="51"/>
                    </a:cxn>
                    <a:cxn ang="0">
                      <a:pos x="4" y="49"/>
                    </a:cxn>
                    <a:cxn ang="0">
                      <a:pos x="28" y="13"/>
                    </a:cxn>
                    <a:cxn ang="0">
                      <a:pos x="41" y="0"/>
                    </a:cxn>
                    <a:cxn ang="0">
                      <a:pos x="44" y="4"/>
                    </a:cxn>
                    <a:cxn ang="0">
                      <a:pos x="32" y="27"/>
                    </a:cxn>
                    <a:cxn ang="0">
                      <a:pos x="32" y="31"/>
                    </a:cxn>
                    <a:cxn ang="0">
                      <a:pos x="39" y="27"/>
                    </a:cxn>
                    <a:cxn ang="0">
                      <a:pos x="46" y="29"/>
                    </a:cxn>
                    <a:cxn ang="0">
                      <a:pos x="44" y="32"/>
                    </a:cxn>
                    <a:cxn ang="0">
                      <a:pos x="44" y="36"/>
                    </a:cxn>
                    <a:cxn ang="0">
                      <a:pos x="52" y="36"/>
                    </a:cxn>
                    <a:cxn ang="0">
                      <a:pos x="52" y="38"/>
                    </a:cxn>
                    <a:cxn ang="0">
                      <a:pos x="57" y="36"/>
                    </a:cxn>
                    <a:cxn ang="0">
                      <a:pos x="70" y="36"/>
                    </a:cxn>
                    <a:cxn ang="0">
                      <a:pos x="69" y="51"/>
                    </a:cxn>
                    <a:cxn ang="0">
                      <a:pos x="74" y="49"/>
                    </a:cxn>
                    <a:cxn ang="0">
                      <a:pos x="70" y="56"/>
                    </a:cxn>
                    <a:cxn ang="0">
                      <a:pos x="73" y="63"/>
                    </a:cxn>
                    <a:cxn ang="0">
                      <a:pos x="79" y="60"/>
                    </a:cxn>
                    <a:cxn ang="0">
                      <a:pos x="82" y="70"/>
                    </a:cxn>
                    <a:cxn ang="0">
                      <a:pos x="75" y="80"/>
                    </a:cxn>
                    <a:cxn ang="0">
                      <a:pos x="71" y="75"/>
                    </a:cxn>
                    <a:cxn ang="0">
                      <a:pos x="67" y="74"/>
                    </a:cxn>
                    <a:cxn ang="0">
                      <a:pos x="63" y="62"/>
                    </a:cxn>
                    <a:cxn ang="0">
                      <a:pos x="50" y="74"/>
                    </a:cxn>
                    <a:cxn ang="0">
                      <a:pos x="47" y="74"/>
                    </a:cxn>
                    <a:cxn ang="0">
                      <a:pos x="52" y="67"/>
                    </a:cxn>
                    <a:cxn ang="0">
                      <a:pos x="40" y="65"/>
                    </a:cxn>
                    <a:cxn ang="0">
                      <a:pos x="31" y="67"/>
                    </a:cxn>
                    <a:cxn ang="0">
                      <a:pos x="18" y="64"/>
                    </a:cxn>
                    <a:cxn ang="0">
                      <a:pos x="4" y="67"/>
                    </a:cxn>
                  </a:cxnLst>
                  <a:rect l="0" t="0" r="r" b="b"/>
                  <a:pathLst>
                    <a:path w="82" h="80">
                      <a:moveTo>
                        <a:pt x="4" y="67"/>
                      </a:moveTo>
                      <a:cubicBezTo>
                        <a:pt x="2" y="67"/>
                        <a:pt x="0" y="64"/>
                        <a:pt x="0" y="62"/>
                      </a:cubicBezTo>
                      <a:cubicBezTo>
                        <a:pt x="0" y="61"/>
                        <a:pt x="8" y="55"/>
                        <a:pt x="8" y="54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6" y="51"/>
                        <a:pt x="5" y="51"/>
                        <a:pt x="4" y="49"/>
                      </a:cubicBezTo>
                      <a:cubicBezTo>
                        <a:pt x="17" y="43"/>
                        <a:pt x="21" y="23"/>
                        <a:pt x="28" y="13"/>
                      </a:cubicBezTo>
                      <a:cubicBezTo>
                        <a:pt x="32" y="7"/>
                        <a:pt x="34" y="0"/>
                        <a:pt x="41" y="0"/>
                      </a:cubicBezTo>
                      <a:cubicBezTo>
                        <a:pt x="43" y="0"/>
                        <a:pt x="44" y="3"/>
                        <a:pt x="44" y="4"/>
                      </a:cubicBezTo>
                      <a:cubicBezTo>
                        <a:pt x="44" y="14"/>
                        <a:pt x="35" y="19"/>
                        <a:pt x="32" y="27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6" y="30"/>
                        <a:pt x="36" y="27"/>
                        <a:pt x="39" y="27"/>
                      </a:cubicBezTo>
                      <a:cubicBezTo>
                        <a:pt x="42" y="27"/>
                        <a:pt x="44" y="28"/>
                        <a:pt x="46" y="29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2" y="36"/>
                        <a:pt x="52" y="38"/>
                        <a:pt x="52" y="38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2" y="37"/>
                        <a:pt x="68" y="37"/>
                        <a:pt x="70" y="36"/>
                      </a:cubicBezTo>
                      <a:cubicBezTo>
                        <a:pt x="70" y="40"/>
                        <a:pt x="69" y="44"/>
                        <a:pt x="69" y="51"/>
                      </a:cubicBezTo>
                      <a:cubicBezTo>
                        <a:pt x="70" y="50"/>
                        <a:pt x="73" y="49"/>
                        <a:pt x="74" y="49"/>
                      </a:cubicBezTo>
                      <a:cubicBezTo>
                        <a:pt x="74" y="53"/>
                        <a:pt x="70" y="54"/>
                        <a:pt x="70" y="56"/>
                      </a:cubicBezTo>
                      <a:cubicBezTo>
                        <a:pt x="70" y="58"/>
                        <a:pt x="73" y="60"/>
                        <a:pt x="73" y="63"/>
                      </a:cubicBezTo>
                      <a:cubicBezTo>
                        <a:pt x="77" y="63"/>
                        <a:pt x="76" y="62"/>
                        <a:pt x="79" y="60"/>
                      </a:cubicBezTo>
                      <a:cubicBezTo>
                        <a:pt x="79" y="66"/>
                        <a:pt x="82" y="65"/>
                        <a:pt x="82" y="70"/>
                      </a:cubicBezTo>
                      <a:cubicBezTo>
                        <a:pt x="82" y="75"/>
                        <a:pt x="79" y="80"/>
                        <a:pt x="75" y="80"/>
                      </a:cubicBezTo>
                      <a:cubicBezTo>
                        <a:pt x="72" y="80"/>
                        <a:pt x="71" y="77"/>
                        <a:pt x="71" y="75"/>
                      </a:cubicBezTo>
                      <a:cubicBezTo>
                        <a:pt x="69" y="75"/>
                        <a:pt x="69" y="74"/>
                        <a:pt x="67" y="74"/>
                      </a:cubicBezTo>
                      <a:cubicBezTo>
                        <a:pt x="64" y="74"/>
                        <a:pt x="66" y="66"/>
                        <a:pt x="63" y="62"/>
                      </a:cubicBezTo>
                      <a:cubicBezTo>
                        <a:pt x="59" y="67"/>
                        <a:pt x="55" y="74"/>
                        <a:pt x="50" y="74"/>
                      </a:cubicBezTo>
                      <a:cubicBezTo>
                        <a:pt x="49" y="74"/>
                        <a:pt x="47" y="75"/>
                        <a:pt x="47" y="74"/>
                      </a:cubicBezTo>
                      <a:cubicBezTo>
                        <a:pt x="47" y="70"/>
                        <a:pt x="51" y="70"/>
                        <a:pt x="52" y="67"/>
                      </a:cubicBezTo>
                      <a:cubicBezTo>
                        <a:pt x="48" y="67"/>
                        <a:pt x="42" y="70"/>
                        <a:pt x="40" y="65"/>
                      </a:cubicBezTo>
                      <a:cubicBezTo>
                        <a:pt x="37" y="66"/>
                        <a:pt x="34" y="67"/>
                        <a:pt x="31" y="67"/>
                      </a:cubicBezTo>
                      <a:cubicBezTo>
                        <a:pt x="25" y="67"/>
                        <a:pt x="23" y="64"/>
                        <a:pt x="18" y="64"/>
                      </a:cubicBezTo>
                      <a:cubicBezTo>
                        <a:pt x="11" y="64"/>
                        <a:pt x="9" y="67"/>
                        <a:pt x="4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ïṩľídè"/>
                <p:cNvSpPr/>
                <p:nvPr/>
              </p:nvSpPr>
              <p:spPr bwMode="auto">
                <a:xfrm>
                  <a:off x="2427288" y="2314575"/>
                  <a:ext cx="671513" cy="450850"/>
                </a:xfrm>
                <a:custGeom>
                  <a:avLst/>
                  <a:gdLst/>
                  <a:ahLst/>
                  <a:cxnLst>
                    <a:cxn ang="0">
                      <a:pos x="250" y="98"/>
                    </a:cxn>
                    <a:cxn ang="0">
                      <a:pos x="246" y="141"/>
                    </a:cxn>
                    <a:cxn ang="0">
                      <a:pos x="251" y="160"/>
                    </a:cxn>
                    <a:cxn ang="0">
                      <a:pos x="281" y="192"/>
                    </a:cxn>
                    <a:cxn ang="0">
                      <a:pos x="312" y="191"/>
                    </a:cxn>
                    <a:cxn ang="0">
                      <a:pos x="327" y="187"/>
                    </a:cxn>
                    <a:cxn ang="0">
                      <a:pos x="363" y="152"/>
                    </a:cxn>
                    <a:cxn ang="0">
                      <a:pos x="382" y="154"/>
                    </a:cxn>
                    <a:cxn ang="0">
                      <a:pos x="374" y="180"/>
                    </a:cxn>
                    <a:cxn ang="0">
                      <a:pos x="369" y="192"/>
                    </a:cxn>
                    <a:cxn ang="0">
                      <a:pos x="365" y="213"/>
                    </a:cxn>
                    <a:cxn ang="0">
                      <a:pos x="357" y="224"/>
                    </a:cxn>
                    <a:cxn ang="0">
                      <a:pos x="405" y="226"/>
                    </a:cxn>
                    <a:cxn ang="0">
                      <a:pos x="426" y="242"/>
                    </a:cxn>
                    <a:cxn ang="0">
                      <a:pos x="423" y="289"/>
                    </a:cxn>
                    <a:cxn ang="0">
                      <a:pos x="451" y="316"/>
                    </a:cxn>
                    <a:cxn ang="0">
                      <a:pos x="504" y="322"/>
                    </a:cxn>
                    <a:cxn ang="0">
                      <a:pos x="488" y="329"/>
                    </a:cxn>
                    <a:cxn ang="0">
                      <a:pos x="480" y="316"/>
                    </a:cxn>
                    <a:cxn ang="0">
                      <a:pos x="468" y="332"/>
                    </a:cxn>
                    <a:cxn ang="0">
                      <a:pos x="446" y="326"/>
                    </a:cxn>
                    <a:cxn ang="0">
                      <a:pos x="431" y="323"/>
                    </a:cxn>
                    <a:cxn ang="0">
                      <a:pos x="406" y="302"/>
                    </a:cxn>
                    <a:cxn ang="0">
                      <a:pos x="402" y="306"/>
                    </a:cxn>
                    <a:cxn ang="0">
                      <a:pos x="391" y="281"/>
                    </a:cxn>
                    <a:cxn ang="0">
                      <a:pos x="372" y="260"/>
                    </a:cxn>
                    <a:cxn ang="0">
                      <a:pos x="345" y="255"/>
                    </a:cxn>
                    <a:cxn ang="0">
                      <a:pos x="294" y="226"/>
                    </a:cxn>
                    <a:cxn ang="0">
                      <a:pos x="282" y="222"/>
                    </a:cxn>
                    <a:cxn ang="0">
                      <a:pos x="256" y="227"/>
                    </a:cxn>
                    <a:cxn ang="0">
                      <a:pos x="221" y="214"/>
                    </a:cxn>
                    <a:cxn ang="0">
                      <a:pos x="195" y="203"/>
                    </a:cxn>
                    <a:cxn ang="0">
                      <a:pos x="175" y="195"/>
                    </a:cxn>
                    <a:cxn ang="0">
                      <a:pos x="148" y="172"/>
                    </a:cxn>
                    <a:cxn ang="0">
                      <a:pos x="148" y="150"/>
                    </a:cxn>
                    <a:cxn ang="0">
                      <a:pos x="102" y="101"/>
                    </a:cxn>
                    <a:cxn ang="0">
                      <a:pos x="82" y="68"/>
                    </a:cxn>
                    <a:cxn ang="0">
                      <a:pos x="62" y="53"/>
                    </a:cxn>
                    <a:cxn ang="0">
                      <a:pos x="49" y="22"/>
                    </a:cxn>
                    <a:cxn ang="0">
                      <a:pos x="28" y="19"/>
                    </a:cxn>
                    <a:cxn ang="0">
                      <a:pos x="49" y="53"/>
                    </a:cxn>
                    <a:cxn ang="0">
                      <a:pos x="73" y="95"/>
                    </a:cxn>
                    <a:cxn ang="0">
                      <a:pos x="96" y="130"/>
                    </a:cxn>
                    <a:cxn ang="0">
                      <a:pos x="86" y="127"/>
                    </a:cxn>
                    <a:cxn ang="0">
                      <a:pos x="65" y="109"/>
                    </a:cxn>
                    <a:cxn ang="0">
                      <a:pos x="52" y="84"/>
                    </a:cxn>
                    <a:cxn ang="0">
                      <a:pos x="40" y="69"/>
                    </a:cxn>
                    <a:cxn ang="0">
                      <a:pos x="11" y="24"/>
                    </a:cxn>
                    <a:cxn ang="0">
                      <a:pos x="0" y="0"/>
                    </a:cxn>
                    <a:cxn ang="0">
                      <a:pos x="76" y="16"/>
                    </a:cxn>
                    <a:cxn ang="0">
                      <a:pos x="113" y="10"/>
                    </a:cxn>
                    <a:cxn ang="0">
                      <a:pos x="152" y="29"/>
                    </a:cxn>
                    <a:cxn ang="0">
                      <a:pos x="188" y="38"/>
                    </a:cxn>
                    <a:cxn ang="0">
                      <a:pos x="249" y="90"/>
                    </a:cxn>
                    <a:cxn ang="0">
                      <a:pos x="247" y="86"/>
                    </a:cxn>
                  </a:cxnLst>
                  <a:rect l="0" t="0" r="r" b="b"/>
                  <a:pathLst>
                    <a:path w="504" h="338">
                      <a:moveTo>
                        <a:pt x="248" y="91"/>
                      </a:moveTo>
                      <a:cubicBezTo>
                        <a:pt x="249" y="94"/>
                        <a:pt x="250" y="96"/>
                        <a:pt x="250" y="98"/>
                      </a:cubicBezTo>
                      <a:cubicBezTo>
                        <a:pt x="250" y="106"/>
                        <a:pt x="247" y="109"/>
                        <a:pt x="246" y="116"/>
                      </a:cubicBezTo>
                      <a:cubicBezTo>
                        <a:pt x="246" y="141"/>
                        <a:pt x="246" y="141"/>
                        <a:pt x="246" y="141"/>
                      </a:cubicBezTo>
                      <a:cubicBezTo>
                        <a:pt x="245" y="144"/>
                        <a:pt x="248" y="148"/>
                        <a:pt x="249" y="150"/>
                      </a:cubicBezTo>
                      <a:cubicBezTo>
                        <a:pt x="251" y="154"/>
                        <a:pt x="249" y="156"/>
                        <a:pt x="251" y="160"/>
                      </a:cubicBezTo>
                      <a:cubicBezTo>
                        <a:pt x="252" y="164"/>
                        <a:pt x="258" y="170"/>
                        <a:pt x="261" y="173"/>
                      </a:cubicBezTo>
                      <a:cubicBezTo>
                        <a:pt x="269" y="181"/>
                        <a:pt x="269" y="188"/>
                        <a:pt x="281" y="192"/>
                      </a:cubicBezTo>
                      <a:cubicBezTo>
                        <a:pt x="285" y="193"/>
                        <a:pt x="285" y="197"/>
                        <a:pt x="288" y="197"/>
                      </a:cubicBezTo>
                      <a:cubicBezTo>
                        <a:pt x="297" y="197"/>
                        <a:pt x="304" y="191"/>
                        <a:pt x="312" y="191"/>
                      </a:cubicBezTo>
                      <a:cubicBezTo>
                        <a:pt x="317" y="191"/>
                        <a:pt x="319" y="194"/>
                        <a:pt x="321" y="194"/>
                      </a:cubicBezTo>
                      <a:cubicBezTo>
                        <a:pt x="324" y="194"/>
                        <a:pt x="327" y="188"/>
                        <a:pt x="327" y="187"/>
                      </a:cubicBezTo>
                      <a:cubicBezTo>
                        <a:pt x="329" y="181"/>
                        <a:pt x="336" y="176"/>
                        <a:pt x="336" y="169"/>
                      </a:cubicBezTo>
                      <a:cubicBezTo>
                        <a:pt x="336" y="156"/>
                        <a:pt x="351" y="152"/>
                        <a:pt x="363" y="152"/>
                      </a:cubicBezTo>
                      <a:cubicBezTo>
                        <a:pt x="367" y="152"/>
                        <a:pt x="370" y="152"/>
                        <a:pt x="372" y="153"/>
                      </a:cubicBezTo>
                      <a:cubicBezTo>
                        <a:pt x="373" y="154"/>
                        <a:pt x="379" y="154"/>
                        <a:pt x="382" y="154"/>
                      </a:cubicBezTo>
                      <a:cubicBezTo>
                        <a:pt x="382" y="155"/>
                        <a:pt x="382" y="157"/>
                        <a:pt x="382" y="158"/>
                      </a:cubicBezTo>
                      <a:cubicBezTo>
                        <a:pt x="382" y="164"/>
                        <a:pt x="374" y="172"/>
                        <a:pt x="374" y="180"/>
                      </a:cubicBezTo>
                      <a:cubicBezTo>
                        <a:pt x="374" y="188"/>
                        <a:pt x="372" y="191"/>
                        <a:pt x="369" y="195"/>
                      </a:cubicBezTo>
                      <a:cubicBezTo>
                        <a:pt x="369" y="194"/>
                        <a:pt x="369" y="193"/>
                        <a:pt x="369" y="192"/>
                      </a:cubicBezTo>
                      <a:cubicBezTo>
                        <a:pt x="368" y="192"/>
                        <a:pt x="367" y="192"/>
                        <a:pt x="365" y="192"/>
                      </a:cubicBezTo>
                      <a:cubicBezTo>
                        <a:pt x="365" y="197"/>
                        <a:pt x="365" y="207"/>
                        <a:pt x="365" y="213"/>
                      </a:cubicBezTo>
                      <a:cubicBezTo>
                        <a:pt x="365" y="217"/>
                        <a:pt x="360" y="219"/>
                        <a:pt x="357" y="222"/>
                      </a:cubicBezTo>
                      <a:cubicBezTo>
                        <a:pt x="357" y="223"/>
                        <a:pt x="357" y="223"/>
                        <a:pt x="357" y="224"/>
                      </a:cubicBezTo>
                      <a:cubicBezTo>
                        <a:pt x="357" y="227"/>
                        <a:pt x="360" y="229"/>
                        <a:pt x="363" y="229"/>
                      </a:cubicBezTo>
                      <a:cubicBezTo>
                        <a:pt x="377" y="229"/>
                        <a:pt x="389" y="226"/>
                        <a:pt x="405" y="226"/>
                      </a:cubicBezTo>
                      <a:cubicBezTo>
                        <a:pt x="415" y="226"/>
                        <a:pt x="418" y="234"/>
                        <a:pt x="426" y="236"/>
                      </a:cubicBezTo>
                      <a:cubicBezTo>
                        <a:pt x="426" y="238"/>
                        <a:pt x="426" y="240"/>
                        <a:pt x="426" y="242"/>
                      </a:cubicBezTo>
                      <a:cubicBezTo>
                        <a:pt x="426" y="246"/>
                        <a:pt x="425" y="257"/>
                        <a:pt x="423" y="262"/>
                      </a:cubicBezTo>
                      <a:cubicBezTo>
                        <a:pt x="423" y="272"/>
                        <a:pt x="423" y="281"/>
                        <a:pt x="423" y="289"/>
                      </a:cubicBezTo>
                      <a:cubicBezTo>
                        <a:pt x="423" y="298"/>
                        <a:pt x="432" y="302"/>
                        <a:pt x="439" y="306"/>
                      </a:cubicBezTo>
                      <a:cubicBezTo>
                        <a:pt x="444" y="308"/>
                        <a:pt x="444" y="316"/>
                        <a:pt x="451" y="316"/>
                      </a:cubicBezTo>
                      <a:cubicBezTo>
                        <a:pt x="463" y="316"/>
                        <a:pt x="469" y="307"/>
                        <a:pt x="479" y="307"/>
                      </a:cubicBezTo>
                      <a:cubicBezTo>
                        <a:pt x="491" y="307"/>
                        <a:pt x="497" y="316"/>
                        <a:pt x="504" y="322"/>
                      </a:cubicBezTo>
                      <a:cubicBezTo>
                        <a:pt x="503" y="323"/>
                        <a:pt x="494" y="333"/>
                        <a:pt x="493" y="332"/>
                      </a:cubicBezTo>
                      <a:cubicBezTo>
                        <a:pt x="492" y="331"/>
                        <a:pt x="488" y="330"/>
                        <a:pt x="488" y="329"/>
                      </a:cubicBezTo>
                      <a:cubicBezTo>
                        <a:pt x="488" y="327"/>
                        <a:pt x="490" y="326"/>
                        <a:pt x="491" y="324"/>
                      </a:cubicBezTo>
                      <a:cubicBezTo>
                        <a:pt x="486" y="322"/>
                        <a:pt x="484" y="316"/>
                        <a:pt x="480" y="316"/>
                      </a:cubicBezTo>
                      <a:cubicBezTo>
                        <a:pt x="476" y="316"/>
                        <a:pt x="464" y="325"/>
                        <a:pt x="464" y="328"/>
                      </a:cubicBezTo>
                      <a:cubicBezTo>
                        <a:pt x="464" y="330"/>
                        <a:pt x="467" y="331"/>
                        <a:pt x="468" y="332"/>
                      </a:cubicBezTo>
                      <a:cubicBezTo>
                        <a:pt x="467" y="336"/>
                        <a:pt x="465" y="338"/>
                        <a:pt x="461" y="338"/>
                      </a:cubicBezTo>
                      <a:cubicBezTo>
                        <a:pt x="454" y="338"/>
                        <a:pt x="450" y="330"/>
                        <a:pt x="446" y="326"/>
                      </a:cubicBezTo>
                      <a:cubicBezTo>
                        <a:pt x="443" y="323"/>
                        <a:pt x="436" y="326"/>
                        <a:pt x="433" y="326"/>
                      </a:cubicBezTo>
                      <a:cubicBezTo>
                        <a:pt x="432" y="326"/>
                        <a:pt x="431" y="324"/>
                        <a:pt x="431" y="323"/>
                      </a:cubicBezTo>
                      <a:cubicBezTo>
                        <a:pt x="424" y="322"/>
                        <a:pt x="424" y="318"/>
                        <a:pt x="423" y="314"/>
                      </a:cubicBezTo>
                      <a:cubicBezTo>
                        <a:pt x="421" y="311"/>
                        <a:pt x="406" y="302"/>
                        <a:pt x="406" y="302"/>
                      </a:cubicBezTo>
                      <a:cubicBezTo>
                        <a:pt x="405" y="304"/>
                        <a:pt x="405" y="305"/>
                        <a:pt x="406" y="306"/>
                      </a:cubicBezTo>
                      <a:cubicBezTo>
                        <a:pt x="402" y="306"/>
                        <a:pt x="402" y="306"/>
                        <a:pt x="402" y="306"/>
                      </a:cubicBezTo>
                      <a:cubicBezTo>
                        <a:pt x="395" y="302"/>
                        <a:pt x="399" y="296"/>
                        <a:pt x="397" y="289"/>
                      </a:cubicBezTo>
                      <a:cubicBezTo>
                        <a:pt x="396" y="285"/>
                        <a:pt x="394" y="284"/>
                        <a:pt x="391" y="281"/>
                      </a:cubicBezTo>
                      <a:cubicBezTo>
                        <a:pt x="384" y="274"/>
                        <a:pt x="377" y="270"/>
                        <a:pt x="374" y="260"/>
                      </a:cubicBezTo>
                      <a:cubicBezTo>
                        <a:pt x="373" y="260"/>
                        <a:pt x="372" y="260"/>
                        <a:pt x="372" y="260"/>
                      </a:cubicBezTo>
                      <a:cubicBezTo>
                        <a:pt x="368" y="260"/>
                        <a:pt x="366" y="262"/>
                        <a:pt x="363" y="262"/>
                      </a:cubicBezTo>
                      <a:cubicBezTo>
                        <a:pt x="355" y="262"/>
                        <a:pt x="350" y="257"/>
                        <a:pt x="345" y="255"/>
                      </a:cubicBezTo>
                      <a:cubicBezTo>
                        <a:pt x="336" y="251"/>
                        <a:pt x="330" y="253"/>
                        <a:pt x="321" y="248"/>
                      </a:cubicBezTo>
                      <a:cubicBezTo>
                        <a:pt x="308" y="242"/>
                        <a:pt x="306" y="232"/>
                        <a:pt x="294" y="226"/>
                      </a:cubicBezTo>
                      <a:cubicBezTo>
                        <a:pt x="291" y="226"/>
                        <a:pt x="291" y="226"/>
                        <a:pt x="291" y="226"/>
                      </a:cubicBezTo>
                      <a:cubicBezTo>
                        <a:pt x="288" y="224"/>
                        <a:pt x="285" y="222"/>
                        <a:pt x="282" y="222"/>
                      </a:cubicBezTo>
                      <a:cubicBezTo>
                        <a:pt x="274" y="222"/>
                        <a:pt x="272" y="231"/>
                        <a:pt x="265" y="231"/>
                      </a:cubicBezTo>
                      <a:cubicBezTo>
                        <a:pt x="261" y="231"/>
                        <a:pt x="258" y="228"/>
                        <a:pt x="256" y="227"/>
                      </a:cubicBezTo>
                      <a:cubicBezTo>
                        <a:pt x="252" y="225"/>
                        <a:pt x="249" y="226"/>
                        <a:pt x="246" y="226"/>
                      </a:cubicBezTo>
                      <a:cubicBezTo>
                        <a:pt x="241" y="226"/>
                        <a:pt x="226" y="216"/>
                        <a:pt x="221" y="214"/>
                      </a:cubicBezTo>
                      <a:cubicBezTo>
                        <a:pt x="216" y="211"/>
                        <a:pt x="213" y="214"/>
                        <a:pt x="208" y="213"/>
                      </a:cubicBezTo>
                      <a:cubicBezTo>
                        <a:pt x="202" y="211"/>
                        <a:pt x="201" y="206"/>
                        <a:pt x="195" y="203"/>
                      </a:cubicBezTo>
                      <a:cubicBezTo>
                        <a:pt x="189" y="200"/>
                        <a:pt x="186" y="201"/>
                        <a:pt x="180" y="198"/>
                      </a:cubicBezTo>
                      <a:cubicBezTo>
                        <a:pt x="177" y="197"/>
                        <a:pt x="177" y="196"/>
                        <a:pt x="175" y="195"/>
                      </a:cubicBezTo>
                      <a:cubicBezTo>
                        <a:pt x="170" y="190"/>
                        <a:pt x="156" y="187"/>
                        <a:pt x="155" y="181"/>
                      </a:cubicBezTo>
                      <a:cubicBezTo>
                        <a:pt x="151" y="181"/>
                        <a:pt x="148" y="176"/>
                        <a:pt x="148" y="172"/>
                      </a:cubicBezTo>
                      <a:cubicBezTo>
                        <a:pt x="148" y="167"/>
                        <a:pt x="153" y="165"/>
                        <a:pt x="153" y="160"/>
                      </a:cubicBezTo>
                      <a:cubicBezTo>
                        <a:pt x="153" y="154"/>
                        <a:pt x="149" y="153"/>
                        <a:pt x="148" y="150"/>
                      </a:cubicBezTo>
                      <a:cubicBezTo>
                        <a:pt x="143" y="134"/>
                        <a:pt x="128" y="121"/>
                        <a:pt x="118" y="111"/>
                      </a:cubicBezTo>
                      <a:cubicBezTo>
                        <a:pt x="114" y="107"/>
                        <a:pt x="107" y="105"/>
                        <a:pt x="102" y="101"/>
                      </a:cubicBezTo>
                      <a:cubicBezTo>
                        <a:pt x="99" y="97"/>
                        <a:pt x="102" y="93"/>
                        <a:pt x="100" y="88"/>
                      </a:cubicBezTo>
                      <a:cubicBezTo>
                        <a:pt x="96" y="80"/>
                        <a:pt x="82" y="79"/>
                        <a:pt x="82" y="68"/>
                      </a:cubicBezTo>
                      <a:cubicBezTo>
                        <a:pt x="78" y="68"/>
                        <a:pt x="79" y="67"/>
                        <a:pt x="77" y="68"/>
                      </a:cubicBezTo>
                      <a:cubicBezTo>
                        <a:pt x="72" y="63"/>
                        <a:pt x="67" y="58"/>
                        <a:pt x="62" y="53"/>
                      </a:cubicBezTo>
                      <a:cubicBezTo>
                        <a:pt x="58" y="49"/>
                        <a:pt x="60" y="42"/>
                        <a:pt x="56" y="38"/>
                      </a:cubicBezTo>
                      <a:cubicBezTo>
                        <a:pt x="52" y="34"/>
                        <a:pt x="53" y="24"/>
                        <a:pt x="49" y="22"/>
                      </a:cubicBezTo>
                      <a:cubicBezTo>
                        <a:pt x="42" y="19"/>
                        <a:pt x="35" y="19"/>
                        <a:pt x="29" y="13"/>
                      </a:cubicBezTo>
                      <a:cubicBezTo>
                        <a:pt x="27" y="15"/>
                        <a:pt x="28" y="18"/>
                        <a:pt x="28" y="19"/>
                      </a:cubicBezTo>
                      <a:cubicBezTo>
                        <a:pt x="28" y="28"/>
                        <a:pt x="32" y="34"/>
                        <a:pt x="36" y="41"/>
                      </a:cubicBezTo>
                      <a:cubicBezTo>
                        <a:pt x="39" y="48"/>
                        <a:pt x="45" y="48"/>
                        <a:pt x="49" y="53"/>
                      </a:cubicBezTo>
                      <a:cubicBezTo>
                        <a:pt x="55" y="59"/>
                        <a:pt x="56" y="63"/>
                        <a:pt x="58" y="71"/>
                      </a:cubicBezTo>
                      <a:cubicBezTo>
                        <a:pt x="61" y="81"/>
                        <a:pt x="70" y="86"/>
                        <a:pt x="73" y="95"/>
                      </a:cubicBezTo>
                      <a:cubicBezTo>
                        <a:pt x="77" y="106"/>
                        <a:pt x="80" y="117"/>
                        <a:pt x="87" y="122"/>
                      </a:cubicBezTo>
                      <a:cubicBezTo>
                        <a:pt x="91" y="119"/>
                        <a:pt x="96" y="126"/>
                        <a:pt x="96" y="130"/>
                      </a:cubicBezTo>
                      <a:cubicBezTo>
                        <a:pt x="96" y="132"/>
                        <a:pt x="95" y="136"/>
                        <a:pt x="93" y="136"/>
                      </a:cubicBezTo>
                      <a:cubicBezTo>
                        <a:pt x="92" y="136"/>
                        <a:pt x="86" y="129"/>
                        <a:pt x="86" y="127"/>
                      </a:cubicBezTo>
                      <a:cubicBezTo>
                        <a:pt x="78" y="127"/>
                        <a:pt x="74" y="117"/>
                        <a:pt x="69" y="113"/>
                      </a:cubicBezTo>
                      <a:cubicBezTo>
                        <a:pt x="66" y="112"/>
                        <a:pt x="66" y="112"/>
                        <a:pt x="65" y="109"/>
                      </a:cubicBezTo>
                      <a:cubicBezTo>
                        <a:pt x="65" y="98"/>
                        <a:pt x="65" y="98"/>
                        <a:pt x="65" y="98"/>
                      </a:cubicBezTo>
                      <a:cubicBezTo>
                        <a:pt x="60" y="93"/>
                        <a:pt x="56" y="88"/>
                        <a:pt x="52" y="84"/>
                      </a:cubicBezTo>
                      <a:cubicBezTo>
                        <a:pt x="46" y="78"/>
                        <a:pt x="36" y="79"/>
                        <a:pt x="31" y="72"/>
                      </a:cubicBezTo>
                      <a:cubicBezTo>
                        <a:pt x="34" y="72"/>
                        <a:pt x="44" y="74"/>
                        <a:pt x="40" y="69"/>
                      </a:cubicBezTo>
                      <a:cubicBezTo>
                        <a:pt x="34" y="59"/>
                        <a:pt x="26" y="50"/>
                        <a:pt x="19" y="45"/>
                      </a:cubicBezTo>
                      <a:cubicBezTo>
                        <a:pt x="14" y="41"/>
                        <a:pt x="14" y="29"/>
                        <a:pt x="11" y="24"/>
                      </a:cubicBezTo>
                      <a:cubicBezTo>
                        <a:pt x="7" y="16"/>
                        <a:pt x="3" y="1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113" y="16"/>
                        <a:pt x="113" y="16"/>
                        <a:pt x="113" y="16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36" y="14"/>
                        <a:pt x="145" y="16"/>
                        <a:pt x="152" y="29"/>
                      </a:cubicBezTo>
                      <a:cubicBezTo>
                        <a:pt x="156" y="35"/>
                        <a:pt x="163" y="50"/>
                        <a:pt x="172" y="50"/>
                      </a:cubicBezTo>
                      <a:cubicBezTo>
                        <a:pt x="181" y="50"/>
                        <a:pt x="178" y="38"/>
                        <a:pt x="188" y="38"/>
                      </a:cubicBezTo>
                      <a:cubicBezTo>
                        <a:pt x="214" y="38"/>
                        <a:pt x="213" y="70"/>
                        <a:pt x="227" y="84"/>
                      </a:cubicBezTo>
                      <a:cubicBezTo>
                        <a:pt x="231" y="87"/>
                        <a:pt x="242" y="90"/>
                        <a:pt x="249" y="90"/>
                      </a:cubicBezTo>
                      <a:cubicBezTo>
                        <a:pt x="249" y="89"/>
                        <a:pt x="247" y="87"/>
                        <a:pt x="247" y="86"/>
                      </a:cubicBezTo>
                      <a:cubicBezTo>
                        <a:pt x="247" y="86"/>
                        <a:pt x="247" y="86"/>
                        <a:pt x="247" y="86"/>
                      </a:cubicBezTo>
                      <a:lnTo>
                        <a:pt x="248" y="9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iṥľïḋe"/>
                <p:cNvSpPr/>
                <p:nvPr/>
              </p:nvSpPr>
              <p:spPr bwMode="auto">
                <a:xfrm>
                  <a:off x="3016250" y="1895475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7"/>
                    </a:cxn>
                    <a:cxn ang="0">
                      <a:pos x="12" y="7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cubicBezTo>
                        <a:pt x="7" y="0"/>
                        <a:pt x="15" y="1"/>
                        <a:pt x="15" y="7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ïşḷiḓê"/>
                <p:cNvSpPr/>
                <p:nvPr/>
              </p:nvSpPr>
              <p:spPr bwMode="auto">
                <a:xfrm>
                  <a:off x="2239963" y="1951038"/>
                  <a:ext cx="79375" cy="5080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8" y="6"/>
                    </a:cxn>
                    <a:cxn ang="0">
                      <a:pos x="59" y="34"/>
                    </a:cxn>
                    <a:cxn ang="0">
                      <a:pos x="59" y="38"/>
                    </a:cxn>
                    <a:cxn ang="0">
                      <a:pos x="55" y="38"/>
                    </a:cxn>
                    <a:cxn ang="0">
                      <a:pos x="22" y="22"/>
                    </a:cxn>
                    <a:cxn ang="0">
                      <a:pos x="27" y="17"/>
                    </a:cxn>
                    <a:cxn ang="0">
                      <a:pos x="4" y="8"/>
                    </a:cxn>
                    <a:cxn ang="0">
                      <a:pos x="8" y="4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9" h="38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11" y="0"/>
                        <a:pt x="15" y="5"/>
                        <a:pt x="18" y="6"/>
                      </a:cubicBezTo>
                      <a:cubicBezTo>
                        <a:pt x="37" y="12"/>
                        <a:pt x="48" y="23"/>
                        <a:pt x="59" y="34"/>
                      </a:cubicBez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58" y="38"/>
                        <a:pt x="56" y="38"/>
                        <a:pt x="55" y="38"/>
                      </a:cubicBezTo>
                      <a:cubicBezTo>
                        <a:pt x="45" y="38"/>
                        <a:pt x="29" y="26"/>
                        <a:pt x="22" y="22"/>
                      </a:cubicBezTo>
                      <a:cubicBezTo>
                        <a:pt x="23" y="19"/>
                        <a:pt x="25" y="19"/>
                        <a:pt x="27" y="17"/>
                      </a:cubicBezTo>
                      <a:cubicBezTo>
                        <a:pt x="18" y="17"/>
                        <a:pt x="6" y="13"/>
                        <a:pt x="4" y="8"/>
                      </a:cubicBezTo>
                      <a:cubicBezTo>
                        <a:pt x="6" y="7"/>
                        <a:pt x="8" y="5"/>
                        <a:pt x="8" y="4"/>
                      </a:cubicBezTo>
                      <a:cubicBezTo>
                        <a:pt x="6" y="3"/>
                        <a:pt x="2" y="2"/>
                        <a:pt x="2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ís1iḋe"/>
                <p:cNvSpPr/>
                <p:nvPr/>
              </p:nvSpPr>
              <p:spPr bwMode="auto">
                <a:xfrm>
                  <a:off x="2162175" y="1876425"/>
                  <a:ext cx="28575" cy="39688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7" y="8"/>
                    </a:cxn>
                    <a:cxn ang="0">
                      <a:pos x="13" y="3"/>
                    </a:cxn>
                    <a:cxn ang="0">
                      <a:pos x="13" y="12"/>
                    </a:cxn>
                    <a:cxn ang="0">
                      <a:pos x="15" y="18"/>
                    </a:cxn>
                    <a:cxn ang="0">
                      <a:pos x="13" y="22"/>
                    </a:cxn>
                    <a:cxn ang="0">
                      <a:pos x="17" y="30"/>
                    </a:cxn>
                    <a:cxn ang="0">
                      <a:pos x="10" y="22"/>
                    </a:cxn>
                    <a:cxn ang="0">
                      <a:pos x="12" y="17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21" h="30">
                      <a:moveTo>
                        <a:pt x="5" y="12"/>
                      </a:moveTo>
                      <a:cubicBezTo>
                        <a:pt x="3" y="12"/>
                        <a:pt x="2" y="6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6" y="3"/>
                        <a:pt x="10" y="3"/>
                      </a:cubicBezTo>
                      <a:cubicBezTo>
                        <a:pt x="10" y="4"/>
                        <a:pt x="5" y="8"/>
                        <a:pt x="7" y="8"/>
                      </a:cubicBezTo>
                      <a:cubicBezTo>
                        <a:pt x="10" y="8"/>
                        <a:pt x="12" y="5"/>
                        <a:pt x="13" y="3"/>
                      </a:cubicBezTo>
                      <a:cubicBezTo>
                        <a:pt x="14" y="5"/>
                        <a:pt x="13" y="8"/>
                        <a:pt x="13" y="12"/>
                      </a:cubicBezTo>
                      <a:cubicBezTo>
                        <a:pt x="13" y="15"/>
                        <a:pt x="15" y="15"/>
                        <a:pt x="15" y="18"/>
                      </a:cubicBezTo>
                      <a:cubicBezTo>
                        <a:pt x="15" y="19"/>
                        <a:pt x="13" y="20"/>
                        <a:pt x="13" y="22"/>
                      </a:cubicBezTo>
                      <a:cubicBezTo>
                        <a:pt x="13" y="24"/>
                        <a:pt x="21" y="30"/>
                        <a:pt x="17" y="30"/>
                      </a:cubicBezTo>
                      <a:cubicBezTo>
                        <a:pt x="13" y="30"/>
                        <a:pt x="10" y="26"/>
                        <a:pt x="10" y="22"/>
                      </a:cubicBezTo>
                      <a:cubicBezTo>
                        <a:pt x="10" y="19"/>
                        <a:pt x="12" y="18"/>
                        <a:pt x="12" y="17"/>
                      </a:cubicBezTo>
                      <a:cubicBezTo>
                        <a:pt x="9" y="16"/>
                        <a:pt x="8" y="12"/>
                        <a:pt x="5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ï$lîḑè"/>
                <p:cNvSpPr/>
                <p:nvPr/>
              </p:nvSpPr>
              <p:spPr bwMode="auto">
                <a:xfrm>
                  <a:off x="1803400" y="1787525"/>
                  <a:ext cx="34925" cy="2381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6"/>
                    </a:cxn>
                    <a:cxn ang="0">
                      <a:pos x="10" y="18"/>
                    </a:cxn>
                    <a:cxn ang="0">
                      <a:pos x="0" y="12"/>
                    </a:cxn>
                    <a:cxn ang="0">
                      <a:pos x="0" y="7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7" h="18">
                      <a:moveTo>
                        <a:pt x="21" y="0"/>
                      </a:moveTo>
                      <a:cubicBezTo>
                        <a:pt x="25" y="0"/>
                        <a:pt x="25" y="0"/>
                        <a:pt x="27" y="0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19" y="10"/>
                        <a:pt x="16" y="13"/>
                        <a:pt x="10" y="18"/>
                      </a:cubicBezTo>
                      <a:cubicBezTo>
                        <a:pt x="6" y="15"/>
                        <a:pt x="3" y="15"/>
                        <a:pt x="0" y="1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5"/>
                        <a:pt x="14" y="0"/>
                        <a:pt x="2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íṩľîḋè"/>
                <p:cNvSpPr/>
                <p:nvPr/>
              </p:nvSpPr>
              <p:spPr bwMode="auto">
                <a:xfrm>
                  <a:off x="3311525" y="1963738"/>
                  <a:ext cx="42863" cy="22225"/>
                </a:xfrm>
                <a:custGeom>
                  <a:avLst/>
                  <a:gdLst/>
                  <a:ahLst/>
                  <a:cxnLst>
                    <a:cxn ang="0">
                      <a:pos x="26" y="17"/>
                    </a:cxn>
                    <a:cxn ang="0">
                      <a:pos x="32" y="14"/>
                    </a:cxn>
                    <a:cxn ang="0">
                      <a:pos x="0" y="3"/>
                    </a:cxn>
                    <a:cxn ang="0">
                      <a:pos x="26" y="17"/>
                    </a:cxn>
                  </a:cxnLst>
                  <a:rect l="0" t="0" r="r" b="b"/>
                  <a:pathLst>
                    <a:path w="32" h="17">
                      <a:moveTo>
                        <a:pt x="26" y="17"/>
                      </a:moveTo>
                      <a:cubicBezTo>
                        <a:pt x="29" y="17"/>
                        <a:pt x="30" y="16"/>
                        <a:pt x="32" y="14"/>
                      </a:cubicBezTo>
                      <a:cubicBezTo>
                        <a:pt x="22" y="9"/>
                        <a:pt x="14" y="0"/>
                        <a:pt x="0" y="3"/>
                      </a:cubicBezTo>
                      <a:cubicBezTo>
                        <a:pt x="6" y="7"/>
                        <a:pt x="18" y="17"/>
                        <a:pt x="26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ïṥ1idé"/>
                <p:cNvSpPr/>
                <p:nvPr/>
              </p:nvSpPr>
              <p:spPr bwMode="auto">
                <a:xfrm>
                  <a:off x="3314700" y="2030413"/>
                  <a:ext cx="31750" cy="206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1" y="7"/>
                    </a:cxn>
                    <a:cxn ang="0">
                      <a:pos x="24" y="7"/>
                    </a:cxn>
                    <a:cxn ang="0">
                      <a:pos x="24" y="10"/>
                    </a:cxn>
                    <a:cxn ang="0">
                      <a:pos x="19" y="15"/>
                    </a:cxn>
                    <a:cxn ang="0">
                      <a:pos x="0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4" h="15">
                      <a:moveTo>
                        <a:pt x="1" y="0"/>
                      </a:moveTo>
                      <a:cubicBezTo>
                        <a:pt x="4" y="4"/>
                        <a:pt x="7" y="6"/>
                        <a:pt x="11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8"/>
                        <a:pt x="24" y="9"/>
                        <a:pt x="24" y="10"/>
                      </a:cubicBezTo>
                      <a:cubicBezTo>
                        <a:pt x="24" y="12"/>
                        <a:pt x="20" y="15"/>
                        <a:pt x="19" y="15"/>
                      </a:cubicBezTo>
                      <a:cubicBezTo>
                        <a:pt x="16" y="15"/>
                        <a:pt x="0" y="6"/>
                        <a:pt x="0" y="3"/>
                      </a:cubicBezTo>
                      <a:cubicBezTo>
                        <a:pt x="0" y="2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iśḷiḍè"/>
                <p:cNvSpPr/>
                <p:nvPr/>
              </p:nvSpPr>
              <p:spPr bwMode="auto">
                <a:xfrm>
                  <a:off x="3362325" y="2030413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7" y="15"/>
                    </a:cxn>
                    <a:cxn ang="0">
                      <a:pos x="7" y="20"/>
                    </a:cxn>
                    <a:cxn ang="0">
                      <a:pos x="0" y="15"/>
                    </a:cxn>
                    <a:cxn ang="0">
                      <a:pos x="10" y="0"/>
                    </a:cxn>
                    <a:cxn ang="0">
                      <a:pos x="14" y="5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17" h="20">
                      <a:moveTo>
                        <a:pt x="17" y="12"/>
                      </a:moveTo>
                      <a:cubicBezTo>
                        <a:pt x="17" y="12"/>
                        <a:pt x="17" y="14"/>
                        <a:pt x="17" y="15"/>
                      </a:cubicBezTo>
                      <a:cubicBezTo>
                        <a:pt x="17" y="18"/>
                        <a:pt x="12" y="20"/>
                        <a:pt x="7" y="20"/>
                      </a:cubicBezTo>
                      <a:cubicBezTo>
                        <a:pt x="3" y="20"/>
                        <a:pt x="0" y="18"/>
                        <a:pt x="0" y="15"/>
                      </a:cubicBezTo>
                      <a:cubicBezTo>
                        <a:pt x="0" y="13"/>
                        <a:pt x="6" y="2"/>
                        <a:pt x="10" y="0"/>
                      </a:cubicBezTo>
                      <a:cubicBezTo>
                        <a:pt x="11" y="2"/>
                        <a:pt x="14" y="3"/>
                        <a:pt x="14" y="5"/>
                      </a:cubicBezTo>
                      <a:cubicBezTo>
                        <a:pt x="14" y="9"/>
                        <a:pt x="7" y="12"/>
                        <a:pt x="17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í$1idé"/>
                <p:cNvSpPr/>
                <p:nvPr/>
              </p:nvSpPr>
              <p:spPr bwMode="auto">
                <a:xfrm>
                  <a:off x="1593850" y="1724025"/>
                  <a:ext cx="26988" cy="12700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13" y="1"/>
                    </a:cxn>
                    <a:cxn ang="0">
                      <a:pos x="20" y="9"/>
                    </a:cxn>
                    <a:cxn ang="0">
                      <a:pos x="5" y="9"/>
                    </a:cxn>
                    <a:cxn ang="0">
                      <a:pos x="0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20" h="9">
                      <a:moveTo>
                        <a:pt x="6" y="4"/>
                      </a:moveTo>
                      <a:cubicBezTo>
                        <a:pt x="8" y="0"/>
                        <a:pt x="10" y="1"/>
                        <a:pt x="13" y="1"/>
                      </a:cubicBezTo>
                      <a:cubicBezTo>
                        <a:pt x="18" y="1"/>
                        <a:pt x="19" y="4"/>
                        <a:pt x="20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3" y="7"/>
                        <a:pt x="1" y="6"/>
                        <a:pt x="0" y="4"/>
                      </a:cubicBez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5" name="îŝ1íḓè"/>
              <p:cNvGrpSpPr/>
              <p:nvPr/>
            </p:nvGrpSpPr>
            <p:grpSpPr>
              <a:xfrm>
                <a:off x="3103557" y="1256804"/>
                <a:ext cx="669406" cy="1125475"/>
                <a:chOff x="4219575" y="1089025"/>
                <a:chExt cx="687388" cy="1155701"/>
              </a:xfrm>
              <a:grpFill/>
            </p:grpSpPr>
            <p:sp>
              <p:nvSpPr>
                <p:cNvPr id="133" name="îšliḑê"/>
                <p:cNvSpPr/>
                <p:nvPr/>
              </p:nvSpPr>
              <p:spPr bwMode="auto">
                <a:xfrm>
                  <a:off x="4568825" y="1816100"/>
                  <a:ext cx="26988" cy="39688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9" y="21"/>
                    </a:cxn>
                    <a:cxn ang="0">
                      <a:pos x="0" y="14"/>
                    </a:cxn>
                    <a:cxn ang="0">
                      <a:pos x="9" y="0"/>
                    </a:cxn>
                    <a:cxn ang="0">
                      <a:pos x="20" y="12"/>
                    </a:cxn>
                    <a:cxn ang="0">
                      <a:pos x="6" y="30"/>
                    </a:cxn>
                    <a:cxn ang="0">
                      <a:pos x="0" y="27"/>
                    </a:cxn>
                    <a:cxn ang="0">
                      <a:pos x="2" y="25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20" h="30">
                      <a:moveTo>
                        <a:pt x="3" y="27"/>
                      </a:moveTo>
                      <a:cubicBezTo>
                        <a:pt x="6" y="26"/>
                        <a:pt x="9" y="23"/>
                        <a:pt x="9" y="21"/>
                      </a:cubicBezTo>
                      <a:cubicBezTo>
                        <a:pt x="5" y="20"/>
                        <a:pt x="0" y="16"/>
                        <a:pt x="0" y="14"/>
                      </a:cubicBezTo>
                      <a:cubicBezTo>
                        <a:pt x="0" y="12"/>
                        <a:pt x="5" y="0"/>
                        <a:pt x="9" y="0"/>
                      </a:cubicBezTo>
                      <a:cubicBezTo>
                        <a:pt x="17" y="0"/>
                        <a:pt x="18" y="4"/>
                        <a:pt x="20" y="12"/>
                      </a:cubicBezTo>
                      <a:cubicBezTo>
                        <a:pt x="12" y="14"/>
                        <a:pt x="16" y="30"/>
                        <a:pt x="6" y="30"/>
                      </a:cubicBezTo>
                      <a:cubicBezTo>
                        <a:pt x="3" y="30"/>
                        <a:pt x="1" y="27"/>
                        <a:pt x="0" y="27"/>
                      </a:cubicBezTo>
                      <a:cubicBezTo>
                        <a:pt x="1" y="26"/>
                        <a:pt x="2" y="25"/>
                        <a:pt x="2" y="25"/>
                      </a:cubicBezTo>
                      <a:lnTo>
                        <a:pt x="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34" name="íśļiḍê"/>
                <p:cNvGrpSpPr/>
                <p:nvPr/>
              </p:nvGrpSpPr>
              <p:grpSpPr>
                <a:xfrm>
                  <a:off x="4219575" y="1089025"/>
                  <a:ext cx="687388" cy="1155701"/>
                  <a:chOff x="4219575" y="1089025"/>
                  <a:chExt cx="687388" cy="1155701"/>
                </a:xfrm>
                <a:grpFill/>
              </p:grpSpPr>
              <p:sp>
                <p:nvSpPr>
                  <p:cNvPr id="135" name="iṩḻïḍê"/>
                  <p:cNvSpPr/>
                  <p:nvPr/>
                </p:nvSpPr>
                <p:spPr bwMode="auto">
                  <a:xfrm>
                    <a:off x="4230688" y="1782763"/>
                    <a:ext cx="646113" cy="461963"/>
                  </a:xfrm>
                  <a:custGeom>
                    <a:avLst/>
                    <a:gdLst/>
                    <a:ahLst/>
                    <a:cxnLst>
                      <a:cxn ang="0">
                        <a:pos x="473" y="233"/>
                      </a:cxn>
                      <a:cxn ang="0">
                        <a:pos x="470" y="273"/>
                      </a:cxn>
                      <a:cxn ang="0">
                        <a:pos x="427" y="274"/>
                      </a:cxn>
                      <a:cxn ang="0">
                        <a:pos x="401" y="283"/>
                      </a:cxn>
                      <a:cxn ang="0">
                        <a:pos x="403" y="303"/>
                      </a:cxn>
                      <a:cxn ang="0">
                        <a:pos x="413" y="322"/>
                      </a:cxn>
                      <a:cxn ang="0">
                        <a:pos x="401" y="319"/>
                      </a:cxn>
                      <a:cxn ang="0">
                        <a:pos x="397" y="336"/>
                      </a:cxn>
                      <a:cxn ang="0">
                        <a:pos x="382" y="315"/>
                      </a:cxn>
                      <a:cxn ang="0">
                        <a:pos x="358" y="278"/>
                      </a:cxn>
                      <a:cxn ang="0">
                        <a:pos x="329" y="238"/>
                      </a:cxn>
                      <a:cxn ang="0">
                        <a:pos x="289" y="213"/>
                      </a:cxn>
                      <a:cxn ang="0">
                        <a:pos x="270" y="212"/>
                      </a:cxn>
                      <a:cxn ang="0">
                        <a:pos x="289" y="244"/>
                      </a:cxn>
                      <a:cxn ang="0">
                        <a:pos x="315" y="264"/>
                      </a:cxn>
                      <a:cxn ang="0">
                        <a:pos x="330" y="283"/>
                      </a:cxn>
                      <a:cxn ang="0">
                        <a:pos x="323" y="305"/>
                      </a:cxn>
                      <a:cxn ang="0">
                        <a:pos x="316" y="303"/>
                      </a:cxn>
                      <a:cxn ang="0">
                        <a:pos x="291" y="273"/>
                      </a:cxn>
                      <a:cxn ang="0">
                        <a:pos x="229" y="223"/>
                      </a:cxn>
                      <a:cxn ang="0">
                        <a:pos x="168" y="237"/>
                      </a:cxn>
                      <a:cxn ang="0">
                        <a:pos x="135" y="272"/>
                      </a:cxn>
                      <a:cxn ang="0">
                        <a:pos x="101" y="326"/>
                      </a:cxn>
                      <a:cxn ang="0">
                        <a:pos x="72" y="338"/>
                      </a:cxn>
                      <a:cxn ang="0">
                        <a:pos x="10" y="334"/>
                      </a:cxn>
                      <a:cxn ang="0">
                        <a:pos x="0" y="306"/>
                      </a:cxn>
                      <a:cxn ang="0">
                        <a:pos x="4" y="246"/>
                      </a:cxn>
                      <a:cxn ang="0">
                        <a:pos x="48" y="235"/>
                      </a:cxn>
                      <a:cxn ang="0">
                        <a:pos x="89" y="240"/>
                      </a:cxn>
                      <a:cxn ang="0">
                        <a:pos x="105" y="206"/>
                      </a:cxn>
                      <a:cxn ang="0">
                        <a:pos x="103" y="193"/>
                      </a:cxn>
                      <a:cxn ang="0">
                        <a:pos x="60" y="163"/>
                      </a:cxn>
                      <a:cxn ang="0">
                        <a:pos x="88" y="157"/>
                      </a:cxn>
                      <a:cxn ang="0">
                        <a:pos x="96" y="143"/>
                      </a:cxn>
                      <a:cxn ang="0">
                        <a:pos x="114" y="145"/>
                      </a:cxn>
                      <a:cxn ang="0">
                        <a:pos x="147" y="118"/>
                      </a:cxn>
                      <a:cxn ang="0">
                        <a:pos x="176" y="89"/>
                      </a:cxn>
                      <a:cxn ang="0">
                        <a:pos x="208" y="73"/>
                      </a:cxn>
                      <a:cxn ang="0">
                        <a:pos x="225" y="54"/>
                      </a:cxn>
                      <a:cxn ang="0">
                        <a:pos x="245" y="5"/>
                      </a:cxn>
                      <a:cxn ang="0">
                        <a:pos x="251" y="25"/>
                      </a:cxn>
                      <a:cxn ang="0">
                        <a:pos x="240" y="54"/>
                      </a:cxn>
                      <a:cxn ang="0">
                        <a:pos x="254" y="66"/>
                      </a:cxn>
                      <a:cxn ang="0">
                        <a:pos x="289" y="68"/>
                      </a:cxn>
                      <a:cxn ang="0">
                        <a:pos x="333" y="50"/>
                      </a:cxn>
                      <a:cxn ang="0">
                        <a:pos x="378" y="55"/>
                      </a:cxn>
                      <a:cxn ang="0">
                        <a:pos x="408" y="95"/>
                      </a:cxn>
                      <a:cxn ang="0">
                        <a:pos x="399" y="153"/>
                      </a:cxn>
                      <a:cxn ang="0">
                        <a:pos x="470" y="180"/>
                      </a:cxn>
                      <a:cxn ang="0">
                        <a:pos x="474" y="204"/>
                      </a:cxn>
                      <a:cxn ang="0">
                        <a:pos x="476" y="216"/>
                      </a:cxn>
                    </a:cxnLst>
                    <a:rect l="0" t="0" r="r" b="b"/>
                    <a:pathLst>
                      <a:path w="485" h="347">
                        <a:moveTo>
                          <a:pt x="476" y="216"/>
                        </a:moveTo>
                        <a:cubicBezTo>
                          <a:pt x="474" y="223"/>
                          <a:pt x="475" y="219"/>
                          <a:pt x="473" y="222"/>
                        </a:cubicBezTo>
                        <a:cubicBezTo>
                          <a:pt x="473" y="233"/>
                          <a:pt x="473" y="233"/>
                          <a:pt x="473" y="233"/>
                        </a:cubicBezTo>
                        <a:cubicBezTo>
                          <a:pt x="469" y="238"/>
                          <a:pt x="461" y="246"/>
                          <a:pt x="461" y="253"/>
                        </a:cubicBezTo>
                        <a:cubicBezTo>
                          <a:pt x="461" y="261"/>
                          <a:pt x="473" y="268"/>
                          <a:pt x="476" y="272"/>
                        </a:cubicBezTo>
                        <a:cubicBezTo>
                          <a:pt x="474" y="273"/>
                          <a:pt x="472" y="273"/>
                          <a:pt x="470" y="273"/>
                        </a:cubicBezTo>
                        <a:cubicBezTo>
                          <a:pt x="466" y="275"/>
                          <a:pt x="463" y="273"/>
                          <a:pt x="459" y="275"/>
                        </a:cubicBezTo>
                        <a:cubicBezTo>
                          <a:pt x="453" y="277"/>
                          <a:pt x="452" y="283"/>
                          <a:pt x="446" y="283"/>
                        </a:cubicBezTo>
                        <a:cubicBezTo>
                          <a:pt x="439" y="283"/>
                          <a:pt x="435" y="274"/>
                          <a:pt x="427" y="274"/>
                        </a:cubicBezTo>
                        <a:cubicBezTo>
                          <a:pt x="420" y="274"/>
                          <a:pt x="419" y="278"/>
                          <a:pt x="413" y="280"/>
                        </a:cubicBezTo>
                        <a:cubicBezTo>
                          <a:pt x="414" y="284"/>
                          <a:pt x="414" y="286"/>
                          <a:pt x="413" y="290"/>
                        </a:cubicBezTo>
                        <a:cubicBezTo>
                          <a:pt x="406" y="290"/>
                          <a:pt x="405" y="283"/>
                          <a:pt x="401" y="283"/>
                        </a:cubicBezTo>
                        <a:cubicBezTo>
                          <a:pt x="399" y="283"/>
                          <a:pt x="397" y="286"/>
                          <a:pt x="397" y="288"/>
                        </a:cubicBezTo>
                        <a:cubicBezTo>
                          <a:pt x="405" y="298"/>
                          <a:pt x="405" y="298"/>
                          <a:pt x="405" y="298"/>
                        </a:cubicBezTo>
                        <a:cubicBezTo>
                          <a:pt x="405" y="300"/>
                          <a:pt x="403" y="302"/>
                          <a:pt x="403" y="303"/>
                        </a:cubicBezTo>
                        <a:cubicBezTo>
                          <a:pt x="403" y="304"/>
                          <a:pt x="415" y="315"/>
                          <a:pt x="419" y="315"/>
                        </a:cubicBezTo>
                        <a:cubicBezTo>
                          <a:pt x="419" y="317"/>
                          <a:pt x="420" y="318"/>
                          <a:pt x="420" y="319"/>
                        </a:cubicBezTo>
                        <a:cubicBezTo>
                          <a:pt x="418" y="321"/>
                          <a:pt x="414" y="319"/>
                          <a:pt x="413" y="322"/>
                        </a:cubicBezTo>
                        <a:cubicBezTo>
                          <a:pt x="412" y="322"/>
                          <a:pt x="412" y="322"/>
                          <a:pt x="412" y="322"/>
                        </a:cubicBezTo>
                        <a:cubicBezTo>
                          <a:pt x="407" y="321"/>
                          <a:pt x="403" y="317"/>
                          <a:pt x="401" y="315"/>
                        </a:cubicBezTo>
                        <a:cubicBezTo>
                          <a:pt x="401" y="319"/>
                          <a:pt x="401" y="319"/>
                          <a:pt x="401" y="319"/>
                        </a:cubicBezTo>
                        <a:cubicBezTo>
                          <a:pt x="402" y="321"/>
                          <a:pt x="403" y="323"/>
                          <a:pt x="403" y="326"/>
                        </a:cubicBezTo>
                        <a:cubicBezTo>
                          <a:pt x="403" y="329"/>
                          <a:pt x="399" y="334"/>
                          <a:pt x="403" y="336"/>
                        </a:cubicBezTo>
                        <a:cubicBezTo>
                          <a:pt x="401" y="336"/>
                          <a:pt x="397" y="336"/>
                          <a:pt x="397" y="336"/>
                        </a:cubicBezTo>
                        <a:cubicBezTo>
                          <a:pt x="390" y="336"/>
                          <a:pt x="384" y="329"/>
                          <a:pt x="384" y="322"/>
                        </a:cubicBezTo>
                        <a:cubicBezTo>
                          <a:pt x="384" y="319"/>
                          <a:pt x="388" y="317"/>
                          <a:pt x="390" y="315"/>
                        </a:cubicBezTo>
                        <a:cubicBezTo>
                          <a:pt x="387" y="315"/>
                          <a:pt x="385" y="315"/>
                          <a:pt x="382" y="315"/>
                        </a:cubicBezTo>
                        <a:cubicBezTo>
                          <a:pt x="380" y="315"/>
                          <a:pt x="379" y="311"/>
                          <a:pt x="379" y="310"/>
                        </a:cubicBezTo>
                        <a:cubicBezTo>
                          <a:pt x="378" y="304"/>
                          <a:pt x="374" y="300"/>
                          <a:pt x="370" y="296"/>
                        </a:cubicBezTo>
                        <a:cubicBezTo>
                          <a:pt x="365" y="291"/>
                          <a:pt x="358" y="287"/>
                          <a:pt x="358" y="278"/>
                        </a:cubicBezTo>
                        <a:cubicBezTo>
                          <a:pt x="358" y="272"/>
                          <a:pt x="358" y="270"/>
                          <a:pt x="358" y="266"/>
                        </a:cubicBezTo>
                        <a:cubicBezTo>
                          <a:pt x="358" y="260"/>
                          <a:pt x="348" y="251"/>
                          <a:pt x="342" y="248"/>
                        </a:cubicBezTo>
                        <a:cubicBezTo>
                          <a:pt x="336" y="245"/>
                          <a:pt x="329" y="244"/>
                          <a:pt x="329" y="238"/>
                        </a:cubicBezTo>
                        <a:cubicBezTo>
                          <a:pt x="326" y="238"/>
                          <a:pt x="325" y="238"/>
                          <a:pt x="323" y="238"/>
                        </a:cubicBezTo>
                        <a:cubicBezTo>
                          <a:pt x="313" y="238"/>
                          <a:pt x="302" y="223"/>
                          <a:pt x="302" y="213"/>
                        </a:cubicBezTo>
                        <a:cubicBezTo>
                          <a:pt x="297" y="213"/>
                          <a:pt x="293" y="213"/>
                          <a:pt x="289" y="213"/>
                        </a:cubicBezTo>
                        <a:cubicBezTo>
                          <a:pt x="283" y="213"/>
                          <a:pt x="285" y="204"/>
                          <a:pt x="283" y="201"/>
                        </a:cubicBezTo>
                        <a:cubicBezTo>
                          <a:pt x="278" y="204"/>
                          <a:pt x="268" y="204"/>
                          <a:pt x="268" y="209"/>
                        </a:cubicBezTo>
                        <a:cubicBezTo>
                          <a:pt x="268" y="210"/>
                          <a:pt x="270" y="212"/>
                          <a:pt x="270" y="212"/>
                        </a:cubicBezTo>
                        <a:cubicBezTo>
                          <a:pt x="270" y="214"/>
                          <a:pt x="269" y="217"/>
                          <a:pt x="269" y="220"/>
                        </a:cubicBezTo>
                        <a:cubicBezTo>
                          <a:pt x="269" y="226"/>
                          <a:pt x="273" y="229"/>
                          <a:pt x="278" y="231"/>
                        </a:cubicBezTo>
                        <a:cubicBezTo>
                          <a:pt x="285" y="233"/>
                          <a:pt x="288" y="240"/>
                          <a:pt x="289" y="244"/>
                        </a:cubicBezTo>
                        <a:cubicBezTo>
                          <a:pt x="291" y="250"/>
                          <a:pt x="294" y="257"/>
                          <a:pt x="298" y="259"/>
                        </a:cubicBezTo>
                        <a:cubicBezTo>
                          <a:pt x="304" y="262"/>
                          <a:pt x="309" y="260"/>
                          <a:pt x="315" y="260"/>
                        </a:cubicBezTo>
                        <a:cubicBezTo>
                          <a:pt x="315" y="261"/>
                          <a:pt x="315" y="263"/>
                          <a:pt x="315" y="264"/>
                        </a:cubicBezTo>
                        <a:cubicBezTo>
                          <a:pt x="313" y="269"/>
                          <a:pt x="323" y="271"/>
                          <a:pt x="326" y="272"/>
                        </a:cubicBezTo>
                        <a:cubicBezTo>
                          <a:pt x="335" y="277"/>
                          <a:pt x="345" y="280"/>
                          <a:pt x="344" y="290"/>
                        </a:cubicBezTo>
                        <a:cubicBezTo>
                          <a:pt x="340" y="289"/>
                          <a:pt x="337" y="283"/>
                          <a:pt x="330" y="283"/>
                        </a:cubicBezTo>
                        <a:cubicBezTo>
                          <a:pt x="325" y="283"/>
                          <a:pt x="320" y="286"/>
                          <a:pt x="320" y="290"/>
                        </a:cubicBezTo>
                        <a:cubicBezTo>
                          <a:pt x="320" y="296"/>
                          <a:pt x="328" y="297"/>
                          <a:pt x="328" y="303"/>
                        </a:cubicBezTo>
                        <a:cubicBezTo>
                          <a:pt x="328" y="305"/>
                          <a:pt x="323" y="305"/>
                          <a:pt x="323" y="305"/>
                        </a:cubicBezTo>
                        <a:cubicBezTo>
                          <a:pt x="319" y="309"/>
                          <a:pt x="319" y="318"/>
                          <a:pt x="313" y="318"/>
                        </a:cubicBezTo>
                        <a:cubicBezTo>
                          <a:pt x="310" y="318"/>
                          <a:pt x="308" y="317"/>
                          <a:pt x="308" y="315"/>
                        </a:cubicBezTo>
                        <a:cubicBezTo>
                          <a:pt x="314" y="315"/>
                          <a:pt x="316" y="309"/>
                          <a:pt x="316" y="303"/>
                        </a:cubicBezTo>
                        <a:cubicBezTo>
                          <a:pt x="316" y="297"/>
                          <a:pt x="312" y="295"/>
                          <a:pt x="311" y="291"/>
                        </a:cubicBezTo>
                        <a:cubicBezTo>
                          <a:pt x="310" y="291"/>
                          <a:pt x="300" y="281"/>
                          <a:pt x="299" y="278"/>
                        </a:cubicBezTo>
                        <a:cubicBezTo>
                          <a:pt x="297" y="278"/>
                          <a:pt x="291" y="276"/>
                          <a:pt x="291" y="273"/>
                        </a:cubicBezTo>
                        <a:cubicBezTo>
                          <a:pt x="277" y="270"/>
                          <a:pt x="274" y="266"/>
                          <a:pt x="266" y="259"/>
                        </a:cubicBezTo>
                        <a:cubicBezTo>
                          <a:pt x="263" y="256"/>
                          <a:pt x="257" y="254"/>
                          <a:pt x="256" y="251"/>
                        </a:cubicBezTo>
                        <a:cubicBezTo>
                          <a:pt x="248" y="241"/>
                          <a:pt x="245" y="223"/>
                          <a:pt x="229" y="223"/>
                        </a:cubicBezTo>
                        <a:cubicBezTo>
                          <a:pt x="221" y="223"/>
                          <a:pt x="220" y="228"/>
                          <a:pt x="216" y="230"/>
                        </a:cubicBezTo>
                        <a:cubicBezTo>
                          <a:pt x="208" y="234"/>
                          <a:pt x="202" y="242"/>
                          <a:pt x="192" y="242"/>
                        </a:cubicBezTo>
                        <a:cubicBezTo>
                          <a:pt x="183" y="242"/>
                          <a:pt x="177" y="237"/>
                          <a:pt x="168" y="237"/>
                        </a:cubicBezTo>
                        <a:cubicBezTo>
                          <a:pt x="161" y="237"/>
                          <a:pt x="154" y="242"/>
                          <a:pt x="154" y="248"/>
                        </a:cubicBezTo>
                        <a:cubicBezTo>
                          <a:pt x="157" y="258"/>
                          <a:pt x="157" y="258"/>
                          <a:pt x="157" y="258"/>
                        </a:cubicBezTo>
                        <a:cubicBezTo>
                          <a:pt x="154" y="267"/>
                          <a:pt x="144" y="270"/>
                          <a:pt x="135" y="272"/>
                        </a:cubicBezTo>
                        <a:cubicBezTo>
                          <a:pt x="127" y="274"/>
                          <a:pt x="114" y="292"/>
                          <a:pt x="114" y="302"/>
                        </a:cubicBezTo>
                        <a:cubicBezTo>
                          <a:pt x="114" y="305"/>
                          <a:pt x="117" y="306"/>
                          <a:pt x="119" y="307"/>
                        </a:cubicBezTo>
                        <a:cubicBezTo>
                          <a:pt x="113" y="316"/>
                          <a:pt x="110" y="321"/>
                          <a:pt x="101" y="326"/>
                        </a:cubicBezTo>
                        <a:cubicBezTo>
                          <a:pt x="96" y="328"/>
                          <a:pt x="95" y="340"/>
                          <a:pt x="86" y="337"/>
                        </a:cubicBezTo>
                        <a:cubicBezTo>
                          <a:pt x="86" y="337"/>
                          <a:pt x="86" y="337"/>
                          <a:pt x="86" y="337"/>
                        </a:cubicBezTo>
                        <a:cubicBezTo>
                          <a:pt x="82" y="336"/>
                          <a:pt x="75" y="338"/>
                          <a:pt x="72" y="338"/>
                        </a:cubicBezTo>
                        <a:cubicBezTo>
                          <a:pt x="62" y="338"/>
                          <a:pt x="56" y="347"/>
                          <a:pt x="46" y="347"/>
                        </a:cubicBezTo>
                        <a:cubicBezTo>
                          <a:pt x="40" y="347"/>
                          <a:pt x="39" y="331"/>
                          <a:pt x="29" y="331"/>
                        </a:cubicBezTo>
                        <a:cubicBezTo>
                          <a:pt x="22" y="331"/>
                          <a:pt x="17" y="334"/>
                          <a:pt x="10" y="334"/>
                        </a:cubicBezTo>
                        <a:cubicBezTo>
                          <a:pt x="8" y="334"/>
                          <a:pt x="7" y="332"/>
                          <a:pt x="7" y="330"/>
                        </a:cubicBezTo>
                        <a:cubicBezTo>
                          <a:pt x="7" y="321"/>
                          <a:pt x="7" y="318"/>
                          <a:pt x="7" y="313"/>
                        </a:cubicBezTo>
                        <a:cubicBezTo>
                          <a:pt x="3" y="313"/>
                          <a:pt x="0" y="310"/>
                          <a:pt x="0" y="306"/>
                        </a:cubicBezTo>
                        <a:cubicBezTo>
                          <a:pt x="0" y="301"/>
                          <a:pt x="4" y="299"/>
                          <a:pt x="4" y="296"/>
                        </a:cubicBezTo>
                        <a:cubicBezTo>
                          <a:pt x="4" y="285"/>
                          <a:pt x="8" y="274"/>
                          <a:pt x="8" y="262"/>
                        </a:cubicBezTo>
                        <a:cubicBezTo>
                          <a:pt x="8" y="256"/>
                          <a:pt x="4" y="250"/>
                          <a:pt x="4" y="246"/>
                        </a:cubicBezTo>
                        <a:cubicBezTo>
                          <a:pt x="4" y="243"/>
                          <a:pt x="19" y="234"/>
                          <a:pt x="21" y="234"/>
                        </a:cubicBezTo>
                        <a:cubicBezTo>
                          <a:pt x="23" y="234"/>
                          <a:pt x="25" y="236"/>
                          <a:pt x="28" y="235"/>
                        </a:cubicBezTo>
                        <a:cubicBezTo>
                          <a:pt x="48" y="235"/>
                          <a:pt x="48" y="235"/>
                          <a:pt x="48" y="235"/>
                        </a:cubicBezTo>
                        <a:cubicBezTo>
                          <a:pt x="49" y="237"/>
                          <a:pt x="53" y="238"/>
                          <a:pt x="55" y="238"/>
                        </a:cubicBezTo>
                        <a:cubicBezTo>
                          <a:pt x="76" y="238"/>
                          <a:pt x="76" y="238"/>
                          <a:pt x="76" y="238"/>
                        </a:cubicBezTo>
                        <a:cubicBezTo>
                          <a:pt x="82" y="237"/>
                          <a:pt x="84" y="240"/>
                          <a:pt x="89" y="240"/>
                        </a:cubicBezTo>
                        <a:cubicBezTo>
                          <a:pt x="92" y="240"/>
                          <a:pt x="98" y="238"/>
                          <a:pt x="100" y="238"/>
                        </a:cubicBezTo>
                        <a:cubicBezTo>
                          <a:pt x="100" y="229"/>
                          <a:pt x="105" y="226"/>
                          <a:pt x="105" y="218"/>
                        </a:cubicBezTo>
                        <a:cubicBezTo>
                          <a:pt x="105" y="216"/>
                          <a:pt x="105" y="208"/>
                          <a:pt x="105" y="206"/>
                        </a:cubicBezTo>
                        <a:cubicBezTo>
                          <a:pt x="104" y="206"/>
                          <a:pt x="104" y="206"/>
                          <a:pt x="104" y="206"/>
                        </a:cubicBezTo>
                        <a:cubicBezTo>
                          <a:pt x="105" y="205"/>
                          <a:pt x="106" y="201"/>
                          <a:pt x="106" y="200"/>
                        </a:cubicBezTo>
                        <a:cubicBezTo>
                          <a:pt x="106" y="196"/>
                          <a:pt x="103" y="197"/>
                          <a:pt x="103" y="193"/>
                        </a:cubicBezTo>
                        <a:cubicBezTo>
                          <a:pt x="94" y="193"/>
                          <a:pt x="92" y="185"/>
                          <a:pt x="92" y="178"/>
                        </a:cubicBezTo>
                        <a:cubicBezTo>
                          <a:pt x="89" y="178"/>
                          <a:pt x="89" y="175"/>
                          <a:pt x="87" y="175"/>
                        </a:cubicBezTo>
                        <a:cubicBezTo>
                          <a:pt x="79" y="173"/>
                          <a:pt x="60" y="169"/>
                          <a:pt x="60" y="163"/>
                        </a:cubicBezTo>
                        <a:cubicBezTo>
                          <a:pt x="60" y="163"/>
                          <a:pt x="60" y="161"/>
                          <a:pt x="60" y="161"/>
                        </a:cubicBezTo>
                        <a:cubicBezTo>
                          <a:pt x="60" y="157"/>
                          <a:pt x="72" y="154"/>
                          <a:pt x="76" y="153"/>
                        </a:cubicBezTo>
                        <a:cubicBezTo>
                          <a:pt x="78" y="156"/>
                          <a:pt x="85" y="157"/>
                          <a:pt x="88" y="157"/>
                        </a:cubicBezTo>
                        <a:cubicBezTo>
                          <a:pt x="92" y="157"/>
                          <a:pt x="97" y="156"/>
                          <a:pt x="98" y="155"/>
                        </a:cubicBezTo>
                        <a:cubicBezTo>
                          <a:pt x="98" y="152"/>
                          <a:pt x="98" y="152"/>
                          <a:pt x="98" y="152"/>
                        </a:cubicBezTo>
                        <a:cubicBezTo>
                          <a:pt x="95" y="151"/>
                          <a:pt x="97" y="145"/>
                          <a:pt x="96" y="143"/>
                        </a:cubicBezTo>
                        <a:cubicBezTo>
                          <a:pt x="96" y="140"/>
                          <a:pt x="96" y="140"/>
                          <a:pt x="96" y="140"/>
                        </a:cubicBezTo>
                        <a:cubicBezTo>
                          <a:pt x="101" y="140"/>
                          <a:pt x="101" y="140"/>
                          <a:pt x="101" y="140"/>
                        </a:cubicBezTo>
                        <a:cubicBezTo>
                          <a:pt x="104" y="143"/>
                          <a:pt x="109" y="145"/>
                          <a:pt x="114" y="145"/>
                        </a:cubicBezTo>
                        <a:cubicBezTo>
                          <a:pt x="117" y="145"/>
                          <a:pt x="120" y="142"/>
                          <a:pt x="121" y="139"/>
                        </a:cubicBezTo>
                        <a:cubicBezTo>
                          <a:pt x="135" y="139"/>
                          <a:pt x="138" y="129"/>
                          <a:pt x="141" y="119"/>
                        </a:cubicBezTo>
                        <a:cubicBezTo>
                          <a:pt x="143" y="119"/>
                          <a:pt x="145" y="118"/>
                          <a:pt x="147" y="118"/>
                        </a:cubicBezTo>
                        <a:cubicBezTo>
                          <a:pt x="150" y="117"/>
                          <a:pt x="167" y="110"/>
                          <a:pt x="169" y="108"/>
                        </a:cubicBezTo>
                        <a:cubicBezTo>
                          <a:pt x="173" y="104"/>
                          <a:pt x="171" y="99"/>
                          <a:pt x="171" y="94"/>
                        </a:cubicBezTo>
                        <a:cubicBezTo>
                          <a:pt x="171" y="92"/>
                          <a:pt x="175" y="89"/>
                          <a:pt x="176" y="89"/>
                        </a:cubicBezTo>
                        <a:cubicBezTo>
                          <a:pt x="182" y="83"/>
                          <a:pt x="188" y="76"/>
                          <a:pt x="198" y="76"/>
                        </a:cubicBezTo>
                        <a:cubicBezTo>
                          <a:pt x="204" y="76"/>
                          <a:pt x="201" y="77"/>
                          <a:pt x="204" y="76"/>
                        </a:cubicBezTo>
                        <a:cubicBezTo>
                          <a:pt x="206" y="77"/>
                          <a:pt x="207" y="74"/>
                          <a:pt x="208" y="73"/>
                        </a:cubicBezTo>
                        <a:cubicBezTo>
                          <a:pt x="211" y="70"/>
                          <a:pt x="215" y="72"/>
                          <a:pt x="219" y="72"/>
                        </a:cubicBezTo>
                        <a:cubicBezTo>
                          <a:pt x="221" y="72"/>
                          <a:pt x="229" y="68"/>
                          <a:pt x="229" y="65"/>
                        </a:cubicBezTo>
                        <a:cubicBezTo>
                          <a:pt x="229" y="63"/>
                          <a:pt x="225" y="54"/>
                          <a:pt x="225" y="54"/>
                        </a:cubicBezTo>
                        <a:cubicBezTo>
                          <a:pt x="224" y="42"/>
                          <a:pt x="217" y="38"/>
                          <a:pt x="217" y="28"/>
                        </a:cubicBezTo>
                        <a:cubicBezTo>
                          <a:pt x="217" y="9"/>
                          <a:pt x="234" y="8"/>
                          <a:pt x="245" y="0"/>
                        </a:cubicBezTo>
                        <a:cubicBezTo>
                          <a:pt x="245" y="5"/>
                          <a:pt x="245" y="5"/>
                          <a:pt x="245" y="5"/>
                        </a:cubicBezTo>
                        <a:cubicBezTo>
                          <a:pt x="243" y="10"/>
                          <a:pt x="242" y="12"/>
                          <a:pt x="242" y="17"/>
                        </a:cubicBezTo>
                        <a:cubicBezTo>
                          <a:pt x="242" y="21"/>
                          <a:pt x="247" y="22"/>
                          <a:pt x="251" y="22"/>
                        </a:cubicBezTo>
                        <a:cubicBezTo>
                          <a:pt x="251" y="23"/>
                          <a:pt x="251" y="24"/>
                          <a:pt x="251" y="25"/>
                        </a:cubicBezTo>
                        <a:cubicBezTo>
                          <a:pt x="251" y="27"/>
                          <a:pt x="247" y="28"/>
                          <a:pt x="245" y="29"/>
                        </a:cubicBezTo>
                        <a:cubicBezTo>
                          <a:pt x="241" y="34"/>
                          <a:pt x="236" y="38"/>
                          <a:pt x="236" y="46"/>
                        </a:cubicBezTo>
                        <a:cubicBezTo>
                          <a:pt x="236" y="50"/>
                          <a:pt x="238" y="53"/>
                          <a:pt x="240" y="54"/>
                        </a:cubicBezTo>
                        <a:cubicBezTo>
                          <a:pt x="240" y="56"/>
                          <a:pt x="241" y="57"/>
                          <a:pt x="240" y="59"/>
                        </a:cubicBezTo>
                        <a:cubicBezTo>
                          <a:pt x="245" y="59"/>
                          <a:pt x="247" y="60"/>
                          <a:pt x="251" y="60"/>
                        </a:cubicBezTo>
                        <a:cubicBezTo>
                          <a:pt x="252" y="63"/>
                          <a:pt x="253" y="66"/>
                          <a:pt x="254" y="66"/>
                        </a:cubicBezTo>
                        <a:cubicBezTo>
                          <a:pt x="266" y="66"/>
                          <a:pt x="274" y="56"/>
                          <a:pt x="285" y="57"/>
                        </a:cubicBezTo>
                        <a:cubicBezTo>
                          <a:pt x="284" y="59"/>
                          <a:pt x="282" y="60"/>
                          <a:pt x="282" y="62"/>
                        </a:cubicBezTo>
                        <a:cubicBezTo>
                          <a:pt x="282" y="63"/>
                          <a:pt x="289" y="68"/>
                          <a:pt x="289" y="68"/>
                        </a:cubicBezTo>
                        <a:cubicBezTo>
                          <a:pt x="294" y="68"/>
                          <a:pt x="295" y="65"/>
                          <a:pt x="297" y="64"/>
                        </a:cubicBezTo>
                        <a:cubicBezTo>
                          <a:pt x="304" y="60"/>
                          <a:pt x="310" y="62"/>
                          <a:pt x="317" y="59"/>
                        </a:cubicBezTo>
                        <a:cubicBezTo>
                          <a:pt x="321" y="57"/>
                          <a:pt x="328" y="50"/>
                          <a:pt x="333" y="50"/>
                        </a:cubicBezTo>
                        <a:cubicBezTo>
                          <a:pt x="339" y="50"/>
                          <a:pt x="345" y="51"/>
                          <a:pt x="348" y="52"/>
                        </a:cubicBezTo>
                        <a:cubicBezTo>
                          <a:pt x="347" y="54"/>
                          <a:pt x="346" y="56"/>
                          <a:pt x="346" y="57"/>
                        </a:cubicBezTo>
                        <a:cubicBezTo>
                          <a:pt x="358" y="57"/>
                          <a:pt x="370" y="55"/>
                          <a:pt x="378" y="55"/>
                        </a:cubicBezTo>
                        <a:cubicBezTo>
                          <a:pt x="386" y="55"/>
                          <a:pt x="392" y="54"/>
                          <a:pt x="401" y="54"/>
                        </a:cubicBezTo>
                        <a:cubicBezTo>
                          <a:pt x="410" y="54"/>
                          <a:pt x="414" y="70"/>
                          <a:pt x="414" y="80"/>
                        </a:cubicBezTo>
                        <a:cubicBezTo>
                          <a:pt x="414" y="86"/>
                          <a:pt x="408" y="89"/>
                          <a:pt x="408" y="95"/>
                        </a:cubicBezTo>
                        <a:cubicBezTo>
                          <a:pt x="408" y="104"/>
                          <a:pt x="416" y="110"/>
                          <a:pt x="416" y="118"/>
                        </a:cubicBezTo>
                        <a:cubicBezTo>
                          <a:pt x="416" y="123"/>
                          <a:pt x="408" y="125"/>
                          <a:pt x="406" y="128"/>
                        </a:cubicBezTo>
                        <a:cubicBezTo>
                          <a:pt x="401" y="136"/>
                          <a:pt x="399" y="143"/>
                          <a:pt x="399" y="153"/>
                        </a:cubicBezTo>
                        <a:cubicBezTo>
                          <a:pt x="399" y="166"/>
                          <a:pt x="408" y="163"/>
                          <a:pt x="418" y="163"/>
                        </a:cubicBezTo>
                        <a:cubicBezTo>
                          <a:pt x="432" y="163"/>
                          <a:pt x="439" y="157"/>
                          <a:pt x="450" y="157"/>
                        </a:cubicBezTo>
                        <a:cubicBezTo>
                          <a:pt x="461" y="157"/>
                          <a:pt x="459" y="180"/>
                          <a:pt x="470" y="180"/>
                        </a:cubicBezTo>
                        <a:cubicBezTo>
                          <a:pt x="470" y="198"/>
                          <a:pt x="470" y="198"/>
                          <a:pt x="470" y="198"/>
                        </a:cubicBezTo>
                        <a:cubicBezTo>
                          <a:pt x="470" y="200"/>
                          <a:pt x="471" y="201"/>
                          <a:pt x="472" y="201"/>
                        </a:cubicBezTo>
                        <a:cubicBezTo>
                          <a:pt x="474" y="204"/>
                          <a:pt x="474" y="204"/>
                          <a:pt x="474" y="204"/>
                        </a:cubicBezTo>
                        <a:cubicBezTo>
                          <a:pt x="476" y="204"/>
                          <a:pt x="482" y="202"/>
                          <a:pt x="485" y="201"/>
                        </a:cubicBezTo>
                        <a:cubicBezTo>
                          <a:pt x="485" y="204"/>
                          <a:pt x="485" y="206"/>
                          <a:pt x="485" y="208"/>
                        </a:cubicBezTo>
                        <a:cubicBezTo>
                          <a:pt x="481" y="209"/>
                          <a:pt x="476" y="211"/>
                          <a:pt x="476" y="21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6" name="îṩḷide"/>
                  <p:cNvSpPr/>
                  <p:nvPr/>
                </p:nvSpPr>
                <p:spPr bwMode="auto">
                  <a:xfrm>
                    <a:off x="4470400" y="1416050"/>
                    <a:ext cx="436563" cy="423863"/>
                  </a:xfrm>
                  <a:custGeom>
                    <a:avLst/>
                    <a:gdLst/>
                    <a:ahLst/>
                    <a:cxnLst>
                      <a:cxn ang="0">
                        <a:pos x="66" y="236"/>
                      </a:cxn>
                      <a:cxn ang="0">
                        <a:pos x="4" y="254"/>
                      </a:cxn>
                      <a:cxn ang="0">
                        <a:pos x="12" y="241"/>
                      </a:cxn>
                      <a:cxn ang="0">
                        <a:pos x="8" y="231"/>
                      </a:cxn>
                      <a:cxn ang="0">
                        <a:pos x="10" y="190"/>
                      </a:cxn>
                      <a:cxn ang="0">
                        <a:pos x="55" y="163"/>
                      </a:cxn>
                      <a:cxn ang="0">
                        <a:pos x="85" y="129"/>
                      </a:cxn>
                      <a:cxn ang="0">
                        <a:pos x="97" y="102"/>
                      </a:cxn>
                      <a:cxn ang="0">
                        <a:pos x="142" y="55"/>
                      </a:cxn>
                      <a:cxn ang="0">
                        <a:pos x="124" y="57"/>
                      </a:cxn>
                      <a:cxn ang="0">
                        <a:pos x="124" y="49"/>
                      </a:cxn>
                      <a:cxn ang="0">
                        <a:pos x="132" y="44"/>
                      </a:cxn>
                      <a:cxn ang="0">
                        <a:pos x="148" y="57"/>
                      </a:cxn>
                      <a:cxn ang="0">
                        <a:pos x="149" y="45"/>
                      </a:cxn>
                      <a:cxn ang="0">
                        <a:pos x="168" y="37"/>
                      </a:cxn>
                      <a:cxn ang="0">
                        <a:pos x="183" y="28"/>
                      </a:cxn>
                      <a:cxn ang="0">
                        <a:pos x="199" y="21"/>
                      </a:cxn>
                      <a:cxn ang="0">
                        <a:pos x="221" y="17"/>
                      </a:cxn>
                      <a:cxn ang="0">
                        <a:pos x="223" y="5"/>
                      </a:cxn>
                      <a:cxn ang="0">
                        <a:pos x="256" y="6"/>
                      </a:cxn>
                      <a:cxn ang="0">
                        <a:pos x="266" y="7"/>
                      </a:cxn>
                      <a:cxn ang="0">
                        <a:pos x="285" y="2"/>
                      </a:cxn>
                      <a:cxn ang="0">
                        <a:pos x="296" y="6"/>
                      </a:cxn>
                      <a:cxn ang="0">
                        <a:pos x="293" y="24"/>
                      </a:cxn>
                      <a:cxn ang="0">
                        <a:pos x="315" y="32"/>
                      </a:cxn>
                      <a:cxn ang="0">
                        <a:pos x="309" y="72"/>
                      </a:cxn>
                      <a:cxn ang="0">
                        <a:pos x="310" y="113"/>
                      </a:cxn>
                      <a:cxn ang="0">
                        <a:pos x="318" y="148"/>
                      </a:cxn>
                      <a:cxn ang="0">
                        <a:pos x="327" y="172"/>
                      </a:cxn>
                      <a:cxn ang="0">
                        <a:pos x="255" y="224"/>
                      </a:cxn>
                      <a:cxn ang="0">
                        <a:pos x="218" y="225"/>
                      </a:cxn>
                      <a:cxn ang="0">
                        <a:pos x="206" y="200"/>
                      </a:cxn>
                      <a:cxn ang="0">
                        <a:pos x="197" y="174"/>
                      </a:cxn>
                      <a:cxn ang="0">
                        <a:pos x="254" y="130"/>
                      </a:cxn>
                      <a:cxn ang="0">
                        <a:pos x="202" y="135"/>
                      </a:cxn>
                      <a:cxn ang="0">
                        <a:pos x="172" y="169"/>
                      </a:cxn>
                      <a:cxn ang="0">
                        <a:pos x="146" y="201"/>
                      </a:cxn>
                      <a:cxn ang="0">
                        <a:pos x="150" y="218"/>
                      </a:cxn>
                      <a:cxn ang="0">
                        <a:pos x="152" y="253"/>
                      </a:cxn>
                      <a:cxn ang="0">
                        <a:pos x="146" y="283"/>
                      </a:cxn>
                      <a:cxn ang="0">
                        <a:pos x="121" y="304"/>
                      </a:cxn>
                      <a:cxn ang="0">
                        <a:pos x="90" y="297"/>
                      </a:cxn>
                      <a:cxn ang="0">
                        <a:pos x="82" y="269"/>
                      </a:cxn>
                      <a:cxn ang="0">
                        <a:pos x="76" y="245"/>
                      </a:cxn>
                    </a:cxnLst>
                    <a:rect l="0" t="0" r="r" b="b"/>
                    <a:pathLst>
                      <a:path w="327" h="318">
                        <a:moveTo>
                          <a:pt x="76" y="247"/>
                        </a:moveTo>
                        <a:cubicBezTo>
                          <a:pt x="70" y="245"/>
                          <a:pt x="69" y="241"/>
                          <a:pt x="66" y="236"/>
                        </a:cubicBezTo>
                        <a:cubicBezTo>
                          <a:pt x="57" y="249"/>
                          <a:pt x="43" y="266"/>
                          <a:pt x="24" y="266"/>
                        </a:cubicBezTo>
                        <a:cubicBezTo>
                          <a:pt x="22" y="266"/>
                          <a:pt x="4" y="256"/>
                          <a:pt x="4" y="254"/>
                        </a:cubicBezTo>
                        <a:cubicBezTo>
                          <a:pt x="4" y="250"/>
                          <a:pt x="10" y="248"/>
                          <a:pt x="12" y="247"/>
                        </a:cubicBezTo>
                        <a:cubicBezTo>
                          <a:pt x="12" y="241"/>
                          <a:pt x="12" y="241"/>
                          <a:pt x="12" y="241"/>
                        </a:cubicBezTo>
                        <a:cubicBezTo>
                          <a:pt x="6" y="241"/>
                          <a:pt x="6" y="241"/>
                          <a:pt x="0" y="243"/>
                        </a:cubicBezTo>
                        <a:cubicBezTo>
                          <a:pt x="0" y="240"/>
                          <a:pt x="5" y="234"/>
                          <a:pt x="8" y="231"/>
                        </a:cubicBezTo>
                        <a:cubicBezTo>
                          <a:pt x="1" y="223"/>
                          <a:pt x="0" y="212"/>
                          <a:pt x="0" y="200"/>
                        </a:cubicBezTo>
                        <a:cubicBezTo>
                          <a:pt x="0" y="193"/>
                          <a:pt x="7" y="194"/>
                          <a:pt x="10" y="190"/>
                        </a:cubicBezTo>
                        <a:cubicBezTo>
                          <a:pt x="15" y="182"/>
                          <a:pt x="20" y="177"/>
                          <a:pt x="30" y="174"/>
                        </a:cubicBezTo>
                        <a:cubicBezTo>
                          <a:pt x="38" y="172"/>
                          <a:pt x="39" y="162"/>
                          <a:pt x="55" y="163"/>
                        </a:cubicBezTo>
                        <a:cubicBezTo>
                          <a:pt x="50" y="162"/>
                          <a:pt x="49" y="161"/>
                          <a:pt x="45" y="160"/>
                        </a:cubicBezTo>
                        <a:cubicBezTo>
                          <a:pt x="64" y="155"/>
                          <a:pt x="71" y="140"/>
                          <a:pt x="85" y="129"/>
                        </a:cubicBezTo>
                        <a:cubicBezTo>
                          <a:pt x="90" y="126"/>
                          <a:pt x="89" y="112"/>
                          <a:pt x="93" y="112"/>
                        </a:cubicBezTo>
                        <a:cubicBezTo>
                          <a:pt x="93" y="112"/>
                          <a:pt x="97" y="102"/>
                          <a:pt x="97" y="102"/>
                        </a:cubicBezTo>
                        <a:cubicBezTo>
                          <a:pt x="102" y="93"/>
                          <a:pt x="109" y="87"/>
                          <a:pt x="118" y="83"/>
                        </a:cubicBezTo>
                        <a:cubicBezTo>
                          <a:pt x="127" y="80"/>
                          <a:pt x="139" y="65"/>
                          <a:pt x="142" y="55"/>
                        </a:cubicBezTo>
                        <a:cubicBezTo>
                          <a:pt x="131" y="58"/>
                          <a:pt x="126" y="63"/>
                          <a:pt x="116" y="63"/>
                        </a:cubicBezTo>
                        <a:cubicBezTo>
                          <a:pt x="118" y="60"/>
                          <a:pt x="123" y="58"/>
                          <a:pt x="124" y="57"/>
                        </a:cubicBezTo>
                        <a:cubicBezTo>
                          <a:pt x="122" y="57"/>
                          <a:pt x="118" y="56"/>
                          <a:pt x="118" y="56"/>
                        </a:cubicBezTo>
                        <a:cubicBezTo>
                          <a:pt x="119" y="51"/>
                          <a:pt x="121" y="49"/>
                          <a:pt x="124" y="49"/>
                        </a:cubicBezTo>
                        <a:cubicBezTo>
                          <a:pt x="126" y="49"/>
                          <a:pt x="127" y="50"/>
                          <a:pt x="128" y="50"/>
                        </a:cubicBezTo>
                        <a:cubicBezTo>
                          <a:pt x="129" y="47"/>
                          <a:pt x="131" y="46"/>
                          <a:pt x="132" y="44"/>
                        </a:cubicBezTo>
                        <a:cubicBezTo>
                          <a:pt x="134" y="47"/>
                          <a:pt x="135" y="49"/>
                          <a:pt x="133" y="52"/>
                        </a:cubicBezTo>
                        <a:cubicBezTo>
                          <a:pt x="140" y="52"/>
                          <a:pt x="142" y="57"/>
                          <a:pt x="148" y="57"/>
                        </a:cubicBezTo>
                        <a:cubicBezTo>
                          <a:pt x="150" y="57"/>
                          <a:pt x="155" y="46"/>
                          <a:pt x="156" y="46"/>
                        </a:cubicBezTo>
                        <a:cubicBezTo>
                          <a:pt x="153" y="45"/>
                          <a:pt x="153" y="44"/>
                          <a:pt x="149" y="45"/>
                        </a:cubicBezTo>
                        <a:cubicBezTo>
                          <a:pt x="151" y="41"/>
                          <a:pt x="154" y="38"/>
                          <a:pt x="159" y="38"/>
                        </a:cubicBezTo>
                        <a:cubicBezTo>
                          <a:pt x="162" y="38"/>
                          <a:pt x="165" y="39"/>
                          <a:pt x="168" y="37"/>
                        </a:cubicBezTo>
                        <a:cubicBezTo>
                          <a:pt x="165" y="35"/>
                          <a:pt x="166" y="35"/>
                          <a:pt x="164" y="33"/>
                        </a:cubicBezTo>
                        <a:cubicBezTo>
                          <a:pt x="169" y="29"/>
                          <a:pt x="176" y="29"/>
                          <a:pt x="183" y="28"/>
                        </a:cubicBezTo>
                        <a:cubicBezTo>
                          <a:pt x="183" y="33"/>
                          <a:pt x="183" y="33"/>
                          <a:pt x="183" y="33"/>
                        </a:cubicBezTo>
                        <a:cubicBezTo>
                          <a:pt x="189" y="32"/>
                          <a:pt x="190" y="22"/>
                          <a:pt x="199" y="21"/>
                        </a:cubicBezTo>
                        <a:cubicBezTo>
                          <a:pt x="199" y="29"/>
                          <a:pt x="199" y="29"/>
                          <a:pt x="199" y="29"/>
                        </a:cubicBezTo>
                        <a:cubicBezTo>
                          <a:pt x="205" y="18"/>
                          <a:pt x="213" y="21"/>
                          <a:pt x="221" y="17"/>
                        </a:cubicBezTo>
                        <a:cubicBezTo>
                          <a:pt x="217" y="15"/>
                          <a:pt x="214" y="14"/>
                          <a:pt x="214" y="11"/>
                        </a:cubicBezTo>
                        <a:cubicBezTo>
                          <a:pt x="214" y="9"/>
                          <a:pt x="222" y="7"/>
                          <a:pt x="223" y="5"/>
                        </a:cubicBezTo>
                        <a:cubicBezTo>
                          <a:pt x="226" y="8"/>
                          <a:pt x="228" y="11"/>
                          <a:pt x="232" y="11"/>
                        </a:cubicBezTo>
                        <a:cubicBezTo>
                          <a:pt x="239" y="11"/>
                          <a:pt x="256" y="0"/>
                          <a:pt x="256" y="6"/>
                        </a:cubicBezTo>
                        <a:cubicBezTo>
                          <a:pt x="256" y="12"/>
                          <a:pt x="248" y="14"/>
                          <a:pt x="247" y="20"/>
                        </a:cubicBezTo>
                        <a:cubicBezTo>
                          <a:pt x="255" y="21"/>
                          <a:pt x="258" y="11"/>
                          <a:pt x="266" y="7"/>
                        </a:cubicBezTo>
                        <a:cubicBezTo>
                          <a:pt x="267" y="10"/>
                          <a:pt x="267" y="12"/>
                          <a:pt x="268" y="15"/>
                        </a:cubicBezTo>
                        <a:cubicBezTo>
                          <a:pt x="274" y="9"/>
                          <a:pt x="277" y="7"/>
                          <a:pt x="285" y="2"/>
                        </a:cubicBezTo>
                        <a:cubicBezTo>
                          <a:pt x="285" y="8"/>
                          <a:pt x="284" y="12"/>
                          <a:pt x="289" y="13"/>
                        </a:cubicBezTo>
                        <a:cubicBezTo>
                          <a:pt x="290" y="9"/>
                          <a:pt x="292" y="6"/>
                          <a:pt x="296" y="6"/>
                        </a:cubicBezTo>
                        <a:cubicBezTo>
                          <a:pt x="298" y="6"/>
                          <a:pt x="307" y="11"/>
                          <a:pt x="311" y="13"/>
                        </a:cubicBezTo>
                        <a:cubicBezTo>
                          <a:pt x="307" y="24"/>
                          <a:pt x="303" y="20"/>
                          <a:pt x="293" y="24"/>
                        </a:cubicBezTo>
                        <a:cubicBezTo>
                          <a:pt x="298" y="27"/>
                          <a:pt x="301" y="28"/>
                          <a:pt x="301" y="30"/>
                        </a:cubicBezTo>
                        <a:cubicBezTo>
                          <a:pt x="305" y="31"/>
                          <a:pt x="314" y="32"/>
                          <a:pt x="315" y="32"/>
                        </a:cubicBezTo>
                        <a:cubicBezTo>
                          <a:pt x="309" y="36"/>
                          <a:pt x="293" y="44"/>
                          <a:pt x="293" y="55"/>
                        </a:cubicBezTo>
                        <a:cubicBezTo>
                          <a:pt x="293" y="63"/>
                          <a:pt x="309" y="62"/>
                          <a:pt x="309" y="72"/>
                        </a:cubicBezTo>
                        <a:cubicBezTo>
                          <a:pt x="309" y="80"/>
                          <a:pt x="301" y="83"/>
                          <a:pt x="301" y="91"/>
                        </a:cubicBezTo>
                        <a:cubicBezTo>
                          <a:pt x="301" y="99"/>
                          <a:pt x="310" y="104"/>
                          <a:pt x="310" y="113"/>
                        </a:cubicBezTo>
                        <a:cubicBezTo>
                          <a:pt x="310" y="118"/>
                          <a:pt x="305" y="121"/>
                          <a:pt x="305" y="126"/>
                        </a:cubicBezTo>
                        <a:cubicBezTo>
                          <a:pt x="305" y="136"/>
                          <a:pt x="318" y="138"/>
                          <a:pt x="318" y="148"/>
                        </a:cubicBezTo>
                        <a:cubicBezTo>
                          <a:pt x="318" y="151"/>
                          <a:pt x="314" y="153"/>
                          <a:pt x="313" y="154"/>
                        </a:cubicBezTo>
                        <a:cubicBezTo>
                          <a:pt x="317" y="161"/>
                          <a:pt x="327" y="163"/>
                          <a:pt x="327" y="172"/>
                        </a:cubicBezTo>
                        <a:cubicBezTo>
                          <a:pt x="327" y="187"/>
                          <a:pt x="297" y="203"/>
                          <a:pt x="288" y="215"/>
                        </a:cubicBezTo>
                        <a:cubicBezTo>
                          <a:pt x="283" y="224"/>
                          <a:pt x="263" y="226"/>
                          <a:pt x="255" y="224"/>
                        </a:cubicBezTo>
                        <a:cubicBezTo>
                          <a:pt x="246" y="227"/>
                          <a:pt x="236" y="231"/>
                          <a:pt x="228" y="231"/>
                        </a:cubicBezTo>
                        <a:cubicBezTo>
                          <a:pt x="222" y="231"/>
                          <a:pt x="218" y="230"/>
                          <a:pt x="218" y="225"/>
                        </a:cubicBezTo>
                        <a:cubicBezTo>
                          <a:pt x="209" y="225"/>
                          <a:pt x="199" y="219"/>
                          <a:pt x="199" y="210"/>
                        </a:cubicBezTo>
                        <a:cubicBezTo>
                          <a:pt x="199" y="205"/>
                          <a:pt x="204" y="202"/>
                          <a:pt x="206" y="200"/>
                        </a:cubicBezTo>
                        <a:cubicBezTo>
                          <a:pt x="201" y="198"/>
                          <a:pt x="197" y="188"/>
                          <a:pt x="197" y="183"/>
                        </a:cubicBezTo>
                        <a:cubicBezTo>
                          <a:pt x="197" y="180"/>
                          <a:pt x="198" y="178"/>
                          <a:pt x="197" y="174"/>
                        </a:cubicBezTo>
                        <a:cubicBezTo>
                          <a:pt x="216" y="174"/>
                          <a:pt x="225" y="150"/>
                          <a:pt x="237" y="144"/>
                        </a:cubicBezTo>
                        <a:cubicBezTo>
                          <a:pt x="243" y="140"/>
                          <a:pt x="254" y="138"/>
                          <a:pt x="254" y="130"/>
                        </a:cubicBezTo>
                        <a:cubicBezTo>
                          <a:pt x="254" y="119"/>
                          <a:pt x="239" y="117"/>
                          <a:pt x="228" y="117"/>
                        </a:cubicBezTo>
                        <a:cubicBezTo>
                          <a:pt x="213" y="117"/>
                          <a:pt x="202" y="122"/>
                          <a:pt x="202" y="135"/>
                        </a:cubicBezTo>
                        <a:cubicBezTo>
                          <a:pt x="202" y="140"/>
                          <a:pt x="203" y="142"/>
                          <a:pt x="202" y="145"/>
                        </a:cubicBezTo>
                        <a:cubicBezTo>
                          <a:pt x="202" y="155"/>
                          <a:pt x="181" y="164"/>
                          <a:pt x="172" y="169"/>
                        </a:cubicBezTo>
                        <a:cubicBezTo>
                          <a:pt x="165" y="174"/>
                          <a:pt x="157" y="175"/>
                          <a:pt x="152" y="183"/>
                        </a:cubicBezTo>
                        <a:cubicBezTo>
                          <a:pt x="149" y="189"/>
                          <a:pt x="153" y="198"/>
                          <a:pt x="146" y="201"/>
                        </a:cubicBezTo>
                        <a:cubicBezTo>
                          <a:pt x="146" y="210"/>
                          <a:pt x="146" y="210"/>
                          <a:pt x="146" y="210"/>
                        </a:cubicBezTo>
                        <a:cubicBezTo>
                          <a:pt x="149" y="212"/>
                          <a:pt x="150" y="215"/>
                          <a:pt x="150" y="218"/>
                        </a:cubicBezTo>
                        <a:cubicBezTo>
                          <a:pt x="158" y="219"/>
                          <a:pt x="170" y="227"/>
                          <a:pt x="170" y="235"/>
                        </a:cubicBezTo>
                        <a:cubicBezTo>
                          <a:pt x="170" y="242"/>
                          <a:pt x="157" y="253"/>
                          <a:pt x="152" y="253"/>
                        </a:cubicBezTo>
                        <a:cubicBezTo>
                          <a:pt x="143" y="253"/>
                          <a:pt x="140" y="266"/>
                          <a:pt x="140" y="275"/>
                        </a:cubicBezTo>
                        <a:cubicBezTo>
                          <a:pt x="140" y="280"/>
                          <a:pt x="144" y="282"/>
                          <a:pt x="146" y="283"/>
                        </a:cubicBezTo>
                        <a:cubicBezTo>
                          <a:pt x="145" y="294"/>
                          <a:pt x="135" y="295"/>
                          <a:pt x="133" y="304"/>
                        </a:cubicBezTo>
                        <a:cubicBezTo>
                          <a:pt x="127" y="304"/>
                          <a:pt x="125" y="304"/>
                          <a:pt x="121" y="304"/>
                        </a:cubicBezTo>
                        <a:cubicBezTo>
                          <a:pt x="114" y="304"/>
                          <a:pt x="111" y="318"/>
                          <a:pt x="100" y="318"/>
                        </a:cubicBezTo>
                        <a:cubicBezTo>
                          <a:pt x="97" y="318"/>
                          <a:pt x="90" y="299"/>
                          <a:pt x="90" y="297"/>
                        </a:cubicBezTo>
                        <a:cubicBezTo>
                          <a:pt x="90" y="296"/>
                          <a:pt x="91" y="294"/>
                          <a:pt x="91" y="293"/>
                        </a:cubicBezTo>
                        <a:cubicBezTo>
                          <a:pt x="84" y="285"/>
                          <a:pt x="85" y="279"/>
                          <a:pt x="82" y="269"/>
                        </a:cubicBezTo>
                        <a:cubicBezTo>
                          <a:pt x="79" y="263"/>
                          <a:pt x="73" y="261"/>
                          <a:pt x="73" y="253"/>
                        </a:cubicBezTo>
                        <a:cubicBezTo>
                          <a:pt x="73" y="250"/>
                          <a:pt x="75" y="246"/>
                          <a:pt x="76" y="245"/>
                        </a:cubicBezTo>
                        <a:lnTo>
                          <a:pt x="76" y="24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7" name="ï$ḻíďê"/>
                  <p:cNvSpPr/>
                  <p:nvPr/>
                </p:nvSpPr>
                <p:spPr bwMode="auto">
                  <a:xfrm>
                    <a:off x="4559300" y="1109663"/>
                    <a:ext cx="234950" cy="128588"/>
                  </a:xfrm>
                  <a:custGeom>
                    <a:avLst/>
                    <a:gdLst/>
                    <a:ahLst/>
                    <a:cxnLst>
                      <a:cxn ang="0">
                        <a:pos x="148" y="79"/>
                      </a:cxn>
                      <a:cxn ang="0">
                        <a:pos x="148" y="71"/>
                      </a:cxn>
                      <a:cxn ang="0">
                        <a:pos x="128" y="71"/>
                      </a:cxn>
                      <a:cxn ang="0">
                        <a:pos x="135" y="58"/>
                      </a:cxn>
                      <a:cxn ang="0">
                        <a:pos x="126" y="46"/>
                      </a:cxn>
                      <a:cxn ang="0">
                        <a:pos x="132" y="45"/>
                      </a:cxn>
                      <a:cxn ang="0">
                        <a:pos x="121" y="38"/>
                      </a:cxn>
                      <a:cxn ang="0">
                        <a:pos x="97" y="69"/>
                      </a:cxn>
                      <a:cxn ang="0">
                        <a:pos x="90" y="73"/>
                      </a:cxn>
                      <a:cxn ang="0">
                        <a:pos x="78" y="97"/>
                      </a:cxn>
                      <a:cxn ang="0">
                        <a:pos x="43" y="69"/>
                      </a:cxn>
                      <a:cxn ang="0">
                        <a:pos x="60" y="70"/>
                      </a:cxn>
                      <a:cxn ang="0">
                        <a:pos x="74" y="66"/>
                      </a:cxn>
                      <a:cxn ang="0">
                        <a:pos x="54" y="64"/>
                      </a:cxn>
                      <a:cxn ang="0">
                        <a:pos x="38" y="58"/>
                      </a:cxn>
                      <a:cxn ang="0">
                        <a:pos x="50" y="54"/>
                      </a:cxn>
                      <a:cxn ang="0">
                        <a:pos x="72" y="43"/>
                      </a:cxn>
                      <a:cxn ang="0">
                        <a:pos x="61" y="43"/>
                      </a:cxn>
                      <a:cxn ang="0">
                        <a:pos x="54" y="39"/>
                      </a:cxn>
                      <a:cxn ang="0">
                        <a:pos x="51" y="39"/>
                      </a:cxn>
                      <a:cxn ang="0">
                        <a:pos x="38" y="51"/>
                      </a:cxn>
                      <a:cxn ang="0">
                        <a:pos x="23" y="44"/>
                      </a:cxn>
                      <a:cxn ang="0">
                        <a:pos x="27" y="43"/>
                      </a:cxn>
                      <a:cxn ang="0">
                        <a:pos x="15" y="28"/>
                      </a:cxn>
                      <a:cxn ang="0">
                        <a:pos x="11" y="26"/>
                      </a:cxn>
                      <a:cxn ang="0">
                        <a:pos x="0" y="16"/>
                      </a:cxn>
                      <a:cxn ang="0">
                        <a:pos x="16" y="5"/>
                      </a:cxn>
                      <a:cxn ang="0">
                        <a:pos x="38" y="7"/>
                      </a:cxn>
                      <a:cxn ang="0">
                        <a:pos x="32" y="13"/>
                      </a:cxn>
                      <a:cxn ang="0">
                        <a:pos x="44" y="20"/>
                      </a:cxn>
                      <a:cxn ang="0">
                        <a:pos x="41" y="14"/>
                      </a:cxn>
                      <a:cxn ang="0">
                        <a:pos x="49" y="7"/>
                      </a:cxn>
                      <a:cxn ang="0">
                        <a:pos x="68" y="26"/>
                      </a:cxn>
                      <a:cxn ang="0">
                        <a:pos x="63" y="7"/>
                      </a:cxn>
                      <a:cxn ang="0">
                        <a:pos x="72" y="0"/>
                      </a:cxn>
                      <a:cxn ang="0">
                        <a:pos x="90" y="9"/>
                      </a:cxn>
                      <a:cxn ang="0">
                        <a:pos x="88" y="18"/>
                      </a:cxn>
                      <a:cxn ang="0">
                        <a:pos x="96" y="12"/>
                      </a:cxn>
                      <a:cxn ang="0">
                        <a:pos x="102" y="23"/>
                      </a:cxn>
                      <a:cxn ang="0">
                        <a:pos x="106" y="23"/>
                      </a:cxn>
                      <a:cxn ang="0">
                        <a:pos x="141" y="41"/>
                      </a:cxn>
                      <a:cxn ang="0">
                        <a:pos x="137" y="42"/>
                      </a:cxn>
                      <a:cxn ang="0">
                        <a:pos x="145" y="42"/>
                      </a:cxn>
                      <a:cxn ang="0">
                        <a:pos x="145" y="49"/>
                      </a:cxn>
                      <a:cxn ang="0">
                        <a:pos x="159" y="49"/>
                      </a:cxn>
                      <a:cxn ang="0">
                        <a:pos x="176" y="64"/>
                      </a:cxn>
                      <a:cxn ang="0">
                        <a:pos x="148" y="79"/>
                      </a:cxn>
                    </a:cxnLst>
                    <a:rect l="0" t="0" r="r" b="b"/>
                    <a:pathLst>
                      <a:path w="176" h="97">
                        <a:moveTo>
                          <a:pt x="148" y="79"/>
                        </a:moveTo>
                        <a:cubicBezTo>
                          <a:pt x="147" y="76"/>
                          <a:pt x="147" y="74"/>
                          <a:pt x="148" y="71"/>
                        </a:cubicBezTo>
                        <a:cubicBezTo>
                          <a:pt x="143" y="71"/>
                          <a:pt x="134" y="71"/>
                          <a:pt x="128" y="71"/>
                        </a:cubicBezTo>
                        <a:cubicBezTo>
                          <a:pt x="129" y="63"/>
                          <a:pt x="134" y="65"/>
                          <a:pt x="135" y="58"/>
                        </a:cubicBezTo>
                        <a:cubicBezTo>
                          <a:pt x="132" y="57"/>
                          <a:pt x="128" y="49"/>
                          <a:pt x="126" y="46"/>
                        </a:cubicBezTo>
                        <a:cubicBezTo>
                          <a:pt x="128" y="45"/>
                          <a:pt x="130" y="45"/>
                          <a:pt x="132" y="45"/>
                        </a:cubicBezTo>
                        <a:cubicBezTo>
                          <a:pt x="125" y="44"/>
                          <a:pt x="121" y="38"/>
                          <a:pt x="121" y="38"/>
                        </a:cubicBezTo>
                        <a:cubicBezTo>
                          <a:pt x="106" y="38"/>
                          <a:pt x="102" y="58"/>
                          <a:pt x="97" y="69"/>
                        </a:cubicBezTo>
                        <a:cubicBezTo>
                          <a:pt x="96" y="72"/>
                          <a:pt x="93" y="71"/>
                          <a:pt x="90" y="73"/>
                        </a:cubicBezTo>
                        <a:cubicBezTo>
                          <a:pt x="83" y="79"/>
                          <a:pt x="84" y="91"/>
                          <a:pt x="78" y="97"/>
                        </a:cubicBezTo>
                        <a:cubicBezTo>
                          <a:pt x="67" y="90"/>
                          <a:pt x="43" y="84"/>
                          <a:pt x="43" y="69"/>
                        </a:cubicBezTo>
                        <a:cubicBezTo>
                          <a:pt x="49" y="68"/>
                          <a:pt x="60" y="70"/>
                          <a:pt x="60" y="70"/>
                        </a:cubicBezTo>
                        <a:cubicBezTo>
                          <a:pt x="64" y="66"/>
                          <a:pt x="69" y="67"/>
                          <a:pt x="74" y="66"/>
                        </a:cubicBezTo>
                        <a:cubicBezTo>
                          <a:pt x="72" y="64"/>
                          <a:pt x="57" y="64"/>
                          <a:pt x="54" y="64"/>
                        </a:cubicBezTo>
                        <a:cubicBezTo>
                          <a:pt x="49" y="64"/>
                          <a:pt x="38" y="69"/>
                          <a:pt x="38" y="58"/>
                        </a:cubicBezTo>
                        <a:cubicBezTo>
                          <a:pt x="38" y="54"/>
                          <a:pt x="48" y="54"/>
                          <a:pt x="50" y="54"/>
                        </a:cubicBezTo>
                        <a:cubicBezTo>
                          <a:pt x="56" y="52"/>
                          <a:pt x="68" y="47"/>
                          <a:pt x="72" y="43"/>
                        </a:cubicBezTo>
                        <a:cubicBezTo>
                          <a:pt x="66" y="43"/>
                          <a:pt x="63" y="43"/>
                          <a:pt x="61" y="43"/>
                        </a:cubicBezTo>
                        <a:cubicBezTo>
                          <a:pt x="60" y="43"/>
                          <a:pt x="56" y="40"/>
                          <a:pt x="54" y="39"/>
                        </a:cubicBezTo>
                        <a:cubicBezTo>
                          <a:pt x="53" y="39"/>
                          <a:pt x="52" y="39"/>
                          <a:pt x="51" y="39"/>
                        </a:cubicBezTo>
                        <a:cubicBezTo>
                          <a:pt x="47" y="41"/>
                          <a:pt x="47" y="51"/>
                          <a:pt x="38" y="51"/>
                        </a:cubicBezTo>
                        <a:cubicBezTo>
                          <a:pt x="31" y="51"/>
                          <a:pt x="26" y="48"/>
                          <a:pt x="23" y="44"/>
                        </a:cubicBezTo>
                        <a:cubicBezTo>
                          <a:pt x="25" y="43"/>
                          <a:pt x="26" y="43"/>
                          <a:pt x="27" y="43"/>
                        </a:cubicBezTo>
                        <a:cubicBezTo>
                          <a:pt x="19" y="39"/>
                          <a:pt x="13" y="35"/>
                          <a:pt x="15" y="28"/>
                        </a:cubicBezTo>
                        <a:cubicBezTo>
                          <a:pt x="13" y="28"/>
                          <a:pt x="12" y="26"/>
                          <a:pt x="11" y="26"/>
                        </a:cubicBezTo>
                        <a:cubicBezTo>
                          <a:pt x="8" y="26"/>
                          <a:pt x="3" y="19"/>
                          <a:pt x="0" y="16"/>
                        </a:cubicBezTo>
                        <a:cubicBezTo>
                          <a:pt x="2" y="14"/>
                          <a:pt x="11" y="5"/>
                          <a:pt x="16" y="5"/>
                        </a:cubicBezTo>
                        <a:cubicBezTo>
                          <a:pt x="23" y="5"/>
                          <a:pt x="27" y="5"/>
                          <a:pt x="38" y="7"/>
                        </a:cubicBezTo>
                        <a:cubicBezTo>
                          <a:pt x="35" y="10"/>
                          <a:pt x="34" y="11"/>
                          <a:pt x="32" y="13"/>
                        </a:cubicBezTo>
                        <a:cubicBezTo>
                          <a:pt x="37" y="17"/>
                          <a:pt x="41" y="17"/>
                          <a:pt x="44" y="20"/>
                        </a:cubicBezTo>
                        <a:cubicBezTo>
                          <a:pt x="42" y="19"/>
                          <a:pt x="41" y="17"/>
                          <a:pt x="41" y="14"/>
                        </a:cubicBezTo>
                        <a:cubicBezTo>
                          <a:pt x="41" y="10"/>
                          <a:pt x="45" y="7"/>
                          <a:pt x="49" y="7"/>
                        </a:cubicBezTo>
                        <a:cubicBezTo>
                          <a:pt x="60" y="7"/>
                          <a:pt x="57" y="22"/>
                          <a:pt x="68" y="26"/>
                        </a:cubicBezTo>
                        <a:cubicBezTo>
                          <a:pt x="66" y="19"/>
                          <a:pt x="63" y="15"/>
                          <a:pt x="63" y="7"/>
                        </a:cubicBezTo>
                        <a:cubicBezTo>
                          <a:pt x="63" y="0"/>
                          <a:pt x="66" y="0"/>
                          <a:pt x="72" y="0"/>
                        </a:cubicBezTo>
                        <a:cubicBezTo>
                          <a:pt x="78" y="0"/>
                          <a:pt x="90" y="4"/>
                          <a:pt x="90" y="9"/>
                        </a:cubicBezTo>
                        <a:cubicBezTo>
                          <a:pt x="90" y="12"/>
                          <a:pt x="88" y="15"/>
                          <a:pt x="88" y="18"/>
                        </a:cubicBezTo>
                        <a:cubicBezTo>
                          <a:pt x="92" y="16"/>
                          <a:pt x="93" y="12"/>
                          <a:pt x="96" y="12"/>
                        </a:cubicBezTo>
                        <a:cubicBezTo>
                          <a:pt x="103" y="12"/>
                          <a:pt x="102" y="19"/>
                          <a:pt x="102" y="23"/>
                        </a:cubicBezTo>
                        <a:cubicBezTo>
                          <a:pt x="103" y="23"/>
                          <a:pt x="105" y="23"/>
                          <a:pt x="106" y="23"/>
                        </a:cubicBezTo>
                        <a:cubicBezTo>
                          <a:pt x="113" y="23"/>
                          <a:pt x="137" y="36"/>
                          <a:pt x="141" y="41"/>
                        </a:cubicBezTo>
                        <a:cubicBezTo>
                          <a:pt x="140" y="42"/>
                          <a:pt x="138" y="42"/>
                          <a:pt x="137" y="42"/>
                        </a:cubicBezTo>
                        <a:cubicBezTo>
                          <a:pt x="140" y="43"/>
                          <a:pt x="142" y="42"/>
                          <a:pt x="145" y="42"/>
                        </a:cubicBezTo>
                        <a:cubicBezTo>
                          <a:pt x="146" y="44"/>
                          <a:pt x="146" y="47"/>
                          <a:pt x="145" y="49"/>
                        </a:cubicBezTo>
                        <a:cubicBezTo>
                          <a:pt x="151" y="49"/>
                          <a:pt x="154" y="49"/>
                          <a:pt x="159" y="49"/>
                        </a:cubicBezTo>
                        <a:cubicBezTo>
                          <a:pt x="159" y="62"/>
                          <a:pt x="172" y="59"/>
                          <a:pt x="176" y="64"/>
                        </a:cubicBezTo>
                        <a:cubicBezTo>
                          <a:pt x="164" y="68"/>
                          <a:pt x="159" y="76"/>
                          <a:pt x="148" y="7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8" name="íṥḷiḋè"/>
                  <p:cNvSpPr/>
                  <p:nvPr/>
                </p:nvSpPr>
                <p:spPr bwMode="auto">
                  <a:xfrm>
                    <a:off x="4683125" y="1089025"/>
                    <a:ext cx="150813" cy="55563"/>
                  </a:xfrm>
                  <a:custGeom>
                    <a:avLst/>
                    <a:gdLst/>
                    <a:ahLst/>
                    <a:cxnLst>
                      <a:cxn ang="0">
                        <a:pos x="114" y="19"/>
                      </a:cxn>
                      <a:cxn ang="0">
                        <a:pos x="69" y="41"/>
                      </a:cxn>
                      <a:cxn ang="0">
                        <a:pos x="54" y="34"/>
                      </a:cxn>
                      <a:cxn ang="0">
                        <a:pos x="28" y="34"/>
                      </a:cxn>
                      <a:cxn ang="0">
                        <a:pos x="23" y="26"/>
                      </a:cxn>
                      <a:cxn ang="0">
                        <a:pos x="32" y="26"/>
                      </a:cxn>
                      <a:cxn ang="0">
                        <a:pos x="43" y="24"/>
                      </a:cxn>
                      <a:cxn ang="0">
                        <a:pos x="22" y="23"/>
                      </a:cxn>
                      <a:cxn ang="0">
                        <a:pos x="6" y="18"/>
                      </a:cxn>
                      <a:cxn ang="0">
                        <a:pos x="0" y="7"/>
                      </a:cxn>
                      <a:cxn ang="0">
                        <a:pos x="6" y="7"/>
                      </a:cxn>
                      <a:cxn ang="0">
                        <a:pos x="15" y="8"/>
                      </a:cxn>
                      <a:cxn ang="0">
                        <a:pos x="15" y="6"/>
                      </a:cxn>
                      <a:cxn ang="0">
                        <a:pos x="23" y="6"/>
                      </a:cxn>
                      <a:cxn ang="0">
                        <a:pos x="21" y="2"/>
                      </a:cxn>
                      <a:cxn ang="0">
                        <a:pos x="33" y="2"/>
                      </a:cxn>
                      <a:cxn ang="0">
                        <a:pos x="51" y="11"/>
                      </a:cxn>
                      <a:cxn ang="0">
                        <a:pos x="62" y="0"/>
                      </a:cxn>
                      <a:cxn ang="0">
                        <a:pos x="67" y="0"/>
                      </a:cxn>
                      <a:cxn ang="0">
                        <a:pos x="67" y="12"/>
                      </a:cxn>
                      <a:cxn ang="0">
                        <a:pos x="80" y="7"/>
                      </a:cxn>
                      <a:cxn ang="0">
                        <a:pos x="95" y="7"/>
                      </a:cxn>
                      <a:cxn ang="0">
                        <a:pos x="114" y="19"/>
                      </a:cxn>
                    </a:cxnLst>
                    <a:rect l="0" t="0" r="r" b="b"/>
                    <a:pathLst>
                      <a:path w="114" h="41">
                        <a:moveTo>
                          <a:pt x="114" y="19"/>
                        </a:moveTo>
                        <a:cubicBezTo>
                          <a:pt x="104" y="26"/>
                          <a:pt x="82" y="41"/>
                          <a:pt x="69" y="41"/>
                        </a:cubicBezTo>
                        <a:cubicBezTo>
                          <a:pt x="61" y="41"/>
                          <a:pt x="57" y="39"/>
                          <a:pt x="54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5" y="32"/>
                          <a:pt x="23" y="30"/>
                          <a:pt x="23" y="26"/>
                        </a:cubicBezTo>
                        <a:cubicBezTo>
                          <a:pt x="26" y="26"/>
                          <a:pt x="31" y="26"/>
                          <a:pt x="32" y="26"/>
                        </a:cubicBezTo>
                        <a:cubicBezTo>
                          <a:pt x="36" y="25"/>
                          <a:pt x="40" y="25"/>
                          <a:pt x="43" y="24"/>
                        </a:cubicBezTo>
                        <a:cubicBezTo>
                          <a:pt x="41" y="24"/>
                          <a:pt x="23" y="23"/>
                          <a:pt x="22" y="23"/>
                        </a:cubicBezTo>
                        <a:cubicBezTo>
                          <a:pt x="14" y="23"/>
                          <a:pt x="6" y="28"/>
                          <a:pt x="6" y="18"/>
                        </a:cubicBezTo>
                        <a:cubicBezTo>
                          <a:pt x="3" y="15"/>
                          <a:pt x="0" y="12"/>
                          <a:pt x="0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9" y="9"/>
                          <a:pt x="13" y="10"/>
                          <a:pt x="15" y="8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36" y="4"/>
                          <a:pt x="48" y="11"/>
                          <a:pt x="51" y="11"/>
                        </a:cubicBezTo>
                        <a:cubicBezTo>
                          <a:pt x="56" y="11"/>
                          <a:pt x="59" y="2"/>
                          <a:pt x="6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6"/>
                          <a:pt x="66" y="8"/>
                          <a:pt x="67" y="12"/>
                        </a:cubicBezTo>
                        <a:cubicBezTo>
                          <a:pt x="71" y="12"/>
                          <a:pt x="73" y="7"/>
                          <a:pt x="80" y="7"/>
                        </a:cubicBezTo>
                        <a:cubicBezTo>
                          <a:pt x="91" y="7"/>
                          <a:pt x="88" y="7"/>
                          <a:pt x="95" y="7"/>
                        </a:cubicBezTo>
                        <a:cubicBezTo>
                          <a:pt x="103" y="7"/>
                          <a:pt x="112" y="14"/>
                          <a:pt x="114" y="1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9" name="í$ľïďè"/>
                  <p:cNvSpPr/>
                  <p:nvPr/>
                </p:nvSpPr>
                <p:spPr bwMode="auto">
                  <a:xfrm>
                    <a:off x="4219575" y="1841500"/>
                    <a:ext cx="73025" cy="87313"/>
                  </a:xfrm>
                  <a:custGeom>
                    <a:avLst/>
                    <a:gdLst/>
                    <a:ahLst/>
                    <a:cxnLst>
                      <a:cxn ang="0">
                        <a:pos x="9" y="19"/>
                      </a:cxn>
                      <a:cxn ang="0">
                        <a:pos x="22" y="14"/>
                      </a:cxn>
                      <a:cxn ang="0">
                        <a:pos x="19" y="8"/>
                      </a:cxn>
                      <a:cxn ang="0">
                        <a:pos x="32" y="0"/>
                      </a:cxn>
                      <a:cxn ang="0">
                        <a:pos x="40" y="0"/>
                      </a:cxn>
                      <a:cxn ang="0">
                        <a:pos x="55" y="18"/>
                      </a:cxn>
                      <a:cxn ang="0">
                        <a:pos x="47" y="24"/>
                      </a:cxn>
                      <a:cxn ang="0">
                        <a:pos x="47" y="39"/>
                      </a:cxn>
                      <a:cxn ang="0">
                        <a:pos x="47" y="52"/>
                      </a:cxn>
                      <a:cxn ang="0">
                        <a:pos x="35" y="54"/>
                      </a:cxn>
                      <a:cxn ang="0">
                        <a:pos x="19" y="64"/>
                      </a:cxn>
                      <a:cxn ang="0">
                        <a:pos x="11" y="65"/>
                      </a:cxn>
                      <a:cxn ang="0">
                        <a:pos x="0" y="55"/>
                      </a:cxn>
                      <a:cxn ang="0">
                        <a:pos x="13" y="33"/>
                      </a:cxn>
                      <a:cxn ang="0">
                        <a:pos x="4" y="23"/>
                      </a:cxn>
                      <a:cxn ang="0">
                        <a:pos x="9" y="19"/>
                      </a:cxn>
                    </a:cxnLst>
                    <a:rect l="0" t="0" r="r" b="b"/>
                    <a:pathLst>
                      <a:path w="55" h="65">
                        <a:moveTo>
                          <a:pt x="9" y="19"/>
                        </a:moveTo>
                        <a:cubicBezTo>
                          <a:pt x="12" y="19"/>
                          <a:pt x="19" y="16"/>
                          <a:pt x="22" y="14"/>
                        </a:cubicBezTo>
                        <a:cubicBezTo>
                          <a:pt x="20" y="11"/>
                          <a:pt x="19" y="10"/>
                          <a:pt x="19" y="8"/>
                        </a:cubicBezTo>
                        <a:cubicBezTo>
                          <a:pt x="19" y="5"/>
                          <a:pt x="28" y="0"/>
                          <a:pt x="32" y="0"/>
                        </a:cubicBezTo>
                        <a:cubicBezTo>
                          <a:pt x="35" y="0"/>
                          <a:pt x="37" y="0"/>
                          <a:pt x="40" y="0"/>
                        </a:cubicBezTo>
                        <a:cubicBezTo>
                          <a:pt x="50" y="0"/>
                          <a:pt x="55" y="10"/>
                          <a:pt x="55" y="18"/>
                        </a:cubicBezTo>
                        <a:cubicBezTo>
                          <a:pt x="55" y="21"/>
                          <a:pt x="47" y="21"/>
                          <a:pt x="47" y="24"/>
                        </a:cubicBezTo>
                        <a:cubicBezTo>
                          <a:pt x="47" y="27"/>
                          <a:pt x="47" y="39"/>
                          <a:pt x="47" y="39"/>
                        </a:cubicBezTo>
                        <a:cubicBezTo>
                          <a:pt x="47" y="43"/>
                          <a:pt x="50" y="48"/>
                          <a:pt x="47" y="52"/>
                        </a:cubicBezTo>
                        <a:cubicBezTo>
                          <a:pt x="44" y="54"/>
                          <a:pt x="40" y="54"/>
                          <a:pt x="35" y="54"/>
                        </a:cubicBezTo>
                        <a:cubicBezTo>
                          <a:pt x="28" y="54"/>
                          <a:pt x="23" y="61"/>
                          <a:pt x="19" y="64"/>
                        </a:cubicBezTo>
                        <a:cubicBezTo>
                          <a:pt x="17" y="65"/>
                          <a:pt x="13" y="65"/>
                          <a:pt x="11" y="65"/>
                        </a:cubicBezTo>
                        <a:cubicBezTo>
                          <a:pt x="6" y="65"/>
                          <a:pt x="0" y="60"/>
                          <a:pt x="0" y="55"/>
                        </a:cubicBezTo>
                        <a:cubicBezTo>
                          <a:pt x="0" y="44"/>
                          <a:pt x="11" y="43"/>
                          <a:pt x="13" y="33"/>
                        </a:cubicBezTo>
                        <a:cubicBezTo>
                          <a:pt x="8" y="30"/>
                          <a:pt x="4" y="28"/>
                          <a:pt x="4" y="23"/>
                        </a:cubicBezTo>
                        <a:cubicBezTo>
                          <a:pt x="4" y="18"/>
                          <a:pt x="8" y="19"/>
                          <a:pt x="9" y="1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0" name="íŝḻiḋé"/>
                  <p:cNvSpPr/>
                  <p:nvPr/>
                </p:nvSpPr>
                <p:spPr bwMode="auto">
                  <a:xfrm>
                    <a:off x="4276725" y="1758950"/>
                    <a:ext cx="139700" cy="203200"/>
                  </a:xfrm>
                  <a:custGeom>
                    <a:avLst/>
                    <a:gdLst/>
                    <a:ahLst/>
                    <a:cxnLst>
                      <a:cxn ang="0">
                        <a:pos x="96" y="102"/>
                      </a:cxn>
                      <a:cxn ang="0">
                        <a:pos x="91" y="128"/>
                      </a:cxn>
                      <a:cxn ang="0">
                        <a:pos x="100" y="133"/>
                      </a:cxn>
                      <a:cxn ang="0">
                        <a:pos x="70" y="139"/>
                      </a:cxn>
                      <a:cxn ang="0">
                        <a:pos x="39" y="141"/>
                      </a:cxn>
                      <a:cxn ang="0">
                        <a:pos x="26" y="148"/>
                      </a:cxn>
                      <a:cxn ang="0">
                        <a:pos x="16" y="152"/>
                      </a:cxn>
                      <a:cxn ang="0">
                        <a:pos x="32" y="133"/>
                      </a:cxn>
                      <a:cxn ang="0">
                        <a:pos x="46" y="124"/>
                      </a:cxn>
                      <a:cxn ang="0">
                        <a:pos x="26" y="123"/>
                      </a:cxn>
                      <a:cxn ang="0">
                        <a:pos x="19" y="123"/>
                      </a:cxn>
                      <a:cxn ang="0">
                        <a:pos x="28" y="96"/>
                      </a:cxn>
                      <a:cxn ang="0">
                        <a:pos x="48" y="81"/>
                      </a:cxn>
                      <a:cxn ang="0">
                        <a:pos x="40" y="70"/>
                      </a:cxn>
                      <a:cxn ang="0">
                        <a:pos x="26" y="72"/>
                      </a:cxn>
                      <a:cxn ang="0">
                        <a:pos x="23" y="59"/>
                      </a:cxn>
                      <a:cxn ang="0">
                        <a:pos x="16" y="49"/>
                      </a:cxn>
                      <a:cxn ang="0">
                        <a:pos x="12" y="55"/>
                      </a:cxn>
                      <a:cxn ang="0">
                        <a:pos x="14" y="45"/>
                      </a:cxn>
                      <a:cxn ang="0">
                        <a:pos x="8" y="38"/>
                      </a:cxn>
                      <a:cxn ang="0">
                        <a:pos x="11" y="29"/>
                      </a:cxn>
                      <a:cxn ang="0">
                        <a:pos x="8" y="20"/>
                      </a:cxn>
                      <a:cxn ang="0">
                        <a:pos x="12" y="21"/>
                      </a:cxn>
                      <a:cxn ang="0">
                        <a:pos x="16" y="14"/>
                      </a:cxn>
                      <a:cxn ang="0">
                        <a:pos x="25" y="0"/>
                      </a:cxn>
                      <a:cxn ang="0">
                        <a:pos x="42" y="4"/>
                      </a:cxn>
                      <a:cxn ang="0">
                        <a:pos x="33" y="19"/>
                      </a:cxn>
                      <a:cxn ang="0">
                        <a:pos x="47" y="46"/>
                      </a:cxn>
                      <a:cxn ang="0">
                        <a:pos x="53" y="50"/>
                      </a:cxn>
                      <a:cxn ang="0">
                        <a:pos x="84" y="89"/>
                      </a:cxn>
                      <a:cxn ang="0">
                        <a:pos x="87" y="102"/>
                      </a:cxn>
                      <a:cxn ang="0">
                        <a:pos x="92" y="102"/>
                      </a:cxn>
                    </a:cxnLst>
                    <a:rect l="0" t="0" r="r" b="b"/>
                    <a:pathLst>
                      <a:path w="105" h="152">
                        <a:moveTo>
                          <a:pt x="90" y="103"/>
                        </a:moveTo>
                        <a:cubicBezTo>
                          <a:pt x="93" y="101"/>
                          <a:pt x="92" y="102"/>
                          <a:pt x="96" y="102"/>
                        </a:cubicBezTo>
                        <a:cubicBezTo>
                          <a:pt x="101" y="102"/>
                          <a:pt x="105" y="106"/>
                          <a:pt x="105" y="110"/>
                        </a:cubicBezTo>
                        <a:cubicBezTo>
                          <a:pt x="105" y="118"/>
                          <a:pt x="94" y="122"/>
                          <a:pt x="91" y="128"/>
                        </a:cubicBezTo>
                        <a:cubicBezTo>
                          <a:pt x="95" y="129"/>
                          <a:pt x="97" y="130"/>
                          <a:pt x="100" y="130"/>
                        </a:cubicBezTo>
                        <a:cubicBezTo>
                          <a:pt x="100" y="133"/>
                          <a:pt x="100" y="133"/>
                          <a:pt x="100" y="133"/>
                        </a:cubicBezTo>
                        <a:cubicBezTo>
                          <a:pt x="96" y="137"/>
                          <a:pt x="93" y="139"/>
                          <a:pt x="87" y="139"/>
                        </a:cubicBezTo>
                        <a:cubicBezTo>
                          <a:pt x="82" y="139"/>
                          <a:pt x="72" y="139"/>
                          <a:pt x="70" y="139"/>
                        </a:cubicBezTo>
                        <a:cubicBezTo>
                          <a:pt x="65" y="139"/>
                          <a:pt x="53" y="143"/>
                          <a:pt x="47" y="143"/>
                        </a:cubicBezTo>
                        <a:cubicBezTo>
                          <a:pt x="44" y="143"/>
                          <a:pt x="42" y="141"/>
                          <a:pt x="39" y="141"/>
                        </a:cubicBezTo>
                        <a:cubicBezTo>
                          <a:pt x="34" y="141"/>
                          <a:pt x="32" y="144"/>
                          <a:pt x="32" y="148"/>
                        </a:cubicBezTo>
                        <a:cubicBezTo>
                          <a:pt x="26" y="148"/>
                          <a:pt x="26" y="148"/>
                          <a:pt x="26" y="148"/>
                        </a:cubicBezTo>
                        <a:cubicBezTo>
                          <a:pt x="23" y="148"/>
                          <a:pt x="21" y="150"/>
                          <a:pt x="19" y="152"/>
                        </a:cubicBezTo>
                        <a:cubicBezTo>
                          <a:pt x="16" y="152"/>
                          <a:pt x="16" y="152"/>
                          <a:pt x="16" y="152"/>
                        </a:cubicBezTo>
                        <a:cubicBezTo>
                          <a:pt x="16" y="149"/>
                          <a:pt x="16" y="149"/>
                          <a:pt x="16" y="149"/>
                        </a:cubicBezTo>
                        <a:cubicBezTo>
                          <a:pt x="17" y="147"/>
                          <a:pt x="30" y="133"/>
                          <a:pt x="32" y="133"/>
                        </a:cubicBezTo>
                        <a:cubicBezTo>
                          <a:pt x="38" y="131"/>
                          <a:pt x="47" y="133"/>
                          <a:pt x="47" y="127"/>
                        </a:cubicBezTo>
                        <a:cubicBezTo>
                          <a:pt x="47" y="126"/>
                          <a:pt x="46" y="125"/>
                          <a:pt x="46" y="124"/>
                        </a:cubicBezTo>
                        <a:cubicBezTo>
                          <a:pt x="44" y="126"/>
                          <a:pt x="41" y="128"/>
                          <a:pt x="38" y="128"/>
                        </a:cubicBezTo>
                        <a:cubicBezTo>
                          <a:pt x="32" y="128"/>
                          <a:pt x="30" y="123"/>
                          <a:pt x="26" y="123"/>
                        </a:cubicBezTo>
                        <a:cubicBezTo>
                          <a:pt x="23" y="123"/>
                          <a:pt x="23" y="125"/>
                          <a:pt x="21" y="125"/>
                        </a:cubicBezTo>
                        <a:cubicBezTo>
                          <a:pt x="20" y="125"/>
                          <a:pt x="19" y="124"/>
                          <a:pt x="19" y="123"/>
                        </a:cubicBezTo>
                        <a:cubicBezTo>
                          <a:pt x="19" y="116"/>
                          <a:pt x="31" y="116"/>
                          <a:pt x="31" y="109"/>
                        </a:cubicBezTo>
                        <a:cubicBezTo>
                          <a:pt x="31" y="103"/>
                          <a:pt x="28" y="101"/>
                          <a:pt x="28" y="96"/>
                        </a:cubicBezTo>
                        <a:cubicBezTo>
                          <a:pt x="36" y="96"/>
                          <a:pt x="45" y="92"/>
                          <a:pt x="48" y="88"/>
                        </a:cubicBezTo>
                        <a:cubicBezTo>
                          <a:pt x="48" y="81"/>
                          <a:pt x="48" y="81"/>
                          <a:pt x="48" y="81"/>
                        </a:cubicBezTo>
                        <a:cubicBezTo>
                          <a:pt x="43" y="82"/>
                          <a:pt x="37" y="81"/>
                          <a:pt x="37" y="77"/>
                        </a:cubicBezTo>
                        <a:cubicBezTo>
                          <a:pt x="37" y="73"/>
                          <a:pt x="39" y="72"/>
                          <a:pt x="40" y="70"/>
                        </a:cubicBezTo>
                        <a:cubicBezTo>
                          <a:pt x="39" y="70"/>
                          <a:pt x="38" y="70"/>
                          <a:pt x="36" y="70"/>
                        </a:cubicBezTo>
                        <a:cubicBezTo>
                          <a:pt x="32" y="70"/>
                          <a:pt x="30" y="72"/>
                          <a:pt x="26" y="72"/>
                        </a:cubicBezTo>
                        <a:cubicBezTo>
                          <a:pt x="22" y="72"/>
                          <a:pt x="19" y="72"/>
                          <a:pt x="19" y="69"/>
                        </a:cubicBezTo>
                        <a:cubicBezTo>
                          <a:pt x="19" y="65"/>
                          <a:pt x="23" y="63"/>
                          <a:pt x="23" y="59"/>
                        </a:cubicBezTo>
                        <a:cubicBezTo>
                          <a:pt x="23" y="55"/>
                          <a:pt x="22" y="55"/>
                          <a:pt x="23" y="51"/>
                        </a:cubicBezTo>
                        <a:cubicBezTo>
                          <a:pt x="20" y="51"/>
                          <a:pt x="17" y="50"/>
                          <a:pt x="16" y="49"/>
                        </a:cubicBezTo>
                        <a:cubicBezTo>
                          <a:pt x="14" y="52"/>
                          <a:pt x="15" y="54"/>
                          <a:pt x="16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2"/>
                          <a:pt x="12" y="51"/>
                          <a:pt x="12" y="48"/>
                        </a:cubicBezTo>
                        <a:cubicBezTo>
                          <a:pt x="12" y="47"/>
                          <a:pt x="13" y="46"/>
                          <a:pt x="14" y="45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cubicBezTo>
                          <a:pt x="12" y="41"/>
                          <a:pt x="8" y="40"/>
                          <a:pt x="8" y="38"/>
                        </a:cubicBezTo>
                        <a:cubicBezTo>
                          <a:pt x="8" y="36"/>
                          <a:pt x="11" y="32"/>
                          <a:pt x="11" y="32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4" y="27"/>
                          <a:pt x="0" y="26"/>
                          <a:pt x="0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23"/>
                          <a:pt x="10" y="24"/>
                          <a:pt x="11" y="24"/>
                        </a:cubicBezTo>
                        <a:cubicBezTo>
                          <a:pt x="12" y="24"/>
                          <a:pt x="12" y="22"/>
                          <a:pt x="12" y="21"/>
                        </a:cubicBezTo>
                        <a:cubicBezTo>
                          <a:pt x="12" y="21"/>
                          <a:pt x="10" y="20"/>
                          <a:pt x="10" y="19"/>
                        </a:cubicBezTo>
                        <a:cubicBezTo>
                          <a:pt x="10" y="15"/>
                          <a:pt x="13" y="14"/>
                          <a:pt x="16" y="14"/>
                        </a:cubicBezTo>
                        <a:cubicBezTo>
                          <a:pt x="16" y="10"/>
                          <a:pt x="18" y="8"/>
                          <a:pt x="18" y="6"/>
                        </a:cubicBezTo>
                        <a:cubicBezTo>
                          <a:pt x="18" y="4"/>
                          <a:pt x="23" y="0"/>
                          <a:pt x="25" y="0"/>
                        </a:cubicBezTo>
                        <a:cubicBezTo>
                          <a:pt x="30" y="0"/>
                          <a:pt x="35" y="0"/>
                          <a:pt x="38" y="0"/>
                        </a:cubicBezTo>
                        <a:cubicBezTo>
                          <a:pt x="40" y="0"/>
                          <a:pt x="42" y="3"/>
                          <a:pt x="42" y="4"/>
                        </a:cubicBezTo>
                        <a:cubicBezTo>
                          <a:pt x="42" y="10"/>
                          <a:pt x="33" y="10"/>
                          <a:pt x="31" y="16"/>
                        </a:cubicBezTo>
                        <a:cubicBezTo>
                          <a:pt x="31" y="17"/>
                          <a:pt x="32" y="18"/>
                          <a:pt x="33" y="19"/>
                        </a:cubicBezTo>
                        <a:cubicBezTo>
                          <a:pt x="59" y="19"/>
                          <a:pt x="59" y="19"/>
                          <a:pt x="59" y="19"/>
                        </a:cubicBezTo>
                        <a:cubicBezTo>
                          <a:pt x="60" y="32"/>
                          <a:pt x="47" y="37"/>
                          <a:pt x="47" y="46"/>
                        </a:cubicBezTo>
                        <a:cubicBezTo>
                          <a:pt x="45" y="47"/>
                          <a:pt x="44" y="48"/>
                          <a:pt x="43" y="50"/>
                        </a:cubicBezTo>
                        <a:cubicBezTo>
                          <a:pt x="48" y="51"/>
                          <a:pt x="50" y="49"/>
                          <a:pt x="53" y="50"/>
                        </a:cubicBezTo>
                        <a:cubicBezTo>
                          <a:pt x="62" y="53"/>
                          <a:pt x="60" y="63"/>
                          <a:pt x="66" y="69"/>
                        </a:cubicBezTo>
                        <a:cubicBezTo>
                          <a:pt x="73" y="76"/>
                          <a:pt x="84" y="79"/>
                          <a:pt x="84" y="89"/>
                        </a:cubicBezTo>
                        <a:cubicBezTo>
                          <a:pt x="84" y="93"/>
                          <a:pt x="89" y="95"/>
                          <a:pt x="89" y="99"/>
                        </a:cubicBezTo>
                        <a:cubicBezTo>
                          <a:pt x="89" y="100"/>
                          <a:pt x="88" y="101"/>
                          <a:pt x="87" y="102"/>
                        </a:cubicBezTo>
                        <a:cubicBezTo>
                          <a:pt x="87" y="105"/>
                          <a:pt x="87" y="105"/>
                          <a:pt x="87" y="105"/>
                        </a:cubicBezTo>
                        <a:cubicBezTo>
                          <a:pt x="90" y="104"/>
                          <a:pt x="90" y="103"/>
                          <a:pt x="92" y="102"/>
                        </a:cubicBezTo>
                        <a:lnTo>
                          <a:pt x="90" y="10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1" name="îśḻïḍe"/>
                  <p:cNvSpPr/>
                  <p:nvPr/>
                </p:nvSpPr>
                <p:spPr bwMode="auto">
                  <a:xfrm>
                    <a:off x="4592638" y="2203450"/>
                    <a:ext cx="46038" cy="30163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8"/>
                      </a:cxn>
                      <a:cxn ang="0">
                        <a:pos x="7" y="10"/>
                      </a:cxn>
                      <a:cxn ang="0">
                        <a:pos x="27" y="21"/>
                      </a:cxn>
                      <a:cxn ang="0">
                        <a:pos x="30" y="23"/>
                      </a:cxn>
                      <a:cxn ang="0">
                        <a:pos x="33" y="20"/>
                      </a:cxn>
                      <a:cxn ang="0">
                        <a:pos x="31" y="13"/>
                      </a:cxn>
                      <a:cxn ang="0">
                        <a:pos x="33" y="8"/>
                      </a:cxn>
                      <a:cxn ang="0">
                        <a:pos x="35" y="3"/>
                      </a:cxn>
                      <a:cxn ang="0">
                        <a:pos x="20" y="6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5" h="23">
                        <a:moveTo>
                          <a:pt x="0" y="5"/>
                        </a:move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10"/>
                          <a:pt x="5" y="10"/>
                          <a:pt x="7" y="10"/>
                        </a:cubicBezTo>
                        <a:cubicBezTo>
                          <a:pt x="14" y="12"/>
                          <a:pt x="19" y="20"/>
                          <a:pt x="27" y="21"/>
                        </a:cubicBezTo>
                        <a:cubicBezTo>
                          <a:pt x="27" y="23"/>
                          <a:pt x="29" y="23"/>
                          <a:pt x="30" y="23"/>
                        </a:cubicBezTo>
                        <a:cubicBezTo>
                          <a:pt x="32" y="23"/>
                          <a:pt x="33" y="21"/>
                          <a:pt x="33" y="20"/>
                        </a:cubicBezTo>
                        <a:cubicBezTo>
                          <a:pt x="33" y="17"/>
                          <a:pt x="31" y="16"/>
                          <a:pt x="31" y="13"/>
                        </a:cubicBezTo>
                        <a:cubicBezTo>
                          <a:pt x="31" y="11"/>
                          <a:pt x="33" y="8"/>
                          <a:pt x="33" y="8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8" y="2"/>
                          <a:pt x="25" y="6"/>
                          <a:pt x="20" y="6"/>
                        </a:cubicBezTo>
                        <a:cubicBezTo>
                          <a:pt x="14" y="6"/>
                          <a:pt x="10" y="0"/>
                          <a:pt x="0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2" name="íS1ïḍê"/>
                  <p:cNvSpPr/>
                  <p:nvPr/>
                </p:nvSpPr>
                <p:spPr bwMode="auto">
                  <a:xfrm>
                    <a:off x="4527550" y="2111375"/>
                    <a:ext cx="15875" cy="30163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10" y="0"/>
                      </a:cxn>
                      <a:cxn ang="0">
                        <a:pos x="12" y="5"/>
                      </a:cxn>
                      <a:cxn ang="0">
                        <a:pos x="8" y="23"/>
                      </a:cxn>
                      <a:cxn ang="0">
                        <a:pos x="0" y="6"/>
                      </a:cxn>
                      <a:cxn ang="0">
                        <a:pos x="3" y="5"/>
                      </a:cxn>
                    </a:cxnLst>
                    <a:rect l="0" t="0" r="r" b="b"/>
                    <a:pathLst>
                      <a:path w="12" h="23">
                        <a:moveTo>
                          <a:pt x="3" y="5"/>
                        </a:moveTo>
                        <a:cubicBezTo>
                          <a:pt x="6" y="5"/>
                          <a:pt x="8" y="1"/>
                          <a:pt x="10" y="0"/>
                        </a:cubicBezTo>
                        <a:cubicBezTo>
                          <a:pt x="10" y="3"/>
                          <a:pt x="11" y="5"/>
                          <a:pt x="12" y="5"/>
                        </a:cubicBezTo>
                        <a:cubicBezTo>
                          <a:pt x="11" y="11"/>
                          <a:pt x="10" y="20"/>
                          <a:pt x="8" y="23"/>
                        </a:cubicBezTo>
                        <a:cubicBezTo>
                          <a:pt x="4" y="22"/>
                          <a:pt x="2" y="9"/>
                          <a:pt x="0" y="6"/>
                        </a:cubicBezTo>
                        <a:cubicBezTo>
                          <a:pt x="1" y="6"/>
                          <a:pt x="2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3" name="îsḻiḓe"/>
                  <p:cNvSpPr/>
                  <p:nvPr/>
                </p:nvSpPr>
                <p:spPr bwMode="auto">
                  <a:xfrm>
                    <a:off x="4524375" y="2144713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5" y="15"/>
                      </a:cxn>
                      <a:cxn ang="0">
                        <a:pos x="0" y="6"/>
                      </a:cxn>
                      <a:cxn ang="0">
                        <a:pos x="9" y="0"/>
                      </a:cxn>
                      <a:cxn ang="0">
                        <a:pos x="15" y="3"/>
                      </a:cxn>
                      <a:cxn ang="0">
                        <a:pos x="18" y="21"/>
                      </a:cxn>
                      <a:cxn ang="0">
                        <a:pos x="6" y="33"/>
                      </a:cxn>
                      <a:cxn ang="0">
                        <a:pos x="2" y="24"/>
                      </a:cxn>
                      <a:cxn ang="0">
                        <a:pos x="5" y="15"/>
                      </a:cxn>
                    </a:cxnLst>
                    <a:rect l="0" t="0" r="r" b="b"/>
                    <a:pathLst>
                      <a:path w="19" h="33">
                        <a:moveTo>
                          <a:pt x="5" y="15"/>
                        </a:moveTo>
                        <a:cubicBezTo>
                          <a:pt x="5" y="12"/>
                          <a:pt x="1" y="9"/>
                          <a:pt x="0" y="6"/>
                        </a:cubicBezTo>
                        <a:cubicBezTo>
                          <a:pt x="5" y="4"/>
                          <a:pt x="5" y="0"/>
                          <a:pt x="9" y="0"/>
                        </a:cubicBezTo>
                        <a:cubicBezTo>
                          <a:pt x="13" y="0"/>
                          <a:pt x="14" y="3"/>
                          <a:pt x="15" y="3"/>
                        </a:cubicBezTo>
                        <a:cubicBezTo>
                          <a:pt x="19" y="10"/>
                          <a:pt x="18" y="14"/>
                          <a:pt x="18" y="21"/>
                        </a:cubicBezTo>
                        <a:cubicBezTo>
                          <a:pt x="18" y="27"/>
                          <a:pt x="10" y="33"/>
                          <a:pt x="6" y="33"/>
                        </a:cubicBezTo>
                        <a:cubicBezTo>
                          <a:pt x="2" y="33"/>
                          <a:pt x="2" y="27"/>
                          <a:pt x="2" y="24"/>
                        </a:cubicBezTo>
                        <a:cubicBezTo>
                          <a:pt x="2" y="20"/>
                          <a:pt x="5" y="18"/>
                          <a:pt x="5" y="1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4" name="işlíḑe"/>
                  <p:cNvSpPr/>
                  <p:nvPr/>
                </p:nvSpPr>
                <p:spPr bwMode="auto">
                  <a:xfrm>
                    <a:off x="4429125" y="2171700"/>
                    <a:ext cx="12700" cy="9525"/>
                  </a:xfrm>
                  <a:custGeom>
                    <a:avLst/>
                    <a:gdLst/>
                    <a:ahLst/>
                    <a:cxnLst>
                      <a:cxn ang="0">
                        <a:pos x="9" y="5"/>
                      </a:cxn>
                      <a:cxn ang="0">
                        <a:pos x="6" y="7"/>
                      </a:cxn>
                      <a:cxn ang="0">
                        <a:pos x="0" y="3"/>
                      </a:cxn>
                      <a:cxn ang="0">
                        <a:pos x="7" y="0"/>
                      </a:cxn>
                      <a:cxn ang="0">
                        <a:pos x="9" y="5"/>
                      </a:cxn>
                    </a:cxnLst>
                    <a:rect l="0" t="0" r="r" b="b"/>
                    <a:pathLst>
                      <a:path w="9" h="7">
                        <a:moveTo>
                          <a:pt x="9" y="5"/>
                        </a:moveTo>
                        <a:cubicBezTo>
                          <a:pt x="9" y="6"/>
                          <a:pt x="7" y="7"/>
                          <a:pt x="6" y="7"/>
                        </a:cubicBezTo>
                        <a:cubicBezTo>
                          <a:pt x="4" y="7"/>
                          <a:pt x="1" y="3"/>
                          <a:pt x="0" y="3"/>
                        </a:cubicBezTo>
                        <a:cubicBezTo>
                          <a:pt x="3" y="2"/>
                          <a:pt x="5" y="0"/>
                          <a:pt x="7" y="0"/>
                        </a:cubicBezTo>
                        <a:cubicBezTo>
                          <a:pt x="7" y="1"/>
                          <a:pt x="9" y="3"/>
                          <a:pt x="9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5" name="íşľíďè"/>
                  <p:cNvSpPr/>
                  <p:nvPr/>
                </p:nvSpPr>
                <p:spPr bwMode="auto">
                  <a:xfrm>
                    <a:off x="4551363" y="1833563"/>
                    <a:ext cx="15875" cy="19050"/>
                  </a:xfrm>
                  <a:custGeom>
                    <a:avLst/>
                    <a:gdLst/>
                    <a:ahLst/>
                    <a:cxnLst>
                      <a:cxn ang="0">
                        <a:pos x="11" y="10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  <a:cxn ang="0">
                        <a:pos x="9" y="0"/>
                      </a:cxn>
                      <a:cxn ang="0">
                        <a:pos x="12" y="9"/>
                      </a:cxn>
                      <a:cxn ang="0">
                        <a:pos x="11" y="14"/>
                      </a:cxn>
                      <a:cxn ang="0">
                        <a:pos x="11" y="10"/>
                      </a:cxn>
                    </a:cxnLst>
                    <a:rect l="0" t="0" r="r" b="b"/>
                    <a:pathLst>
                      <a:path w="12" h="14">
                        <a:moveTo>
                          <a:pt x="11" y="10"/>
                        </a:moveTo>
                        <a:cubicBezTo>
                          <a:pt x="5" y="10"/>
                          <a:pt x="0" y="9"/>
                          <a:pt x="0" y="5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6"/>
                          <a:pt x="12" y="5"/>
                          <a:pt x="12" y="9"/>
                        </a:cubicBezTo>
                        <a:cubicBezTo>
                          <a:pt x="12" y="13"/>
                          <a:pt x="11" y="12"/>
                          <a:pt x="11" y="14"/>
                        </a:cubicBezTo>
                        <a:cubicBezTo>
                          <a:pt x="11" y="13"/>
                          <a:pt x="11" y="12"/>
                          <a:pt x="11" y="1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6" name="íṣ1íḓé"/>
                  <p:cNvSpPr/>
                  <p:nvPr/>
                </p:nvSpPr>
                <p:spPr bwMode="auto">
                  <a:xfrm>
                    <a:off x="4684713" y="1773238"/>
                    <a:ext cx="15875" cy="23813"/>
                  </a:xfrm>
                  <a:custGeom>
                    <a:avLst/>
                    <a:gdLst/>
                    <a:ahLst/>
                    <a:cxnLst>
                      <a:cxn ang="0">
                        <a:pos x="8" y="6"/>
                      </a:cxn>
                      <a:cxn ang="0">
                        <a:pos x="1" y="17"/>
                      </a:cxn>
                      <a:cxn ang="0">
                        <a:pos x="1" y="11"/>
                      </a:cxn>
                      <a:cxn ang="0">
                        <a:pos x="11" y="0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11" h="17">
                        <a:moveTo>
                          <a:pt x="8" y="6"/>
                        </a:moveTo>
                        <a:cubicBezTo>
                          <a:pt x="8" y="11"/>
                          <a:pt x="4" y="13"/>
                          <a:pt x="1" y="17"/>
                        </a:cubicBezTo>
                        <a:cubicBezTo>
                          <a:pt x="0" y="15"/>
                          <a:pt x="1" y="14"/>
                          <a:pt x="1" y="11"/>
                        </a:cubicBezTo>
                        <a:cubicBezTo>
                          <a:pt x="1" y="9"/>
                          <a:pt x="3" y="1"/>
                          <a:pt x="11" y="0"/>
                        </a:cubicBezTo>
                        <a:cubicBezTo>
                          <a:pt x="10" y="2"/>
                          <a:pt x="8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7" name="iṥ1îḑe"/>
                  <p:cNvSpPr/>
                  <p:nvPr/>
                </p:nvSpPr>
                <p:spPr bwMode="auto">
                  <a:xfrm>
                    <a:off x="4746625" y="1744663"/>
                    <a:ext cx="20638" cy="26988"/>
                  </a:xfrm>
                  <a:custGeom>
                    <a:avLst/>
                    <a:gdLst/>
                    <a:ahLst/>
                    <a:cxnLst>
                      <a:cxn ang="0">
                        <a:pos x="12" y="10"/>
                      </a:cxn>
                      <a:cxn ang="0">
                        <a:pos x="12" y="16"/>
                      </a:cxn>
                      <a:cxn ang="0">
                        <a:pos x="5" y="20"/>
                      </a:cxn>
                      <a:cxn ang="0">
                        <a:pos x="0" y="13"/>
                      </a:cxn>
                      <a:cxn ang="0">
                        <a:pos x="10" y="10"/>
                      </a:cxn>
                      <a:cxn ang="0">
                        <a:pos x="7" y="5"/>
                      </a:cxn>
                      <a:cxn ang="0">
                        <a:pos x="11" y="0"/>
                      </a:cxn>
                      <a:cxn ang="0">
                        <a:pos x="16" y="5"/>
                      </a:cxn>
                      <a:cxn ang="0">
                        <a:pos x="12" y="10"/>
                      </a:cxn>
                    </a:cxnLst>
                    <a:rect l="0" t="0" r="r" b="b"/>
                    <a:pathLst>
                      <a:path w="16" h="20">
                        <a:moveTo>
                          <a:pt x="12" y="10"/>
                        </a:moveTo>
                        <a:cubicBezTo>
                          <a:pt x="12" y="12"/>
                          <a:pt x="12" y="14"/>
                          <a:pt x="12" y="16"/>
                        </a:cubicBezTo>
                        <a:cubicBezTo>
                          <a:pt x="12" y="17"/>
                          <a:pt x="6" y="20"/>
                          <a:pt x="5" y="20"/>
                        </a:cubicBezTo>
                        <a:cubicBezTo>
                          <a:pt x="1" y="20"/>
                          <a:pt x="0" y="16"/>
                          <a:pt x="0" y="13"/>
                        </a:cubicBezTo>
                        <a:cubicBezTo>
                          <a:pt x="4" y="13"/>
                          <a:pt x="6" y="10"/>
                          <a:pt x="10" y="10"/>
                        </a:cubicBezTo>
                        <a:cubicBezTo>
                          <a:pt x="9" y="8"/>
                          <a:pt x="7" y="7"/>
                          <a:pt x="7" y="5"/>
                        </a:cubicBezTo>
                        <a:cubicBezTo>
                          <a:pt x="7" y="2"/>
                          <a:pt x="11" y="0"/>
                          <a:pt x="11" y="0"/>
                        </a:cubicBezTo>
                        <a:cubicBezTo>
                          <a:pt x="13" y="3"/>
                          <a:pt x="14" y="4"/>
                          <a:pt x="16" y="5"/>
                        </a:cubicBezTo>
                        <a:cubicBezTo>
                          <a:pt x="15" y="7"/>
                          <a:pt x="13" y="10"/>
                          <a:pt x="12" y="1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6" name="iṣľïḑê"/>
              <p:cNvGrpSpPr/>
              <p:nvPr/>
            </p:nvGrpSpPr>
            <p:grpSpPr>
              <a:xfrm>
                <a:off x="5105592" y="3000642"/>
                <a:ext cx="941498" cy="822454"/>
                <a:chOff x="6275388" y="2879725"/>
                <a:chExt cx="966788" cy="844551"/>
              </a:xfrm>
              <a:grpFill/>
            </p:grpSpPr>
            <p:sp>
              <p:nvSpPr>
                <p:cNvPr id="115" name="íśḷîdê"/>
                <p:cNvSpPr/>
                <p:nvPr/>
              </p:nvSpPr>
              <p:spPr bwMode="auto">
                <a:xfrm>
                  <a:off x="6567488" y="2879725"/>
                  <a:ext cx="339725" cy="1762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160" y="39"/>
                    </a:cxn>
                    <a:cxn ang="0">
                      <a:pos x="173" y="45"/>
                    </a:cxn>
                    <a:cxn ang="0">
                      <a:pos x="179" y="49"/>
                    </a:cxn>
                    <a:cxn ang="0">
                      <a:pos x="203" y="71"/>
                    </a:cxn>
                    <a:cxn ang="0">
                      <a:pos x="217" y="78"/>
                    </a:cxn>
                    <a:cxn ang="0">
                      <a:pos x="208" y="85"/>
                    </a:cxn>
                    <a:cxn ang="0">
                      <a:pos x="217" y="96"/>
                    </a:cxn>
                    <a:cxn ang="0">
                      <a:pos x="224" y="108"/>
                    </a:cxn>
                    <a:cxn ang="0">
                      <a:pos x="233" y="113"/>
                    </a:cxn>
                    <a:cxn ang="0">
                      <a:pos x="237" y="118"/>
                    </a:cxn>
                    <a:cxn ang="0">
                      <a:pos x="242" y="119"/>
                    </a:cxn>
                    <a:cxn ang="0">
                      <a:pos x="247" y="124"/>
                    </a:cxn>
                    <a:cxn ang="0">
                      <a:pos x="255" y="126"/>
                    </a:cxn>
                    <a:cxn ang="0">
                      <a:pos x="250" y="133"/>
                    </a:cxn>
                    <a:cxn ang="0">
                      <a:pos x="247" y="133"/>
                    </a:cxn>
                    <a:cxn ang="0">
                      <a:pos x="239" y="127"/>
                    </a:cxn>
                    <a:cxn ang="0">
                      <a:pos x="227" y="127"/>
                    </a:cxn>
                    <a:cxn ang="0">
                      <a:pos x="210" y="116"/>
                    </a:cxn>
                    <a:cxn ang="0">
                      <a:pos x="206" y="113"/>
                    </a:cxn>
                    <a:cxn ang="0">
                      <a:pos x="175" y="92"/>
                    </a:cxn>
                    <a:cxn ang="0">
                      <a:pos x="158" y="103"/>
                    </a:cxn>
                    <a:cxn ang="0">
                      <a:pos x="156" y="113"/>
                    </a:cxn>
                    <a:cxn ang="0">
                      <a:pos x="139" y="113"/>
                    </a:cxn>
                    <a:cxn ang="0">
                      <a:pos x="113" y="100"/>
                    </a:cxn>
                    <a:cxn ang="0">
                      <a:pos x="107" y="102"/>
                    </a:cxn>
                    <a:cxn ang="0">
                      <a:pos x="98" y="102"/>
                    </a:cxn>
                    <a:cxn ang="0">
                      <a:pos x="90" y="99"/>
                    </a:cxn>
                    <a:cxn ang="0">
                      <a:pos x="101" y="90"/>
                    </a:cxn>
                    <a:cxn ang="0">
                      <a:pos x="96" y="71"/>
                    </a:cxn>
                    <a:cxn ang="0">
                      <a:pos x="77" y="59"/>
                    </a:cxn>
                    <a:cxn ang="0">
                      <a:pos x="53" y="54"/>
                    </a:cxn>
                    <a:cxn ang="0">
                      <a:pos x="37" y="45"/>
                    </a:cxn>
                    <a:cxn ang="0">
                      <a:pos x="37" y="41"/>
                    </a:cxn>
                    <a:cxn ang="0">
                      <a:pos x="30" y="49"/>
                    </a:cxn>
                    <a:cxn ang="0">
                      <a:pos x="26" y="48"/>
                    </a:cxn>
                    <a:cxn ang="0">
                      <a:pos x="24" y="38"/>
                    </a:cxn>
                    <a:cxn ang="0">
                      <a:pos x="16" y="33"/>
                    </a:cxn>
                    <a:cxn ang="0">
                      <a:pos x="38" y="25"/>
                    </a:cxn>
                    <a:cxn ang="0">
                      <a:pos x="35" y="25"/>
                    </a:cxn>
                    <a:cxn ang="0">
                      <a:pos x="23" y="27"/>
                    </a:cxn>
                    <a:cxn ang="0">
                      <a:pos x="16" y="26"/>
                    </a:cxn>
                    <a:cxn ang="0">
                      <a:pos x="14" y="22"/>
                    </a:cxn>
                    <a:cxn ang="0">
                      <a:pos x="0" y="12"/>
                    </a:cxn>
                    <a:cxn ang="0">
                      <a:pos x="6" y="8"/>
                    </a:cxn>
                    <a:cxn ang="0">
                      <a:pos x="23" y="0"/>
                    </a:cxn>
                    <a:cxn ang="0">
                      <a:pos x="44" y="9"/>
                    </a:cxn>
                    <a:cxn ang="0">
                      <a:pos x="44" y="25"/>
                    </a:cxn>
                    <a:cxn ang="0">
                      <a:pos x="50" y="29"/>
                    </a:cxn>
                    <a:cxn ang="0">
                      <a:pos x="59" y="38"/>
                    </a:cxn>
                    <a:cxn ang="0">
                      <a:pos x="67" y="30"/>
                    </a:cxn>
                    <a:cxn ang="0">
                      <a:pos x="78" y="25"/>
                    </a:cxn>
                    <a:cxn ang="0">
                      <a:pos x="92" y="14"/>
                    </a:cxn>
                    <a:cxn ang="0">
                      <a:pos x="98" y="17"/>
                    </a:cxn>
                    <a:cxn ang="0">
                      <a:pos x="109" y="25"/>
                    </a:cxn>
                    <a:cxn ang="0">
                      <a:pos x="121" y="25"/>
                    </a:cxn>
                    <a:cxn ang="0">
                      <a:pos x="130" y="29"/>
                    </a:cxn>
                    <a:cxn ang="0">
                      <a:pos x="130" y="30"/>
                    </a:cxn>
                    <a:cxn ang="0">
                      <a:pos x="128" y="28"/>
                    </a:cxn>
                  </a:cxnLst>
                  <a:rect l="0" t="0" r="r" b="b"/>
                  <a:pathLst>
                    <a:path w="255" h="133">
                      <a:moveTo>
                        <a:pt x="128" y="28"/>
                      </a:moveTo>
                      <a:cubicBezTo>
                        <a:pt x="133" y="33"/>
                        <a:pt x="149" y="39"/>
                        <a:pt x="160" y="39"/>
                      </a:cubicBezTo>
                      <a:cubicBezTo>
                        <a:pt x="165" y="39"/>
                        <a:pt x="168" y="45"/>
                        <a:pt x="173" y="45"/>
                      </a:cubicBezTo>
                      <a:cubicBezTo>
                        <a:pt x="173" y="48"/>
                        <a:pt x="176" y="49"/>
                        <a:pt x="179" y="49"/>
                      </a:cubicBezTo>
                      <a:cubicBezTo>
                        <a:pt x="193" y="54"/>
                        <a:pt x="192" y="66"/>
                        <a:pt x="203" y="71"/>
                      </a:cubicBezTo>
                      <a:cubicBezTo>
                        <a:pt x="207" y="73"/>
                        <a:pt x="217" y="68"/>
                        <a:pt x="217" y="78"/>
                      </a:cubicBezTo>
                      <a:cubicBezTo>
                        <a:pt x="217" y="83"/>
                        <a:pt x="208" y="81"/>
                        <a:pt x="208" y="85"/>
                      </a:cubicBezTo>
                      <a:cubicBezTo>
                        <a:pt x="208" y="87"/>
                        <a:pt x="216" y="95"/>
                        <a:pt x="217" y="96"/>
                      </a:cubicBezTo>
                      <a:cubicBezTo>
                        <a:pt x="221" y="100"/>
                        <a:pt x="220" y="103"/>
                        <a:pt x="224" y="108"/>
                      </a:cubicBezTo>
                      <a:cubicBezTo>
                        <a:pt x="225" y="111"/>
                        <a:pt x="230" y="113"/>
                        <a:pt x="233" y="113"/>
                      </a:cubicBezTo>
                      <a:cubicBezTo>
                        <a:pt x="235" y="113"/>
                        <a:pt x="236" y="116"/>
                        <a:pt x="237" y="118"/>
                      </a:cubicBezTo>
                      <a:cubicBezTo>
                        <a:pt x="238" y="120"/>
                        <a:pt x="240" y="118"/>
                        <a:pt x="242" y="119"/>
                      </a:cubicBezTo>
                      <a:cubicBezTo>
                        <a:pt x="245" y="119"/>
                        <a:pt x="246" y="122"/>
                        <a:pt x="247" y="124"/>
                      </a:cubicBezTo>
                      <a:cubicBezTo>
                        <a:pt x="247" y="126"/>
                        <a:pt x="254" y="125"/>
                        <a:pt x="255" y="126"/>
                      </a:cubicBezTo>
                      <a:cubicBezTo>
                        <a:pt x="253" y="127"/>
                        <a:pt x="250" y="130"/>
                        <a:pt x="250" y="133"/>
                      </a:cubicBezTo>
                      <a:cubicBezTo>
                        <a:pt x="249" y="133"/>
                        <a:pt x="248" y="133"/>
                        <a:pt x="247" y="133"/>
                      </a:cubicBezTo>
                      <a:cubicBezTo>
                        <a:pt x="246" y="133"/>
                        <a:pt x="240" y="128"/>
                        <a:pt x="239" y="127"/>
                      </a:cubicBezTo>
                      <a:cubicBezTo>
                        <a:pt x="227" y="127"/>
                        <a:pt x="227" y="127"/>
                        <a:pt x="227" y="127"/>
                      </a:cubicBezTo>
                      <a:cubicBezTo>
                        <a:pt x="221" y="126"/>
                        <a:pt x="210" y="121"/>
                        <a:pt x="210" y="116"/>
                      </a:cubicBezTo>
                      <a:cubicBezTo>
                        <a:pt x="210" y="115"/>
                        <a:pt x="207" y="114"/>
                        <a:pt x="206" y="113"/>
                      </a:cubicBezTo>
                      <a:cubicBezTo>
                        <a:pt x="197" y="104"/>
                        <a:pt x="189" y="92"/>
                        <a:pt x="175" y="92"/>
                      </a:cubicBezTo>
                      <a:cubicBezTo>
                        <a:pt x="164" y="92"/>
                        <a:pt x="165" y="100"/>
                        <a:pt x="158" y="103"/>
                      </a:cubicBezTo>
                      <a:cubicBezTo>
                        <a:pt x="160" y="108"/>
                        <a:pt x="156" y="110"/>
                        <a:pt x="156" y="113"/>
                      </a:cubicBezTo>
                      <a:cubicBezTo>
                        <a:pt x="146" y="113"/>
                        <a:pt x="144" y="113"/>
                        <a:pt x="139" y="113"/>
                      </a:cubicBezTo>
                      <a:cubicBezTo>
                        <a:pt x="128" y="113"/>
                        <a:pt x="125" y="100"/>
                        <a:pt x="113" y="100"/>
                      </a:cubicBezTo>
                      <a:cubicBezTo>
                        <a:pt x="112" y="100"/>
                        <a:pt x="107" y="100"/>
                        <a:pt x="107" y="102"/>
                      </a:cubicBezTo>
                      <a:cubicBezTo>
                        <a:pt x="98" y="102"/>
                        <a:pt x="98" y="102"/>
                        <a:pt x="98" y="102"/>
                      </a:cubicBezTo>
                      <a:cubicBezTo>
                        <a:pt x="94" y="102"/>
                        <a:pt x="90" y="102"/>
                        <a:pt x="90" y="99"/>
                      </a:cubicBezTo>
                      <a:cubicBezTo>
                        <a:pt x="90" y="93"/>
                        <a:pt x="99" y="91"/>
                        <a:pt x="101" y="90"/>
                      </a:cubicBezTo>
                      <a:cubicBezTo>
                        <a:pt x="95" y="84"/>
                        <a:pt x="98" y="78"/>
                        <a:pt x="96" y="71"/>
                      </a:cubicBezTo>
                      <a:cubicBezTo>
                        <a:pt x="94" y="66"/>
                        <a:pt x="82" y="61"/>
                        <a:pt x="77" y="59"/>
                      </a:cubicBezTo>
                      <a:cubicBezTo>
                        <a:pt x="72" y="56"/>
                        <a:pt x="60" y="54"/>
                        <a:pt x="53" y="54"/>
                      </a:cubicBezTo>
                      <a:cubicBezTo>
                        <a:pt x="47" y="54"/>
                        <a:pt x="44" y="43"/>
                        <a:pt x="37" y="45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6" y="44"/>
                        <a:pt x="34" y="49"/>
                        <a:pt x="30" y="49"/>
                      </a:cubicBezTo>
                      <a:cubicBezTo>
                        <a:pt x="29" y="49"/>
                        <a:pt x="26" y="49"/>
                        <a:pt x="26" y="48"/>
                      </a:cubicBezTo>
                      <a:cubicBezTo>
                        <a:pt x="24" y="43"/>
                        <a:pt x="26" y="41"/>
                        <a:pt x="24" y="38"/>
                      </a:cubicBezTo>
                      <a:cubicBezTo>
                        <a:pt x="22" y="34"/>
                        <a:pt x="17" y="36"/>
                        <a:pt x="16" y="33"/>
                      </a:cubicBezTo>
                      <a:cubicBezTo>
                        <a:pt x="22" y="29"/>
                        <a:pt x="35" y="30"/>
                        <a:pt x="38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0" y="26"/>
                        <a:pt x="27" y="27"/>
                        <a:pt x="23" y="27"/>
                      </a:cubicBezTo>
                      <a:cubicBezTo>
                        <a:pt x="20" y="27"/>
                        <a:pt x="19" y="26"/>
                        <a:pt x="16" y="26"/>
                      </a:cubicBezTo>
                      <a:cubicBezTo>
                        <a:pt x="15" y="25"/>
                        <a:pt x="14" y="23"/>
                        <a:pt x="14" y="22"/>
                      </a:cubicBezTo>
                      <a:cubicBezTo>
                        <a:pt x="11" y="15"/>
                        <a:pt x="0" y="18"/>
                        <a:pt x="0" y="12"/>
                      </a:cubicBezTo>
                      <a:cubicBezTo>
                        <a:pt x="0" y="9"/>
                        <a:pt x="4" y="8"/>
                        <a:pt x="6" y="8"/>
                      </a:cubicBezTo>
                      <a:cubicBezTo>
                        <a:pt x="12" y="8"/>
                        <a:pt x="15" y="0"/>
                        <a:pt x="23" y="0"/>
                      </a:cubicBezTo>
                      <a:cubicBezTo>
                        <a:pt x="30" y="0"/>
                        <a:pt x="36" y="7"/>
                        <a:pt x="44" y="9"/>
                      </a:cubicBezTo>
                      <a:cubicBezTo>
                        <a:pt x="44" y="15"/>
                        <a:pt x="44" y="22"/>
                        <a:pt x="44" y="25"/>
                      </a:cubicBezTo>
                      <a:cubicBezTo>
                        <a:pt x="44" y="27"/>
                        <a:pt x="46" y="29"/>
                        <a:pt x="50" y="29"/>
                      </a:cubicBezTo>
                      <a:cubicBezTo>
                        <a:pt x="50" y="31"/>
                        <a:pt x="56" y="38"/>
                        <a:pt x="59" y="38"/>
                      </a:cubicBezTo>
                      <a:cubicBezTo>
                        <a:pt x="62" y="38"/>
                        <a:pt x="66" y="31"/>
                        <a:pt x="67" y="30"/>
                      </a:cubicBezTo>
                      <a:cubicBezTo>
                        <a:pt x="71" y="27"/>
                        <a:pt x="71" y="26"/>
                        <a:pt x="78" y="25"/>
                      </a:cubicBezTo>
                      <a:cubicBezTo>
                        <a:pt x="82" y="23"/>
                        <a:pt x="87" y="15"/>
                        <a:pt x="92" y="14"/>
                      </a:cubicBezTo>
                      <a:cubicBezTo>
                        <a:pt x="93" y="17"/>
                        <a:pt x="96" y="16"/>
                        <a:pt x="98" y="17"/>
                      </a:cubicBezTo>
                      <a:cubicBezTo>
                        <a:pt x="103" y="18"/>
                        <a:pt x="106" y="24"/>
                        <a:pt x="109" y="25"/>
                      </a:cubicBezTo>
                      <a:cubicBezTo>
                        <a:pt x="121" y="25"/>
                        <a:pt x="121" y="25"/>
                        <a:pt x="121" y="25"/>
                      </a:cubicBezTo>
                      <a:cubicBezTo>
                        <a:pt x="123" y="27"/>
                        <a:pt x="128" y="29"/>
                        <a:pt x="130" y="29"/>
                      </a:cubicBezTo>
                      <a:cubicBezTo>
                        <a:pt x="130" y="30"/>
                        <a:pt x="130" y="30"/>
                        <a:pt x="130" y="30"/>
                      </a:cubicBezTo>
                      <a:lnTo>
                        <a:pt x="128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16" name="íṧ1îḓe"/>
                <p:cNvGrpSpPr/>
                <p:nvPr/>
              </p:nvGrpSpPr>
              <p:grpSpPr>
                <a:xfrm>
                  <a:off x="6275388" y="2917825"/>
                  <a:ext cx="966788" cy="806451"/>
                  <a:chOff x="6275388" y="2917825"/>
                  <a:chExt cx="966788" cy="806451"/>
                </a:xfrm>
                <a:grpFill/>
              </p:grpSpPr>
              <p:sp>
                <p:nvSpPr>
                  <p:cNvPr id="117" name="íSḻïde"/>
                  <p:cNvSpPr/>
                  <p:nvPr/>
                </p:nvSpPr>
                <p:spPr bwMode="auto">
                  <a:xfrm>
                    <a:off x="6623050" y="2968625"/>
                    <a:ext cx="11113" cy="2540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8" y="5"/>
                      </a:cxn>
                      <a:cxn ang="0">
                        <a:pos x="5" y="9"/>
                      </a:cxn>
                      <a:cxn ang="0">
                        <a:pos x="2" y="19"/>
                      </a:cxn>
                      <a:cxn ang="0">
                        <a:pos x="0" y="15"/>
                      </a:cxn>
                      <a:cxn ang="0">
                        <a:pos x="4" y="8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8" h="19">
                        <a:moveTo>
                          <a:pt x="7" y="0"/>
                        </a:moveTo>
                        <a:cubicBezTo>
                          <a:pt x="7" y="4"/>
                          <a:pt x="8" y="2"/>
                          <a:pt x="8" y="5"/>
                        </a:cubicBezTo>
                        <a:cubicBezTo>
                          <a:pt x="8" y="8"/>
                          <a:pt x="7" y="9"/>
                          <a:pt x="5" y="9"/>
                        </a:cubicBezTo>
                        <a:cubicBezTo>
                          <a:pt x="5" y="14"/>
                          <a:pt x="6" y="19"/>
                          <a:pt x="2" y="19"/>
                        </a:cubicBezTo>
                        <a:cubicBezTo>
                          <a:pt x="1" y="19"/>
                          <a:pt x="0" y="16"/>
                          <a:pt x="0" y="15"/>
                        </a:cubicBezTo>
                        <a:cubicBezTo>
                          <a:pt x="0" y="11"/>
                          <a:pt x="4" y="10"/>
                          <a:pt x="4" y="8"/>
                        </a:cubicBezTo>
                        <a:cubicBezTo>
                          <a:pt x="4" y="4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8" name="í$ḷîḑé"/>
                  <p:cNvSpPr/>
                  <p:nvPr/>
                </p:nvSpPr>
                <p:spPr bwMode="auto">
                  <a:xfrm>
                    <a:off x="6867525" y="2944813"/>
                    <a:ext cx="65088" cy="38100"/>
                  </a:xfrm>
                  <a:custGeom>
                    <a:avLst/>
                    <a:gdLst/>
                    <a:ahLst/>
                    <a:cxnLst>
                      <a:cxn ang="0">
                        <a:pos x="13" y="27"/>
                      </a:cxn>
                      <a:cxn ang="0">
                        <a:pos x="0" y="18"/>
                      </a:cxn>
                      <a:cxn ang="0">
                        <a:pos x="13" y="18"/>
                      </a:cxn>
                      <a:cxn ang="0">
                        <a:pos x="18" y="17"/>
                      </a:cxn>
                      <a:cxn ang="0">
                        <a:pos x="35" y="13"/>
                      </a:cxn>
                      <a:cxn ang="0">
                        <a:pos x="45" y="0"/>
                      </a:cxn>
                      <a:cxn ang="0">
                        <a:pos x="49" y="7"/>
                      </a:cxn>
                      <a:cxn ang="0">
                        <a:pos x="40" y="22"/>
                      </a:cxn>
                      <a:cxn ang="0">
                        <a:pos x="19" y="29"/>
                      </a:cxn>
                      <a:cxn ang="0">
                        <a:pos x="11" y="25"/>
                      </a:cxn>
                      <a:cxn ang="0">
                        <a:pos x="13" y="27"/>
                      </a:cxn>
                    </a:cxnLst>
                    <a:rect l="0" t="0" r="r" b="b"/>
                    <a:pathLst>
                      <a:path w="49" h="29">
                        <a:moveTo>
                          <a:pt x="13" y="27"/>
                        </a:moveTo>
                        <a:cubicBezTo>
                          <a:pt x="9" y="22"/>
                          <a:pt x="1" y="24"/>
                          <a:pt x="0" y="18"/>
                        </a:cubicBezTo>
                        <a:cubicBezTo>
                          <a:pt x="13" y="18"/>
                          <a:pt x="13" y="18"/>
                          <a:pt x="13" y="18"/>
                        </a:cubicBezTo>
                        <a:cubicBezTo>
                          <a:pt x="14" y="18"/>
                          <a:pt x="18" y="17"/>
                          <a:pt x="18" y="17"/>
                        </a:cubicBezTo>
                        <a:cubicBezTo>
                          <a:pt x="25" y="14"/>
                          <a:pt x="31" y="15"/>
                          <a:pt x="35" y="13"/>
                        </a:cubicBezTo>
                        <a:cubicBezTo>
                          <a:pt x="41" y="10"/>
                          <a:pt x="39" y="0"/>
                          <a:pt x="45" y="0"/>
                        </a:cubicBezTo>
                        <a:cubicBezTo>
                          <a:pt x="48" y="0"/>
                          <a:pt x="49" y="4"/>
                          <a:pt x="49" y="7"/>
                        </a:cubicBezTo>
                        <a:cubicBezTo>
                          <a:pt x="49" y="16"/>
                          <a:pt x="40" y="14"/>
                          <a:pt x="40" y="22"/>
                        </a:cubicBezTo>
                        <a:cubicBezTo>
                          <a:pt x="32" y="24"/>
                          <a:pt x="28" y="29"/>
                          <a:pt x="19" y="29"/>
                        </a:cubicBezTo>
                        <a:cubicBezTo>
                          <a:pt x="17" y="29"/>
                          <a:pt x="11" y="26"/>
                          <a:pt x="11" y="25"/>
                        </a:cubicBezTo>
                        <a:lnTo>
                          <a:pt x="13" y="2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9" name="îş1îḓê"/>
                  <p:cNvSpPr/>
                  <p:nvPr/>
                </p:nvSpPr>
                <p:spPr bwMode="auto">
                  <a:xfrm>
                    <a:off x="6911975" y="2917825"/>
                    <a:ext cx="34925" cy="34925"/>
                  </a:xfrm>
                  <a:custGeom>
                    <a:avLst/>
                    <a:gdLst/>
                    <a:ahLst/>
                    <a:cxnLst>
                      <a:cxn ang="0">
                        <a:pos x="23" y="25"/>
                      </a:cxn>
                      <a:cxn ang="0">
                        <a:pos x="19" y="17"/>
                      </a:cxn>
                      <a:cxn ang="0">
                        <a:pos x="8" y="6"/>
                      </a:cxn>
                      <a:cxn ang="0">
                        <a:pos x="0" y="0"/>
                      </a:cxn>
                      <a:cxn ang="0">
                        <a:pos x="18" y="13"/>
                      </a:cxn>
                      <a:cxn ang="0">
                        <a:pos x="26" y="22"/>
                      </a:cxn>
                      <a:cxn ang="0">
                        <a:pos x="26" y="25"/>
                      </a:cxn>
                      <a:cxn ang="0">
                        <a:pos x="23" y="25"/>
                      </a:cxn>
                    </a:cxnLst>
                    <a:rect l="0" t="0" r="r" b="b"/>
                    <a:pathLst>
                      <a:path w="26" h="26">
                        <a:moveTo>
                          <a:pt x="23" y="25"/>
                        </a:moveTo>
                        <a:cubicBezTo>
                          <a:pt x="18" y="24"/>
                          <a:pt x="18" y="21"/>
                          <a:pt x="19" y="17"/>
                        </a:cubicBezTo>
                        <a:cubicBezTo>
                          <a:pt x="13" y="14"/>
                          <a:pt x="14" y="9"/>
                          <a:pt x="8" y="6"/>
                        </a:cubicBezTo>
                        <a:cubicBezTo>
                          <a:pt x="5" y="4"/>
                          <a:pt x="2" y="4"/>
                          <a:pt x="0" y="0"/>
                        </a:cubicBezTo>
                        <a:cubicBezTo>
                          <a:pt x="9" y="3"/>
                          <a:pt x="13" y="8"/>
                          <a:pt x="18" y="13"/>
                        </a:cubicBezTo>
                        <a:cubicBezTo>
                          <a:pt x="21" y="17"/>
                          <a:pt x="26" y="16"/>
                          <a:pt x="26" y="22"/>
                        </a:cubicBezTo>
                        <a:cubicBezTo>
                          <a:pt x="26" y="23"/>
                          <a:pt x="26" y="24"/>
                          <a:pt x="26" y="25"/>
                        </a:cubicBezTo>
                        <a:cubicBezTo>
                          <a:pt x="25" y="25"/>
                          <a:pt x="24" y="26"/>
                          <a:pt x="23" y="2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0" name="ïṡľidè"/>
                  <p:cNvSpPr/>
                  <p:nvPr/>
                </p:nvSpPr>
                <p:spPr bwMode="auto">
                  <a:xfrm>
                    <a:off x="6972300" y="2967038"/>
                    <a:ext cx="17463" cy="20638"/>
                  </a:xfrm>
                  <a:custGeom>
                    <a:avLst/>
                    <a:gdLst/>
                    <a:ahLst/>
                    <a:cxnLst>
                      <a:cxn ang="0">
                        <a:pos x="7" y="9"/>
                      </a:cxn>
                      <a:cxn ang="0">
                        <a:pos x="1" y="0"/>
                      </a:cxn>
                      <a:cxn ang="0">
                        <a:pos x="13" y="12"/>
                      </a:cxn>
                      <a:cxn ang="0">
                        <a:pos x="10" y="16"/>
                      </a:cxn>
                      <a:cxn ang="0">
                        <a:pos x="7" y="13"/>
                      </a:cxn>
                      <a:cxn ang="0">
                        <a:pos x="7" y="9"/>
                      </a:cxn>
                    </a:cxnLst>
                    <a:rect l="0" t="0" r="r" b="b"/>
                    <a:pathLst>
                      <a:path w="13" h="16">
                        <a:moveTo>
                          <a:pt x="7" y="9"/>
                        </a:moveTo>
                        <a:cubicBezTo>
                          <a:pt x="2" y="9"/>
                          <a:pt x="0" y="4"/>
                          <a:pt x="1" y="0"/>
                        </a:cubicBezTo>
                        <a:cubicBezTo>
                          <a:pt x="4" y="1"/>
                          <a:pt x="13" y="11"/>
                          <a:pt x="13" y="12"/>
                        </a:cubicBezTo>
                        <a:cubicBezTo>
                          <a:pt x="13" y="14"/>
                          <a:pt x="11" y="16"/>
                          <a:pt x="10" y="16"/>
                        </a:cubicBezTo>
                        <a:cubicBezTo>
                          <a:pt x="9" y="16"/>
                          <a:pt x="7" y="14"/>
                          <a:pt x="7" y="13"/>
                        </a:cubicBezTo>
                        <a:cubicBezTo>
                          <a:pt x="7" y="12"/>
                          <a:pt x="7" y="11"/>
                          <a:pt x="7" y="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1" name="ïṡľidè"/>
                  <p:cNvSpPr/>
                  <p:nvPr/>
                </p:nvSpPr>
                <p:spPr bwMode="auto">
                  <a:xfrm>
                    <a:off x="7086600" y="3046413"/>
                    <a:ext cx="9525" cy="11113"/>
                  </a:xfrm>
                  <a:custGeom>
                    <a:avLst/>
                    <a:gdLst/>
                    <a:ahLst/>
                    <a:cxnLst>
                      <a:cxn ang="0">
                        <a:pos x="7" y="6"/>
                      </a:cxn>
                      <a:cxn ang="0">
                        <a:pos x="7" y="9"/>
                      </a:cxn>
                      <a:cxn ang="0">
                        <a:pos x="0" y="0"/>
                      </a:cxn>
                      <a:cxn ang="0">
                        <a:pos x="7" y="6"/>
                      </a:cxn>
                    </a:cxnLst>
                    <a:rect l="0" t="0" r="r" b="b"/>
                    <a:pathLst>
                      <a:path w="7" h="9">
                        <a:moveTo>
                          <a:pt x="7" y="6"/>
                        </a:moveTo>
                        <a:cubicBezTo>
                          <a:pt x="7" y="7"/>
                          <a:pt x="7" y="8"/>
                          <a:pt x="7" y="9"/>
                        </a:cubicBezTo>
                        <a:cubicBezTo>
                          <a:pt x="3" y="9"/>
                          <a:pt x="0" y="2"/>
                          <a:pt x="0" y="0"/>
                        </a:cubicBezTo>
                        <a:cubicBezTo>
                          <a:pt x="4" y="2"/>
                          <a:pt x="7" y="3"/>
                          <a:pt x="7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2" name="íṧḻîdê"/>
                  <p:cNvSpPr/>
                  <p:nvPr/>
                </p:nvSpPr>
                <p:spPr bwMode="auto">
                  <a:xfrm>
                    <a:off x="7061200" y="3036888"/>
                    <a:ext cx="20638" cy="9525"/>
                  </a:xfrm>
                  <a:custGeom>
                    <a:avLst/>
                    <a:gdLst/>
                    <a:ahLst/>
                    <a:cxnLst>
                      <a:cxn ang="0">
                        <a:pos x="15" y="6"/>
                      </a:cxn>
                      <a:cxn ang="0">
                        <a:pos x="12" y="7"/>
                      </a:cxn>
                      <a:cxn ang="0">
                        <a:pos x="0" y="0"/>
                      </a:cxn>
                      <a:cxn ang="0">
                        <a:pos x="15" y="6"/>
                      </a:cxn>
                    </a:cxnLst>
                    <a:rect l="0" t="0" r="r" b="b"/>
                    <a:pathLst>
                      <a:path w="15" h="7">
                        <a:moveTo>
                          <a:pt x="15" y="6"/>
                        </a:moveTo>
                        <a:cubicBezTo>
                          <a:pt x="14" y="6"/>
                          <a:pt x="13" y="7"/>
                          <a:pt x="12" y="7"/>
                        </a:cubicBezTo>
                        <a:cubicBezTo>
                          <a:pt x="7" y="7"/>
                          <a:pt x="0" y="5"/>
                          <a:pt x="0" y="0"/>
                        </a:cubicBezTo>
                        <a:cubicBezTo>
                          <a:pt x="7" y="0"/>
                          <a:pt x="11" y="1"/>
                          <a:pt x="15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3" name="îṩľïďè"/>
                  <p:cNvSpPr/>
                  <p:nvPr/>
                </p:nvSpPr>
                <p:spPr bwMode="auto">
                  <a:xfrm>
                    <a:off x="7064375" y="3013075"/>
                    <a:ext cx="17463" cy="19050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0" y="0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cubicBezTo>
                          <a:pt x="9" y="14"/>
                          <a:pt x="1" y="3"/>
                          <a:pt x="0" y="0"/>
                        </a:cubicBezTo>
                        <a:cubicBezTo>
                          <a:pt x="6" y="3"/>
                          <a:pt x="11" y="7"/>
                          <a:pt x="13" y="1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4" name="ïṡḻîḋé"/>
                  <p:cNvSpPr/>
                  <p:nvPr/>
                </p:nvSpPr>
                <p:spPr bwMode="auto">
                  <a:xfrm>
                    <a:off x="7027863" y="2998788"/>
                    <a:ext cx="23813" cy="142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7" y="9"/>
                      </a:cxn>
                      <a:cxn ang="0">
                        <a:pos x="14" y="1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7" h="10">
                        <a:moveTo>
                          <a:pt x="2" y="0"/>
                        </a:moveTo>
                        <a:cubicBezTo>
                          <a:pt x="6" y="2"/>
                          <a:pt x="15" y="5"/>
                          <a:pt x="17" y="9"/>
                        </a:cubicBezTo>
                        <a:cubicBezTo>
                          <a:pt x="17" y="9"/>
                          <a:pt x="15" y="10"/>
                          <a:pt x="14" y="10"/>
                        </a:cubicBezTo>
                        <a:cubicBezTo>
                          <a:pt x="10" y="10"/>
                          <a:pt x="0" y="6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5" name="iŝļïḓé"/>
                  <p:cNvSpPr/>
                  <p:nvPr/>
                </p:nvSpPr>
                <p:spPr bwMode="auto">
                  <a:xfrm>
                    <a:off x="7002463" y="2984500"/>
                    <a:ext cx="14288" cy="79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6"/>
                      </a:cxn>
                      <a:cxn ang="0">
                        <a:pos x="7" y="6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6">
                        <a:moveTo>
                          <a:pt x="0" y="0"/>
                        </a:moveTo>
                        <a:cubicBezTo>
                          <a:pt x="5" y="3"/>
                          <a:pt x="8" y="2"/>
                          <a:pt x="11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3" y="2"/>
                          <a:pt x="3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6" name="í$ḻîďê"/>
                  <p:cNvSpPr/>
                  <p:nvPr/>
                </p:nvSpPr>
                <p:spPr bwMode="auto">
                  <a:xfrm>
                    <a:off x="6800850" y="3594100"/>
                    <a:ext cx="63500" cy="65088"/>
                  </a:xfrm>
                  <a:custGeom>
                    <a:avLst/>
                    <a:gdLst/>
                    <a:ahLst/>
                    <a:cxnLst>
                      <a:cxn ang="0">
                        <a:pos x="24" y="7"/>
                      </a:cxn>
                      <a:cxn ang="0">
                        <a:pos x="43" y="3"/>
                      </a:cxn>
                      <a:cxn ang="0">
                        <a:pos x="48" y="16"/>
                      </a:cxn>
                      <a:cxn ang="0">
                        <a:pos x="27" y="49"/>
                      </a:cxn>
                      <a:cxn ang="0">
                        <a:pos x="0" y="7"/>
                      </a:cxn>
                      <a:cxn ang="0">
                        <a:pos x="24" y="7"/>
                      </a:cxn>
                    </a:cxnLst>
                    <a:rect l="0" t="0" r="r" b="b"/>
                    <a:pathLst>
                      <a:path w="48" h="49">
                        <a:moveTo>
                          <a:pt x="24" y="7"/>
                        </a:moveTo>
                        <a:cubicBezTo>
                          <a:pt x="30" y="7"/>
                          <a:pt x="37" y="5"/>
                          <a:pt x="43" y="3"/>
                        </a:cubicBezTo>
                        <a:cubicBezTo>
                          <a:pt x="45" y="8"/>
                          <a:pt x="48" y="11"/>
                          <a:pt x="48" y="16"/>
                        </a:cubicBezTo>
                        <a:cubicBezTo>
                          <a:pt x="48" y="26"/>
                          <a:pt x="36" y="49"/>
                          <a:pt x="27" y="49"/>
                        </a:cubicBezTo>
                        <a:cubicBezTo>
                          <a:pt x="14" y="49"/>
                          <a:pt x="0" y="16"/>
                          <a:pt x="0" y="7"/>
                        </a:cubicBezTo>
                        <a:cubicBezTo>
                          <a:pt x="0" y="0"/>
                          <a:pt x="24" y="7"/>
                          <a:pt x="24" y="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7" name="ïṡ1íḋê"/>
                  <p:cNvSpPr/>
                  <p:nvPr/>
                </p:nvSpPr>
                <p:spPr bwMode="auto">
                  <a:xfrm>
                    <a:off x="6275388" y="3057525"/>
                    <a:ext cx="676275" cy="509588"/>
                  </a:xfrm>
                  <a:custGeom>
                    <a:avLst/>
                    <a:gdLst/>
                    <a:ahLst/>
                    <a:cxnLst>
                      <a:cxn ang="0">
                        <a:pos x="508" y="232"/>
                      </a:cxn>
                      <a:cxn ang="0">
                        <a:pos x="501" y="272"/>
                      </a:cxn>
                      <a:cxn ang="0">
                        <a:pos x="478" y="312"/>
                      </a:cxn>
                      <a:cxn ang="0">
                        <a:pos x="465" y="351"/>
                      </a:cxn>
                      <a:cxn ang="0">
                        <a:pos x="398" y="370"/>
                      </a:cxn>
                      <a:cxn ang="0">
                        <a:pos x="335" y="350"/>
                      </a:cxn>
                      <a:cxn ang="0">
                        <a:pos x="329" y="330"/>
                      </a:cxn>
                      <a:cxn ang="0">
                        <a:pos x="314" y="333"/>
                      </a:cxn>
                      <a:cxn ang="0">
                        <a:pos x="313" y="315"/>
                      </a:cxn>
                      <a:cxn ang="0">
                        <a:pos x="301" y="329"/>
                      </a:cxn>
                      <a:cxn ang="0">
                        <a:pos x="310" y="292"/>
                      </a:cxn>
                      <a:cxn ang="0">
                        <a:pos x="278" y="315"/>
                      </a:cxn>
                      <a:cxn ang="0">
                        <a:pos x="214" y="276"/>
                      </a:cxn>
                      <a:cxn ang="0">
                        <a:pos x="131" y="308"/>
                      </a:cxn>
                      <a:cxn ang="0">
                        <a:pos x="93" y="311"/>
                      </a:cxn>
                      <a:cxn ang="0">
                        <a:pos x="22" y="310"/>
                      </a:cxn>
                      <a:cxn ang="0">
                        <a:pos x="23" y="262"/>
                      </a:cxn>
                      <a:cxn ang="0">
                        <a:pos x="2" y="204"/>
                      </a:cxn>
                      <a:cxn ang="0">
                        <a:pos x="9" y="204"/>
                      </a:cxn>
                      <a:cxn ang="0">
                        <a:pos x="3" y="176"/>
                      </a:cxn>
                      <a:cxn ang="0">
                        <a:pos x="8" y="145"/>
                      </a:cxn>
                      <a:cxn ang="0">
                        <a:pos x="32" y="132"/>
                      </a:cxn>
                      <a:cxn ang="0">
                        <a:pos x="114" y="95"/>
                      </a:cxn>
                      <a:cxn ang="0">
                        <a:pos x="119" y="76"/>
                      </a:cxn>
                      <a:cxn ang="0">
                        <a:pos x="131" y="71"/>
                      </a:cxn>
                      <a:cxn ang="0">
                        <a:pos x="150" y="50"/>
                      </a:cxn>
                      <a:cxn ang="0">
                        <a:pos x="187" y="58"/>
                      </a:cxn>
                      <a:cxn ang="0">
                        <a:pos x="203" y="56"/>
                      </a:cxn>
                      <a:cxn ang="0">
                        <a:pos x="211" y="30"/>
                      </a:cxn>
                      <a:cxn ang="0">
                        <a:pos x="244" y="17"/>
                      </a:cxn>
                      <a:cxn ang="0">
                        <a:pos x="276" y="19"/>
                      </a:cxn>
                      <a:cxn ang="0">
                        <a:pos x="297" y="23"/>
                      </a:cxn>
                      <a:cxn ang="0">
                        <a:pos x="281" y="54"/>
                      </a:cxn>
                      <a:cxn ang="0">
                        <a:pos x="295" y="68"/>
                      </a:cxn>
                      <a:cxn ang="0">
                        <a:pos x="341" y="90"/>
                      </a:cxn>
                      <a:cxn ang="0">
                        <a:pos x="359" y="15"/>
                      </a:cxn>
                      <a:cxn ang="0">
                        <a:pos x="381" y="28"/>
                      </a:cxn>
                      <a:cxn ang="0">
                        <a:pos x="400" y="50"/>
                      </a:cxn>
                      <a:cxn ang="0">
                        <a:pos x="419" y="104"/>
                      </a:cxn>
                      <a:cxn ang="0">
                        <a:pos x="457" y="146"/>
                      </a:cxn>
                      <a:cxn ang="0">
                        <a:pos x="497" y="185"/>
                      </a:cxn>
                    </a:cxnLst>
                    <a:rect l="0" t="0" r="r" b="b"/>
                    <a:pathLst>
                      <a:path w="508" h="383">
                        <a:moveTo>
                          <a:pt x="496" y="186"/>
                        </a:moveTo>
                        <a:cubicBezTo>
                          <a:pt x="503" y="195"/>
                          <a:pt x="508" y="219"/>
                          <a:pt x="508" y="232"/>
                        </a:cubicBezTo>
                        <a:cubicBezTo>
                          <a:pt x="508" y="242"/>
                          <a:pt x="505" y="256"/>
                          <a:pt x="501" y="260"/>
                        </a:cubicBezTo>
                        <a:cubicBezTo>
                          <a:pt x="501" y="272"/>
                          <a:pt x="501" y="272"/>
                          <a:pt x="501" y="272"/>
                        </a:cubicBezTo>
                        <a:cubicBezTo>
                          <a:pt x="499" y="276"/>
                          <a:pt x="500" y="277"/>
                          <a:pt x="498" y="281"/>
                        </a:cubicBezTo>
                        <a:cubicBezTo>
                          <a:pt x="490" y="293"/>
                          <a:pt x="482" y="298"/>
                          <a:pt x="478" y="312"/>
                        </a:cubicBezTo>
                        <a:cubicBezTo>
                          <a:pt x="474" y="322"/>
                          <a:pt x="465" y="336"/>
                          <a:pt x="465" y="352"/>
                        </a:cubicBezTo>
                        <a:cubicBezTo>
                          <a:pt x="465" y="351"/>
                          <a:pt x="465" y="351"/>
                          <a:pt x="465" y="351"/>
                        </a:cubicBezTo>
                        <a:cubicBezTo>
                          <a:pt x="460" y="371"/>
                          <a:pt x="424" y="362"/>
                          <a:pt x="420" y="383"/>
                        </a:cubicBezTo>
                        <a:cubicBezTo>
                          <a:pt x="417" y="382"/>
                          <a:pt x="399" y="372"/>
                          <a:pt x="398" y="370"/>
                        </a:cubicBezTo>
                        <a:cubicBezTo>
                          <a:pt x="388" y="371"/>
                          <a:pt x="392" y="379"/>
                          <a:pt x="381" y="379"/>
                        </a:cubicBezTo>
                        <a:cubicBezTo>
                          <a:pt x="363" y="379"/>
                          <a:pt x="335" y="368"/>
                          <a:pt x="335" y="350"/>
                        </a:cubicBezTo>
                        <a:cubicBezTo>
                          <a:pt x="335" y="343"/>
                          <a:pt x="329" y="338"/>
                          <a:pt x="329" y="332"/>
                        </a:cubicBezTo>
                        <a:cubicBezTo>
                          <a:pt x="329" y="332"/>
                          <a:pt x="329" y="330"/>
                          <a:pt x="329" y="330"/>
                        </a:cubicBezTo>
                        <a:cubicBezTo>
                          <a:pt x="325" y="332"/>
                          <a:pt x="323" y="332"/>
                          <a:pt x="320" y="333"/>
                        </a:cubicBezTo>
                        <a:cubicBezTo>
                          <a:pt x="314" y="333"/>
                          <a:pt x="314" y="333"/>
                          <a:pt x="314" y="333"/>
                        </a:cubicBezTo>
                        <a:cubicBezTo>
                          <a:pt x="316" y="330"/>
                          <a:pt x="318" y="328"/>
                          <a:pt x="318" y="323"/>
                        </a:cubicBezTo>
                        <a:cubicBezTo>
                          <a:pt x="318" y="318"/>
                          <a:pt x="315" y="316"/>
                          <a:pt x="313" y="315"/>
                        </a:cubicBezTo>
                        <a:cubicBezTo>
                          <a:pt x="313" y="316"/>
                          <a:pt x="312" y="318"/>
                          <a:pt x="312" y="319"/>
                        </a:cubicBezTo>
                        <a:cubicBezTo>
                          <a:pt x="308" y="321"/>
                          <a:pt x="308" y="329"/>
                          <a:pt x="301" y="329"/>
                        </a:cubicBezTo>
                        <a:cubicBezTo>
                          <a:pt x="299" y="329"/>
                          <a:pt x="297" y="326"/>
                          <a:pt x="297" y="324"/>
                        </a:cubicBezTo>
                        <a:cubicBezTo>
                          <a:pt x="308" y="322"/>
                          <a:pt x="310" y="299"/>
                          <a:pt x="310" y="292"/>
                        </a:cubicBezTo>
                        <a:cubicBezTo>
                          <a:pt x="302" y="300"/>
                          <a:pt x="291" y="323"/>
                          <a:pt x="281" y="323"/>
                        </a:cubicBezTo>
                        <a:cubicBezTo>
                          <a:pt x="276" y="323"/>
                          <a:pt x="278" y="315"/>
                          <a:pt x="278" y="315"/>
                        </a:cubicBezTo>
                        <a:cubicBezTo>
                          <a:pt x="275" y="315"/>
                          <a:pt x="265" y="294"/>
                          <a:pt x="262" y="289"/>
                        </a:cubicBezTo>
                        <a:cubicBezTo>
                          <a:pt x="254" y="280"/>
                          <a:pt x="228" y="276"/>
                          <a:pt x="214" y="276"/>
                        </a:cubicBezTo>
                        <a:cubicBezTo>
                          <a:pt x="198" y="276"/>
                          <a:pt x="195" y="283"/>
                          <a:pt x="185" y="286"/>
                        </a:cubicBezTo>
                        <a:cubicBezTo>
                          <a:pt x="163" y="293"/>
                          <a:pt x="135" y="285"/>
                          <a:pt x="131" y="308"/>
                        </a:cubicBezTo>
                        <a:cubicBezTo>
                          <a:pt x="122" y="309"/>
                          <a:pt x="115" y="311"/>
                          <a:pt x="105" y="311"/>
                        </a:cubicBezTo>
                        <a:cubicBezTo>
                          <a:pt x="98" y="307"/>
                          <a:pt x="98" y="311"/>
                          <a:pt x="93" y="311"/>
                        </a:cubicBezTo>
                        <a:cubicBezTo>
                          <a:pt x="77" y="311"/>
                          <a:pt x="71" y="326"/>
                          <a:pt x="51" y="326"/>
                        </a:cubicBezTo>
                        <a:cubicBezTo>
                          <a:pt x="43" y="326"/>
                          <a:pt x="22" y="316"/>
                          <a:pt x="22" y="310"/>
                        </a:cubicBezTo>
                        <a:cubicBezTo>
                          <a:pt x="22" y="303"/>
                          <a:pt x="32" y="300"/>
                          <a:pt x="32" y="290"/>
                        </a:cubicBezTo>
                        <a:cubicBezTo>
                          <a:pt x="32" y="277"/>
                          <a:pt x="26" y="270"/>
                          <a:pt x="23" y="262"/>
                        </a:cubicBezTo>
                        <a:cubicBezTo>
                          <a:pt x="18" y="243"/>
                          <a:pt x="17" y="237"/>
                          <a:pt x="11" y="220"/>
                        </a:cubicBezTo>
                        <a:cubicBezTo>
                          <a:pt x="9" y="213"/>
                          <a:pt x="0" y="211"/>
                          <a:pt x="2" y="204"/>
                        </a:cubicBezTo>
                        <a:cubicBezTo>
                          <a:pt x="3" y="202"/>
                          <a:pt x="3" y="201"/>
                          <a:pt x="5" y="198"/>
                        </a:cubicBezTo>
                        <a:cubicBezTo>
                          <a:pt x="6" y="201"/>
                          <a:pt x="7" y="203"/>
                          <a:pt x="9" y="204"/>
                        </a:cubicBezTo>
                        <a:cubicBezTo>
                          <a:pt x="10" y="202"/>
                          <a:pt x="9" y="201"/>
                          <a:pt x="9" y="198"/>
                        </a:cubicBezTo>
                        <a:cubicBezTo>
                          <a:pt x="9" y="192"/>
                          <a:pt x="3" y="187"/>
                          <a:pt x="3" y="176"/>
                        </a:cubicBezTo>
                        <a:cubicBezTo>
                          <a:pt x="3" y="162"/>
                          <a:pt x="3" y="161"/>
                          <a:pt x="3" y="150"/>
                        </a:cubicBezTo>
                        <a:cubicBezTo>
                          <a:pt x="3" y="146"/>
                          <a:pt x="7" y="146"/>
                          <a:pt x="8" y="145"/>
                        </a:cubicBezTo>
                        <a:cubicBezTo>
                          <a:pt x="9" y="146"/>
                          <a:pt x="9" y="148"/>
                          <a:pt x="9" y="149"/>
                        </a:cubicBezTo>
                        <a:cubicBezTo>
                          <a:pt x="17" y="148"/>
                          <a:pt x="27" y="137"/>
                          <a:pt x="32" y="132"/>
                        </a:cubicBezTo>
                        <a:cubicBezTo>
                          <a:pt x="37" y="127"/>
                          <a:pt x="53" y="126"/>
                          <a:pt x="62" y="125"/>
                        </a:cubicBezTo>
                        <a:cubicBezTo>
                          <a:pt x="78" y="122"/>
                          <a:pt x="114" y="110"/>
                          <a:pt x="114" y="95"/>
                        </a:cubicBezTo>
                        <a:cubicBezTo>
                          <a:pt x="114" y="92"/>
                          <a:pt x="114" y="90"/>
                          <a:pt x="114" y="87"/>
                        </a:cubicBezTo>
                        <a:cubicBezTo>
                          <a:pt x="114" y="83"/>
                          <a:pt x="115" y="79"/>
                          <a:pt x="119" y="76"/>
                        </a:cubicBezTo>
                        <a:cubicBezTo>
                          <a:pt x="122" y="80"/>
                          <a:pt x="124" y="82"/>
                          <a:pt x="126" y="85"/>
                        </a:cubicBezTo>
                        <a:cubicBezTo>
                          <a:pt x="131" y="82"/>
                          <a:pt x="129" y="75"/>
                          <a:pt x="131" y="71"/>
                        </a:cubicBezTo>
                        <a:cubicBezTo>
                          <a:pt x="134" y="72"/>
                          <a:pt x="137" y="74"/>
                          <a:pt x="140" y="74"/>
                        </a:cubicBezTo>
                        <a:cubicBezTo>
                          <a:pt x="140" y="62"/>
                          <a:pt x="149" y="60"/>
                          <a:pt x="150" y="50"/>
                        </a:cubicBezTo>
                        <a:cubicBezTo>
                          <a:pt x="162" y="50"/>
                          <a:pt x="164" y="41"/>
                          <a:pt x="173" y="41"/>
                        </a:cubicBezTo>
                        <a:cubicBezTo>
                          <a:pt x="181" y="41"/>
                          <a:pt x="186" y="50"/>
                          <a:pt x="187" y="58"/>
                        </a:cubicBezTo>
                        <a:cubicBezTo>
                          <a:pt x="189" y="55"/>
                          <a:pt x="192" y="53"/>
                          <a:pt x="196" y="53"/>
                        </a:cubicBezTo>
                        <a:cubicBezTo>
                          <a:pt x="198" y="53"/>
                          <a:pt x="202" y="56"/>
                          <a:pt x="203" y="56"/>
                        </a:cubicBezTo>
                        <a:cubicBezTo>
                          <a:pt x="205" y="52"/>
                          <a:pt x="204" y="49"/>
                          <a:pt x="204" y="45"/>
                        </a:cubicBezTo>
                        <a:cubicBezTo>
                          <a:pt x="204" y="39"/>
                          <a:pt x="211" y="36"/>
                          <a:pt x="211" y="30"/>
                        </a:cubicBezTo>
                        <a:cubicBezTo>
                          <a:pt x="211" y="24"/>
                          <a:pt x="228" y="20"/>
                          <a:pt x="236" y="20"/>
                        </a:cubicBezTo>
                        <a:cubicBezTo>
                          <a:pt x="239" y="20"/>
                          <a:pt x="243" y="17"/>
                          <a:pt x="244" y="17"/>
                        </a:cubicBezTo>
                        <a:cubicBezTo>
                          <a:pt x="241" y="13"/>
                          <a:pt x="237" y="11"/>
                          <a:pt x="236" y="7"/>
                        </a:cubicBezTo>
                        <a:cubicBezTo>
                          <a:pt x="251" y="13"/>
                          <a:pt x="260" y="19"/>
                          <a:pt x="276" y="19"/>
                        </a:cubicBezTo>
                        <a:cubicBezTo>
                          <a:pt x="281" y="19"/>
                          <a:pt x="283" y="15"/>
                          <a:pt x="288" y="15"/>
                        </a:cubicBezTo>
                        <a:cubicBezTo>
                          <a:pt x="291" y="15"/>
                          <a:pt x="297" y="20"/>
                          <a:pt x="297" y="23"/>
                        </a:cubicBezTo>
                        <a:cubicBezTo>
                          <a:pt x="297" y="29"/>
                          <a:pt x="290" y="30"/>
                          <a:pt x="287" y="32"/>
                        </a:cubicBezTo>
                        <a:cubicBezTo>
                          <a:pt x="281" y="54"/>
                          <a:pt x="281" y="54"/>
                          <a:pt x="281" y="54"/>
                        </a:cubicBezTo>
                        <a:cubicBezTo>
                          <a:pt x="281" y="58"/>
                          <a:pt x="288" y="57"/>
                          <a:pt x="290" y="59"/>
                        </a:cubicBezTo>
                        <a:cubicBezTo>
                          <a:pt x="293" y="60"/>
                          <a:pt x="293" y="67"/>
                          <a:pt x="295" y="68"/>
                        </a:cubicBezTo>
                        <a:cubicBezTo>
                          <a:pt x="306" y="72"/>
                          <a:pt x="313" y="74"/>
                          <a:pt x="324" y="79"/>
                        </a:cubicBezTo>
                        <a:cubicBezTo>
                          <a:pt x="330" y="81"/>
                          <a:pt x="333" y="90"/>
                          <a:pt x="341" y="90"/>
                        </a:cubicBezTo>
                        <a:cubicBezTo>
                          <a:pt x="355" y="90"/>
                          <a:pt x="357" y="64"/>
                          <a:pt x="359" y="54"/>
                        </a:cubicBezTo>
                        <a:cubicBezTo>
                          <a:pt x="359" y="15"/>
                          <a:pt x="359" y="15"/>
                          <a:pt x="359" y="15"/>
                        </a:cubicBezTo>
                        <a:cubicBezTo>
                          <a:pt x="366" y="9"/>
                          <a:pt x="364" y="4"/>
                          <a:pt x="372" y="0"/>
                        </a:cubicBezTo>
                        <a:cubicBezTo>
                          <a:pt x="373" y="11"/>
                          <a:pt x="379" y="19"/>
                          <a:pt x="381" y="28"/>
                        </a:cubicBezTo>
                        <a:cubicBezTo>
                          <a:pt x="383" y="34"/>
                          <a:pt x="381" y="42"/>
                          <a:pt x="386" y="45"/>
                        </a:cubicBezTo>
                        <a:cubicBezTo>
                          <a:pt x="390" y="47"/>
                          <a:pt x="399" y="49"/>
                          <a:pt x="400" y="50"/>
                        </a:cubicBezTo>
                        <a:cubicBezTo>
                          <a:pt x="406" y="54"/>
                          <a:pt x="406" y="68"/>
                          <a:pt x="408" y="75"/>
                        </a:cubicBezTo>
                        <a:cubicBezTo>
                          <a:pt x="412" y="87"/>
                          <a:pt x="415" y="93"/>
                          <a:pt x="419" y="104"/>
                        </a:cubicBezTo>
                        <a:cubicBezTo>
                          <a:pt x="422" y="114"/>
                          <a:pt x="441" y="118"/>
                          <a:pt x="449" y="126"/>
                        </a:cubicBezTo>
                        <a:cubicBezTo>
                          <a:pt x="454" y="131"/>
                          <a:pt x="455" y="139"/>
                          <a:pt x="457" y="146"/>
                        </a:cubicBezTo>
                        <a:cubicBezTo>
                          <a:pt x="459" y="151"/>
                          <a:pt x="466" y="151"/>
                          <a:pt x="471" y="151"/>
                        </a:cubicBezTo>
                        <a:cubicBezTo>
                          <a:pt x="471" y="169"/>
                          <a:pt x="488" y="176"/>
                          <a:pt x="497" y="185"/>
                        </a:cubicBezTo>
                        <a:lnTo>
                          <a:pt x="496" y="18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8" name="îşḻide"/>
                  <p:cNvSpPr/>
                  <p:nvPr/>
                </p:nvSpPr>
                <p:spPr bwMode="auto">
                  <a:xfrm>
                    <a:off x="7043738" y="3598863"/>
                    <a:ext cx="127000" cy="125413"/>
                  </a:xfrm>
                  <a:custGeom>
                    <a:avLst/>
                    <a:gdLst/>
                    <a:ahLst/>
                    <a:cxnLst>
                      <a:cxn ang="0">
                        <a:pos x="58" y="26"/>
                      </a:cxn>
                      <a:cxn ang="0">
                        <a:pos x="59" y="22"/>
                      </a:cxn>
                      <a:cxn ang="0">
                        <a:pos x="67" y="17"/>
                      </a:cxn>
                      <a:cxn ang="0">
                        <a:pos x="67" y="14"/>
                      </a:cxn>
                      <a:cxn ang="0">
                        <a:pos x="78" y="0"/>
                      </a:cxn>
                      <a:cxn ang="0">
                        <a:pos x="81" y="4"/>
                      </a:cxn>
                      <a:cxn ang="0">
                        <a:pos x="83" y="10"/>
                      </a:cxn>
                      <a:cxn ang="0">
                        <a:pos x="90" y="6"/>
                      </a:cxn>
                      <a:cxn ang="0">
                        <a:pos x="94" y="8"/>
                      </a:cxn>
                      <a:cxn ang="0">
                        <a:pos x="96" y="15"/>
                      </a:cxn>
                      <a:cxn ang="0">
                        <a:pos x="79" y="37"/>
                      </a:cxn>
                      <a:cxn ang="0">
                        <a:pos x="79" y="50"/>
                      </a:cxn>
                      <a:cxn ang="0">
                        <a:pos x="63" y="53"/>
                      </a:cxn>
                      <a:cxn ang="0">
                        <a:pos x="49" y="84"/>
                      </a:cxn>
                      <a:cxn ang="0">
                        <a:pos x="32" y="94"/>
                      </a:cxn>
                      <a:cxn ang="0">
                        <a:pos x="23" y="92"/>
                      </a:cxn>
                      <a:cxn ang="0">
                        <a:pos x="3" y="83"/>
                      </a:cxn>
                      <a:cxn ang="0">
                        <a:pos x="0" y="81"/>
                      </a:cxn>
                      <a:cxn ang="0">
                        <a:pos x="18" y="57"/>
                      </a:cxn>
                      <a:cxn ang="0">
                        <a:pos x="25" y="51"/>
                      </a:cxn>
                      <a:cxn ang="0">
                        <a:pos x="50" y="37"/>
                      </a:cxn>
                      <a:cxn ang="0">
                        <a:pos x="58" y="26"/>
                      </a:cxn>
                    </a:cxnLst>
                    <a:rect l="0" t="0" r="r" b="b"/>
                    <a:pathLst>
                      <a:path w="96" h="94">
                        <a:moveTo>
                          <a:pt x="58" y="26"/>
                        </a:moveTo>
                        <a:cubicBezTo>
                          <a:pt x="58" y="26"/>
                          <a:pt x="58" y="23"/>
                          <a:pt x="59" y="22"/>
                        </a:cubicBezTo>
                        <a:cubicBezTo>
                          <a:pt x="60" y="18"/>
                          <a:pt x="63" y="17"/>
                          <a:pt x="67" y="17"/>
                        </a:cubicBezTo>
                        <a:cubicBezTo>
                          <a:pt x="67" y="16"/>
                          <a:pt x="67" y="15"/>
                          <a:pt x="67" y="14"/>
                        </a:cubicBezTo>
                        <a:cubicBezTo>
                          <a:pt x="67" y="8"/>
                          <a:pt x="74" y="2"/>
                          <a:pt x="78" y="0"/>
                        </a:cubicBezTo>
                        <a:cubicBezTo>
                          <a:pt x="78" y="3"/>
                          <a:pt x="79" y="4"/>
                          <a:pt x="81" y="4"/>
                        </a:cubicBezTo>
                        <a:cubicBezTo>
                          <a:pt x="81" y="7"/>
                          <a:pt x="80" y="10"/>
                          <a:pt x="83" y="10"/>
                        </a:cubicBezTo>
                        <a:cubicBezTo>
                          <a:pt x="86" y="10"/>
                          <a:pt x="88" y="7"/>
                          <a:pt x="90" y="6"/>
                        </a:cubicBezTo>
                        <a:cubicBezTo>
                          <a:pt x="91" y="8"/>
                          <a:pt x="92" y="8"/>
                          <a:pt x="94" y="8"/>
                        </a:cubicBezTo>
                        <a:cubicBezTo>
                          <a:pt x="94" y="12"/>
                          <a:pt x="94" y="14"/>
                          <a:pt x="96" y="15"/>
                        </a:cubicBezTo>
                        <a:cubicBezTo>
                          <a:pt x="95" y="21"/>
                          <a:pt x="86" y="37"/>
                          <a:pt x="79" y="37"/>
                        </a:cubicBezTo>
                        <a:cubicBezTo>
                          <a:pt x="78" y="43"/>
                          <a:pt x="80" y="45"/>
                          <a:pt x="79" y="50"/>
                        </a:cubicBezTo>
                        <a:cubicBezTo>
                          <a:pt x="77" y="50"/>
                          <a:pt x="66" y="53"/>
                          <a:pt x="63" y="53"/>
                        </a:cubicBezTo>
                        <a:cubicBezTo>
                          <a:pt x="61" y="58"/>
                          <a:pt x="49" y="84"/>
                          <a:pt x="49" y="84"/>
                        </a:cubicBezTo>
                        <a:cubicBezTo>
                          <a:pt x="45" y="88"/>
                          <a:pt x="37" y="94"/>
                          <a:pt x="32" y="94"/>
                        </a:cubicBezTo>
                        <a:cubicBezTo>
                          <a:pt x="30" y="94"/>
                          <a:pt x="25" y="92"/>
                          <a:pt x="23" y="92"/>
                        </a:cubicBezTo>
                        <a:cubicBezTo>
                          <a:pt x="20" y="92"/>
                          <a:pt x="3" y="85"/>
                          <a:pt x="3" y="83"/>
                        </a:cubicBezTo>
                        <a:cubicBezTo>
                          <a:pt x="2" y="83"/>
                          <a:pt x="0" y="82"/>
                          <a:pt x="0" y="81"/>
                        </a:cubicBezTo>
                        <a:cubicBezTo>
                          <a:pt x="0" y="70"/>
                          <a:pt x="14" y="64"/>
                          <a:pt x="18" y="57"/>
                        </a:cubicBezTo>
                        <a:cubicBezTo>
                          <a:pt x="20" y="54"/>
                          <a:pt x="22" y="51"/>
                          <a:pt x="25" y="51"/>
                        </a:cubicBezTo>
                        <a:cubicBezTo>
                          <a:pt x="36" y="51"/>
                          <a:pt x="42" y="40"/>
                          <a:pt x="50" y="37"/>
                        </a:cubicBezTo>
                        <a:cubicBezTo>
                          <a:pt x="52" y="36"/>
                          <a:pt x="58" y="26"/>
                          <a:pt x="58" y="2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9" name="íSľïḋê"/>
                  <p:cNvSpPr/>
                  <p:nvPr/>
                </p:nvSpPr>
                <p:spPr bwMode="auto">
                  <a:xfrm>
                    <a:off x="7148513" y="3476625"/>
                    <a:ext cx="93663" cy="139700"/>
                  </a:xfrm>
                  <a:custGeom>
                    <a:avLst/>
                    <a:gdLst/>
                    <a:ahLst/>
                    <a:cxnLst>
                      <a:cxn ang="0">
                        <a:pos x="22" y="40"/>
                      </a:cxn>
                      <a:cxn ang="0">
                        <a:pos x="17" y="31"/>
                      </a:cxn>
                      <a:cxn ang="0">
                        <a:pos x="19" y="27"/>
                      </a:cxn>
                      <a:cxn ang="0">
                        <a:pos x="0" y="0"/>
                      </a:cxn>
                      <a:cxn ang="0">
                        <a:pos x="16" y="12"/>
                      </a:cxn>
                      <a:cxn ang="0">
                        <a:pos x="22" y="19"/>
                      </a:cxn>
                      <a:cxn ang="0">
                        <a:pos x="20" y="22"/>
                      </a:cxn>
                      <a:cxn ang="0">
                        <a:pos x="27" y="37"/>
                      </a:cxn>
                      <a:cxn ang="0">
                        <a:pos x="30" y="37"/>
                      </a:cxn>
                      <a:cxn ang="0">
                        <a:pos x="34" y="32"/>
                      </a:cxn>
                      <a:cxn ang="0">
                        <a:pos x="37" y="32"/>
                      </a:cxn>
                      <a:cxn ang="0">
                        <a:pos x="53" y="50"/>
                      </a:cxn>
                      <a:cxn ang="0">
                        <a:pos x="68" y="46"/>
                      </a:cxn>
                      <a:cxn ang="0">
                        <a:pos x="71" y="48"/>
                      </a:cxn>
                      <a:cxn ang="0">
                        <a:pos x="63" y="71"/>
                      </a:cxn>
                      <a:cxn ang="0">
                        <a:pos x="61" y="68"/>
                      </a:cxn>
                      <a:cxn ang="0">
                        <a:pos x="60" y="70"/>
                      </a:cxn>
                      <a:cxn ang="0">
                        <a:pos x="51" y="75"/>
                      </a:cxn>
                      <a:cxn ang="0">
                        <a:pos x="52" y="80"/>
                      </a:cxn>
                      <a:cxn ang="0">
                        <a:pos x="46" y="89"/>
                      </a:cxn>
                      <a:cxn ang="0">
                        <a:pos x="30" y="104"/>
                      </a:cxn>
                      <a:cxn ang="0">
                        <a:pos x="23" y="98"/>
                      </a:cxn>
                      <a:cxn ang="0">
                        <a:pos x="29" y="86"/>
                      </a:cxn>
                      <a:cxn ang="0">
                        <a:pos x="12" y="72"/>
                      </a:cxn>
                      <a:cxn ang="0">
                        <a:pos x="19" y="65"/>
                      </a:cxn>
                      <a:cxn ang="0">
                        <a:pos x="24" y="48"/>
                      </a:cxn>
                      <a:cxn ang="0">
                        <a:pos x="22" y="38"/>
                      </a:cxn>
                      <a:cxn ang="0">
                        <a:pos x="22" y="38"/>
                      </a:cxn>
                      <a:cxn ang="0">
                        <a:pos x="22" y="40"/>
                      </a:cxn>
                    </a:cxnLst>
                    <a:rect l="0" t="0" r="r" b="b"/>
                    <a:pathLst>
                      <a:path w="71" h="104">
                        <a:moveTo>
                          <a:pt x="22" y="40"/>
                        </a:moveTo>
                        <a:cubicBezTo>
                          <a:pt x="21" y="36"/>
                          <a:pt x="17" y="35"/>
                          <a:pt x="17" y="31"/>
                        </a:cubicBezTo>
                        <a:cubicBezTo>
                          <a:pt x="17" y="30"/>
                          <a:pt x="18" y="28"/>
                          <a:pt x="19" y="27"/>
                        </a:cubicBezTo>
                        <a:cubicBezTo>
                          <a:pt x="8" y="25"/>
                          <a:pt x="2" y="11"/>
                          <a:pt x="0" y="0"/>
                        </a:cubicBezTo>
                        <a:cubicBezTo>
                          <a:pt x="4" y="7"/>
                          <a:pt x="12" y="8"/>
                          <a:pt x="16" y="12"/>
                        </a:cubicBezTo>
                        <a:cubicBezTo>
                          <a:pt x="19" y="15"/>
                          <a:pt x="19" y="18"/>
                          <a:pt x="22" y="19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0" y="25"/>
                          <a:pt x="25" y="34"/>
                          <a:pt x="27" y="37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34"/>
                          <a:pt x="32" y="32"/>
                          <a:pt x="34" y="32"/>
                        </a:cubicBezTo>
                        <a:cubicBezTo>
                          <a:pt x="35" y="32"/>
                          <a:pt x="36" y="32"/>
                          <a:pt x="37" y="32"/>
                        </a:cubicBezTo>
                        <a:cubicBezTo>
                          <a:pt x="37" y="44"/>
                          <a:pt x="42" y="50"/>
                          <a:pt x="53" y="50"/>
                        </a:cubicBezTo>
                        <a:cubicBezTo>
                          <a:pt x="61" y="50"/>
                          <a:pt x="61" y="46"/>
                          <a:pt x="68" y="46"/>
                        </a:cubicBezTo>
                        <a:cubicBezTo>
                          <a:pt x="69" y="46"/>
                          <a:pt x="71" y="47"/>
                          <a:pt x="71" y="48"/>
                        </a:cubicBezTo>
                        <a:cubicBezTo>
                          <a:pt x="65" y="55"/>
                          <a:pt x="67" y="64"/>
                          <a:pt x="63" y="71"/>
                        </a:cubicBezTo>
                        <a:cubicBezTo>
                          <a:pt x="61" y="68"/>
                          <a:pt x="61" y="68"/>
                          <a:pt x="61" y="68"/>
                        </a:cubicBezTo>
                        <a:cubicBezTo>
                          <a:pt x="60" y="68"/>
                          <a:pt x="60" y="70"/>
                          <a:pt x="60" y="70"/>
                        </a:cubicBezTo>
                        <a:cubicBezTo>
                          <a:pt x="55" y="71"/>
                          <a:pt x="51" y="72"/>
                          <a:pt x="51" y="75"/>
                        </a:cubicBezTo>
                        <a:cubicBezTo>
                          <a:pt x="51" y="77"/>
                          <a:pt x="52" y="78"/>
                          <a:pt x="52" y="80"/>
                        </a:cubicBezTo>
                        <a:cubicBezTo>
                          <a:pt x="52" y="83"/>
                          <a:pt x="47" y="87"/>
                          <a:pt x="46" y="89"/>
                        </a:cubicBezTo>
                        <a:cubicBezTo>
                          <a:pt x="42" y="95"/>
                          <a:pt x="39" y="104"/>
                          <a:pt x="30" y="104"/>
                        </a:cubicBezTo>
                        <a:cubicBezTo>
                          <a:pt x="26" y="104"/>
                          <a:pt x="23" y="102"/>
                          <a:pt x="23" y="98"/>
                        </a:cubicBezTo>
                        <a:cubicBezTo>
                          <a:pt x="23" y="93"/>
                          <a:pt x="29" y="91"/>
                          <a:pt x="29" y="86"/>
                        </a:cubicBezTo>
                        <a:cubicBezTo>
                          <a:pt x="29" y="77"/>
                          <a:pt x="12" y="80"/>
                          <a:pt x="12" y="72"/>
                        </a:cubicBezTo>
                        <a:cubicBezTo>
                          <a:pt x="12" y="68"/>
                          <a:pt x="16" y="67"/>
                          <a:pt x="19" y="65"/>
                        </a:cubicBezTo>
                        <a:cubicBezTo>
                          <a:pt x="23" y="61"/>
                          <a:pt x="24" y="55"/>
                          <a:pt x="24" y="48"/>
                        </a:cubicBezTo>
                        <a:cubicBezTo>
                          <a:pt x="24" y="44"/>
                          <a:pt x="22" y="40"/>
                          <a:pt x="22" y="38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lnTo>
                          <a:pt x="22" y="4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0" name="íślïďè"/>
                  <p:cNvSpPr/>
                  <p:nvPr/>
                </p:nvSpPr>
                <p:spPr bwMode="auto">
                  <a:xfrm>
                    <a:off x="6856413" y="3582988"/>
                    <a:ext cx="6350" cy="952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4" y="7"/>
                      </a:cxn>
                      <a:cxn ang="0">
                        <a:pos x="0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5" h="7">
                        <a:moveTo>
                          <a:pt x="5" y="0"/>
                        </a:moveTo>
                        <a:cubicBezTo>
                          <a:pt x="5" y="4"/>
                          <a:pt x="4" y="5"/>
                          <a:pt x="4" y="7"/>
                        </a:cubicBezTo>
                        <a:cubicBezTo>
                          <a:pt x="0" y="6"/>
                          <a:pt x="0" y="3"/>
                          <a:pt x="0" y="0"/>
                        </a:cubicBezTo>
                        <a:cubicBezTo>
                          <a:pt x="2" y="0"/>
                          <a:pt x="4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1" name="îṩ1íḋê"/>
                  <p:cNvSpPr/>
                  <p:nvPr/>
                </p:nvSpPr>
                <p:spPr bwMode="auto">
                  <a:xfrm>
                    <a:off x="6664325" y="3500438"/>
                    <a:ext cx="22225" cy="11113"/>
                  </a:xfrm>
                  <a:custGeom>
                    <a:avLst/>
                    <a:gdLst/>
                    <a:ahLst/>
                    <a:cxnLst>
                      <a:cxn ang="0">
                        <a:pos x="16" y="4"/>
                      </a:cxn>
                      <a:cxn ang="0">
                        <a:pos x="0" y="4"/>
                      </a:cxn>
                      <a:cxn ang="0">
                        <a:pos x="16" y="4"/>
                      </a:cxn>
                    </a:cxnLst>
                    <a:rect l="0" t="0" r="r" b="b"/>
                    <a:pathLst>
                      <a:path w="16" h="8">
                        <a:moveTo>
                          <a:pt x="16" y="4"/>
                        </a:moveTo>
                        <a:cubicBezTo>
                          <a:pt x="11" y="7"/>
                          <a:pt x="4" y="8"/>
                          <a:pt x="0" y="4"/>
                        </a:cubicBezTo>
                        <a:cubicBezTo>
                          <a:pt x="9" y="0"/>
                          <a:pt x="10" y="0"/>
                          <a:pt x="16" y="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2" name="iSļîdé"/>
                  <p:cNvSpPr/>
                  <p:nvPr/>
                </p:nvSpPr>
                <p:spPr bwMode="auto">
                  <a:xfrm>
                    <a:off x="6556375" y="3065463"/>
                    <a:ext cx="22225" cy="9525"/>
                  </a:xfrm>
                  <a:custGeom>
                    <a:avLst/>
                    <a:gdLst/>
                    <a:ahLst/>
                    <a:cxnLst>
                      <a:cxn ang="0">
                        <a:pos x="17" y="1"/>
                      </a:cxn>
                      <a:cxn ang="0">
                        <a:pos x="17" y="7"/>
                      </a:cxn>
                      <a:cxn ang="0">
                        <a:pos x="13" y="7"/>
                      </a:cxn>
                      <a:cxn ang="0">
                        <a:pos x="0" y="3"/>
                      </a:cxn>
                      <a:cxn ang="0">
                        <a:pos x="17" y="1"/>
                      </a:cxn>
                    </a:cxnLst>
                    <a:rect l="0" t="0" r="r" b="b"/>
                    <a:pathLst>
                      <a:path w="17" h="7">
                        <a:moveTo>
                          <a:pt x="17" y="1"/>
                        </a:move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16" y="7"/>
                          <a:pt x="14" y="7"/>
                          <a:pt x="13" y="7"/>
                        </a:cubicBezTo>
                        <a:cubicBezTo>
                          <a:pt x="8" y="7"/>
                          <a:pt x="2" y="5"/>
                          <a:pt x="0" y="3"/>
                        </a:cubicBezTo>
                        <a:cubicBezTo>
                          <a:pt x="8" y="1"/>
                          <a:pt x="11" y="0"/>
                          <a:pt x="17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7" name="ïšļíḓé"/>
              <p:cNvGrpSpPr/>
              <p:nvPr/>
            </p:nvGrpSpPr>
            <p:grpSpPr>
              <a:xfrm>
                <a:off x="3584345" y="1207330"/>
                <a:ext cx="2773471" cy="1960288"/>
                <a:chOff x="4713288" y="1038225"/>
                <a:chExt cx="2847975" cy="2012950"/>
              </a:xfrm>
              <a:grpFill/>
            </p:grpSpPr>
            <p:sp>
              <p:nvSpPr>
                <p:cNvPr id="48" name="íṣ1ide"/>
                <p:cNvSpPr/>
                <p:nvPr/>
              </p:nvSpPr>
              <p:spPr bwMode="auto">
                <a:xfrm>
                  <a:off x="4818063" y="2127250"/>
                  <a:ext cx="622300" cy="538163"/>
                </a:xfrm>
                <a:custGeom>
                  <a:avLst/>
                  <a:gdLst/>
                  <a:ahLst/>
                  <a:cxnLst>
                    <a:cxn ang="0">
                      <a:pos x="102" y="154"/>
                    </a:cxn>
                    <a:cxn ang="0">
                      <a:pos x="113" y="126"/>
                    </a:cxn>
                    <a:cxn ang="0">
                      <a:pos x="122" y="86"/>
                    </a:cxn>
                    <a:cxn ang="0">
                      <a:pos x="125" y="77"/>
                    </a:cxn>
                    <a:cxn ang="0">
                      <a:pos x="108" y="77"/>
                    </a:cxn>
                    <a:cxn ang="0">
                      <a:pos x="64" y="77"/>
                    </a:cxn>
                    <a:cxn ang="0">
                      <a:pos x="27" y="79"/>
                    </a:cxn>
                    <a:cxn ang="0">
                      <a:pos x="26" y="77"/>
                    </a:cxn>
                    <a:cxn ang="0">
                      <a:pos x="0" y="55"/>
                    </a:cxn>
                    <a:cxn ang="0">
                      <a:pos x="9" y="37"/>
                    </a:cxn>
                    <a:cxn ang="0">
                      <a:pos x="41" y="20"/>
                    </a:cxn>
                    <a:cxn ang="0">
                      <a:pos x="48" y="13"/>
                    </a:cxn>
                    <a:cxn ang="0">
                      <a:pos x="80" y="4"/>
                    </a:cxn>
                    <a:cxn ang="0">
                      <a:pos x="127" y="7"/>
                    </a:cxn>
                    <a:cxn ang="0">
                      <a:pos x="174" y="15"/>
                    </a:cxn>
                    <a:cxn ang="0">
                      <a:pos x="223" y="21"/>
                    </a:cxn>
                    <a:cxn ang="0">
                      <a:pos x="256" y="44"/>
                    </a:cxn>
                    <a:cxn ang="0">
                      <a:pos x="278" y="33"/>
                    </a:cxn>
                    <a:cxn ang="0">
                      <a:pos x="281" y="43"/>
                    </a:cxn>
                    <a:cxn ang="0">
                      <a:pos x="289" y="65"/>
                    </a:cxn>
                    <a:cxn ang="0">
                      <a:pos x="309" y="76"/>
                    </a:cxn>
                    <a:cxn ang="0">
                      <a:pos x="350" y="76"/>
                    </a:cxn>
                    <a:cxn ang="0">
                      <a:pos x="359" y="63"/>
                    </a:cxn>
                    <a:cxn ang="0">
                      <a:pos x="387" y="51"/>
                    </a:cxn>
                    <a:cxn ang="0">
                      <a:pos x="439" y="74"/>
                    </a:cxn>
                    <a:cxn ang="0">
                      <a:pos x="445" y="96"/>
                    </a:cxn>
                    <a:cxn ang="0">
                      <a:pos x="435" y="119"/>
                    </a:cxn>
                    <a:cxn ang="0">
                      <a:pos x="436" y="138"/>
                    </a:cxn>
                    <a:cxn ang="0">
                      <a:pos x="449" y="156"/>
                    </a:cxn>
                    <a:cxn ang="0">
                      <a:pos x="445" y="179"/>
                    </a:cxn>
                    <a:cxn ang="0">
                      <a:pos x="448" y="232"/>
                    </a:cxn>
                    <a:cxn ang="0">
                      <a:pos x="448" y="240"/>
                    </a:cxn>
                    <a:cxn ang="0">
                      <a:pos x="393" y="231"/>
                    </a:cxn>
                    <a:cxn ang="0">
                      <a:pos x="370" y="220"/>
                    </a:cxn>
                    <a:cxn ang="0">
                      <a:pos x="333" y="207"/>
                    </a:cxn>
                    <a:cxn ang="0">
                      <a:pos x="313" y="192"/>
                    </a:cxn>
                    <a:cxn ang="0">
                      <a:pos x="278" y="183"/>
                    </a:cxn>
                    <a:cxn ang="0">
                      <a:pos x="304" y="224"/>
                    </a:cxn>
                    <a:cxn ang="0">
                      <a:pos x="315" y="227"/>
                    </a:cxn>
                    <a:cxn ang="0">
                      <a:pos x="313" y="246"/>
                    </a:cxn>
                    <a:cxn ang="0">
                      <a:pos x="379" y="225"/>
                    </a:cxn>
                    <a:cxn ang="0">
                      <a:pos x="406" y="260"/>
                    </a:cxn>
                    <a:cxn ang="0">
                      <a:pos x="414" y="270"/>
                    </a:cxn>
                    <a:cxn ang="0">
                      <a:pos x="410" y="302"/>
                    </a:cxn>
                    <a:cxn ang="0">
                      <a:pos x="390" y="321"/>
                    </a:cxn>
                    <a:cxn ang="0">
                      <a:pos x="365" y="347"/>
                    </a:cxn>
                    <a:cxn ang="0">
                      <a:pos x="328" y="368"/>
                    </a:cxn>
                    <a:cxn ang="0">
                      <a:pos x="265" y="395"/>
                    </a:cxn>
                    <a:cxn ang="0">
                      <a:pos x="234" y="404"/>
                    </a:cxn>
                    <a:cxn ang="0">
                      <a:pos x="217" y="399"/>
                    </a:cxn>
                    <a:cxn ang="0">
                      <a:pos x="209" y="372"/>
                    </a:cxn>
                    <a:cxn ang="0">
                      <a:pos x="198" y="340"/>
                    </a:cxn>
                    <a:cxn ang="0">
                      <a:pos x="162" y="280"/>
                    </a:cxn>
                    <a:cxn ang="0">
                      <a:pos x="154" y="259"/>
                    </a:cxn>
                    <a:cxn ang="0">
                      <a:pos x="140" y="251"/>
                    </a:cxn>
                    <a:cxn ang="0">
                      <a:pos x="131" y="229"/>
                    </a:cxn>
                    <a:cxn ang="0">
                      <a:pos x="109" y="196"/>
                    </a:cxn>
                    <a:cxn ang="0">
                      <a:pos x="112" y="177"/>
                    </a:cxn>
                  </a:cxnLst>
                  <a:rect l="0" t="0" r="r" b="b"/>
                  <a:pathLst>
                    <a:path w="467" h="405">
                      <a:moveTo>
                        <a:pt x="112" y="177"/>
                      </a:move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1"/>
                        <a:pt x="105" y="151"/>
                        <a:pt x="106" y="149"/>
                      </a:cubicBezTo>
                      <a:cubicBezTo>
                        <a:pt x="109" y="139"/>
                        <a:pt x="110" y="134"/>
                        <a:pt x="113" y="126"/>
                      </a:cubicBezTo>
                      <a:cubicBezTo>
                        <a:pt x="115" y="117"/>
                        <a:pt x="124" y="115"/>
                        <a:pt x="124" y="104"/>
                      </a:cubicBezTo>
                      <a:cubicBezTo>
                        <a:pt x="124" y="97"/>
                        <a:pt x="122" y="91"/>
                        <a:pt x="122" y="86"/>
                      </a:cubicBezTo>
                      <a:cubicBezTo>
                        <a:pt x="122" y="83"/>
                        <a:pt x="124" y="82"/>
                        <a:pt x="125" y="81"/>
                      </a:cubicBezTo>
                      <a:cubicBezTo>
                        <a:pt x="125" y="77"/>
                        <a:pt x="125" y="77"/>
                        <a:pt x="125" y="77"/>
                      </a:cubicBezTo>
                      <a:cubicBezTo>
                        <a:pt x="121" y="78"/>
                        <a:pt x="120" y="81"/>
                        <a:pt x="117" y="81"/>
                      </a:cubicBezTo>
                      <a:cubicBezTo>
                        <a:pt x="112" y="81"/>
                        <a:pt x="110" y="79"/>
                        <a:pt x="108" y="77"/>
                      </a:cubicBezTo>
                      <a:cubicBezTo>
                        <a:pt x="101" y="82"/>
                        <a:pt x="98" y="88"/>
                        <a:pt x="86" y="88"/>
                      </a:cubicBezTo>
                      <a:cubicBezTo>
                        <a:pt x="76" y="88"/>
                        <a:pt x="73" y="77"/>
                        <a:pt x="64" y="77"/>
                      </a:cubicBezTo>
                      <a:cubicBezTo>
                        <a:pt x="54" y="77"/>
                        <a:pt x="56" y="87"/>
                        <a:pt x="48" y="87"/>
                      </a:cubicBezTo>
                      <a:cubicBezTo>
                        <a:pt x="40" y="87"/>
                        <a:pt x="35" y="75"/>
                        <a:pt x="27" y="79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24" y="79"/>
                        <a:pt x="25" y="78"/>
                        <a:pt x="26" y="77"/>
                      </a:cubicBezTo>
                      <a:cubicBezTo>
                        <a:pt x="23" y="74"/>
                        <a:pt x="10" y="67"/>
                        <a:pt x="15" y="63"/>
                      </a:cubicBezTo>
                      <a:cubicBezTo>
                        <a:pt x="11" y="57"/>
                        <a:pt x="6" y="58"/>
                        <a:pt x="0" y="55"/>
                      </a:cubicBezTo>
                      <a:cubicBezTo>
                        <a:pt x="4" y="50"/>
                        <a:pt x="9" y="51"/>
                        <a:pt x="9" y="43"/>
                      </a:cubicBezTo>
                      <a:cubicBezTo>
                        <a:pt x="9" y="40"/>
                        <a:pt x="8" y="40"/>
                        <a:pt x="9" y="37"/>
                      </a:cubicBezTo>
                      <a:cubicBezTo>
                        <a:pt x="6" y="37"/>
                        <a:pt x="1" y="38"/>
                        <a:pt x="1" y="35"/>
                      </a:cubicBezTo>
                      <a:cubicBezTo>
                        <a:pt x="1" y="22"/>
                        <a:pt x="33" y="24"/>
                        <a:pt x="41" y="20"/>
                      </a:cubicBezTo>
                      <a:cubicBezTo>
                        <a:pt x="40" y="17"/>
                        <a:pt x="38" y="18"/>
                        <a:pt x="38" y="15"/>
                      </a:cubicBezTo>
                      <a:cubicBezTo>
                        <a:pt x="38" y="11"/>
                        <a:pt x="46" y="13"/>
                        <a:pt x="48" y="13"/>
                      </a:cubicBezTo>
                      <a:cubicBezTo>
                        <a:pt x="53" y="13"/>
                        <a:pt x="62" y="13"/>
                        <a:pt x="62" y="13"/>
                      </a:cubicBezTo>
                      <a:cubicBezTo>
                        <a:pt x="67" y="13"/>
                        <a:pt x="75" y="7"/>
                        <a:pt x="80" y="4"/>
                      </a:cubicBezTo>
                      <a:cubicBezTo>
                        <a:pt x="86" y="0"/>
                        <a:pt x="98" y="0"/>
                        <a:pt x="106" y="0"/>
                      </a:cubicBezTo>
                      <a:cubicBezTo>
                        <a:pt x="117" y="0"/>
                        <a:pt x="117" y="7"/>
                        <a:pt x="127" y="7"/>
                      </a:cubicBezTo>
                      <a:cubicBezTo>
                        <a:pt x="127" y="12"/>
                        <a:pt x="144" y="15"/>
                        <a:pt x="149" y="15"/>
                      </a:cubicBezTo>
                      <a:cubicBezTo>
                        <a:pt x="162" y="15"/>
                        <a:pt x="170" y="15"/>
                        <a:pt x="174" y="15"/>
                      </a:cubicBezTo>
                      <a:cubicBezTo>
                        <a:pt x="186" y="15"/>
                        <a:pt x="192" y="3"/>
                        <a:pt x="205" y="3"/>
                      </a:cubicBezTo>
                      <a:cubicBezTo>
                        <a:pt x="219" y="3"/>
                        <a:pt x="218" y="12"/>
                        <a:pt x="223" y="21"/>
                      </a:cubicBezTo>
                      <a:cubicBezTo>
                        <a:pt x="224" y="23"/>
                        <a:pt x="233" y="28"/>
                        <a:pt x="233" y="28"/>
                      </a:cubicBezTo>
                      <a:cubicBezTo>
                        <a:pt x="241" y="31"/>
                        <a:pt x="243" y="44"/>
                        <a:pt x="256" y="44"/>
                      </a:cubicBezTo>
                      <a:cubicBezTo>
                        <a:pt x="265" y="44"/>
                        <a:pt x="265" y="36"/>
                        <a:pt x="271" y="34"/>
                      </a:cubicBezTo>
                      <a:cubicBezTo>
                        <a:pt x="275" y="33"/>
                        <a:pt x="274" y="33"/>
                        <a:pt x="278" y="33"/>
                      </a:cubicBezTo>
                      <a:cubicBezTo>
                        <a:pt x="279" y="35"/>
                        <a:pt x="279" y="39"/>
                        <a:pt x="281" y="41"/>
                      </a:cubicBezTo>
                      <a:cubicBezTo>
                        <a:pt x="280" y="41"/>
                        <a:pt x="281" y="42"/>
                        <a:pt x="281" y="43"/>
                      </a:cubicBezTo>
                      <a:cubicBezTo>
                        <a:pt x="281" y="48"/>
                        <a:pt x="284" y="47"/>
                        <a:pt x="286" y="51"/>
                      </a:cubicBezTo>
                      <a:cubicBezTo>
                        <a:pt x="290" y="56"/>
                        <a:pt x="286" y="59"/>
                        <a:pt x="289" y="65"/>
                      </a:cubicBezTo>
                      <a:cubicBezTo>
                        <a:pt x="291" y="70"/>
                        <a:pt x="297" y="67"/>
                        <a:pt x="301" y="68"/>
                      </a:cubicBezTo>
                      <a:cubicBezTo>
                        <a:pt x="305" y="69"/>
                        <a:pt x="306" y="73"/>
                        <a:pt x="309" y="76"/>
                      </a:cubicBezTo>
                      <a:cubicBezTo>
                        <a:pt x="312" y="79"/>
                        <a:pt x="323" y="78"/>
                        <a:pt x="329" y="78"/>
                      </a:cubicBezTo>
                      <a:cubicBezTo>
                        <a:pt x="337" y="78"/>
                        <a:pt x="345" y="77"/>
                        <a:pt x="350" y="76"/>
                      </a:cubicBezTo>
                      <a:cubicBezTo>
                        <a:pt x="350" y="72"/>
                        <a:pt x="350" y="71"/>
                        <a:pt x="350" y="68"/>
                      </a:cubicBezTo>
                      <a:cubicBezTo>
                        <a:pt x="350" y="64"/>
                        <a:pt x="355" y="64"/>
                        <a:pt x="359" y="63"/>
                      </a:cubicBezTo>
                      <a:cubicBezTo>
                        <a:pt x="364" y="61"/>
                        <a:pt x="363" y="59"/>
                        <a:pt x="368" y="57"/>
                      </a:cubicBezTo>
                      <a:cubicBezTo>
                        <a:pt x="376" y="54"/>
                        <a:pt x="381" y="56"/>
                        <a:pt x="387" y="51"/>
                      </a:cubicBezTo>
                      <a:cubicBezTo>
                        <a:pt x="397" y="57"/>
                        <a:pt x="403" y="57"/>
                        <a:pt x="412" y="60"/>
                      </a:cubicBezTo>
                      <a:cubicBezTo>
                        <a:pt x="423" y="64"/>
                        <a:pt x="426" y="74"/>
                        <a:pt x="439" y="74"/>
                      </a:cubicBezTo>
                      <a:cubicBezTo>
                        <a:pt x="439" y="76"/>
                        <a:pt x="442" y="77"/>
                        <a:pt x="443" y="79"/>
                      </a:cubicBezTo>
                      <a:cubicBezTo>
                        <a:pt x="445" y="86"/>
                        <a:pt x="442" y="92"/>
                        <a:pt x="445" y="96"/>
                      </a:cubicBezTo>
                      <a:cubicBezTo>
                        <a:pt x="442" y="98"/>
                        <a:pt x="435" y="114"/>
                        <a:pt x="435" y="115"/>
                      </a:cubicBezTo>
                      <a:cubicBezTo>
                        <a:pt x="435" y="116"/>
                        <a:pt x="436" y="118"/>
                        <a:pt x="435" y="119"/>
                      </a:cubicBezTo>
                      <a:cubicBezTo>
                        <a:pt x="436" y="121"/>
                        <a:pt x="435" y="122"/>
                        <a:pt x="436" y="124"/>
                      </a:cubicBezTo>
                      <a:cubicBezTo>
                        <a:pt x="436" y="138"/>
                        <a:pt x="436" y="138"/>
                        <a:pt x="436" y="138"/>
                      </a:cubicBezTo>
                      <a:cubicBezTo>
                        <a:pt x="438" y="142"/>
                        <a:pt x="437" y="145"/>
                        <a:pt x="439" y="149"/>
                      </a:cubicBezTo>
                      <a:cubicBezTo>
                        <a:pt x="440" y="153"/>
                        <a:pt x="449" y="149"/>
                        <a:pt x="449" y="156"/>
                      </a:cubicBezTo>
                      <a:cubicBezTo>
                        <a:pt x="449" y="165"/>
                        <a:pt x="439" y="164"/>
                        <a:pt x="439" y="171"/>
                      </a:cubicBezTo>
                      <a:cubicBezTo>
                        <a:pt x="439" y="177"/>
                        <a:pt x="443" y="177"/>
                        <a:pt x="445" y="179"/>
                      </a:cubicBezTo>
                      <a:cubicBezTo>
                        <a:pt x="452" y="194"/>
                        <a:pt x="467" y="196"/>
                        <a:pt x="467" y="215"/>
                      </a:cubicBezTo>
                      <a:cubicBezTo>
                        <a:pt x="456" y="218"/>
                        <a:pt x="448" y="220"/>
                        <a:pt x="448" y="232"/>
                      </a:cubicBezTo>
                      <a:cubicBezTo>
                        <a:pt x="448" y="235"/>
                        <a:pt x="450" y="238"/>
                        <a:pt x="450" y="240"/>
                      </a:cubicBezTo>
                      <a:cubicBezTo>
                        <a:pt x="450" y="240"/>
                        <a:pt x="448" y="240"/>
                        <a:pt x="448" y="240"/>
                      </a:cubicBezTo>
                      <a:cubicBezTo>
                        <a:pt x="439" y="240"/>
                        <a:pt x="420" y="235"/>
                        <a:pt x="408" y="235"/>
                      </a:cubicBezTo>
                      <a:cubicBezTo>
                        <a:pt x="406" y="235"/>
                        <a:pt x="393" y="231"/>
                        <a:pt x="393" y="231"/>
                      </a:cubicBezTo>
                      <a:cubicBezTo>
                        <a:pt x="388" y="226"/>
                        <a:pt x="388" y="213"/>
                        <a:pt x="379" y="213"/>
                      </a:cubicBezTo>
                      <a:cubicBezTo>
                        <a:pt x="374" y="213"/>
                        <a:pt x="372" y="217"/>
                        <a:pt x="370" y="220"/>
                      </a:cubicBezTo>
                      <a:cubicBezTo>
                        <a:pt x="348" y="220"/>
                        <a:pt x="348" y="220"/>
                        <a:pt x="348" y="220"/>
                      </a:cubicBezTo>
                      <a:cubicBezTo>
                        <a:pt x="341" y="217"/>
                        <a:pt x="337" y="212"/>
                        <a:pt x="333" y="207"/>
                      </a:cubicBezTo>
                      <a:cubicBezTo>
                        <a:pt x="327" y="202"/>
                        <a:pt x="320" y="205"/>
                        <a:pt x="315" y="200"/>
                      </a:cubicBezTo>
                      <a:cubicBezTo>
                        <a:pt x="313" y="197"/>
                        <a:pt x="314" y="194"/>
                        <a:pt x="313" y="192"/>
                      </a:cubicBezTo>
                      <a:cubicBezTo>
                        <a:pt x="308" y="182"/>
                        <a:pt x="299" y="168"/>
                        <a:pt x="286" y="168"/>
                      </a:cubicBezTo>
                      <a:cubicBezTo>
                        <a:pt x="280" y="168"/>
                        <a:pt x="278" y="176"/>
                        <a:pt x="278" y="183"/>
                      </a:cubicBezTo>
                      <a:cubicBezTo>
                        <a:pt x="278" y="187"/>
                        <a:pt x="278" y="189"/>
                        <a:pt x="278" y="193"/>
                      </a:cubicBezTo>
                      <a:cubicBezTo>
                        <a:pt x="281" y="203"/>
                        <a:pt x="293" y="222"/>
                        <a:pt x="304" y="224"/>
                      </a:cubicBezTo>
                      <a:cubicBezTo>
                        <a:pt x="304" y="229"/>
                        <a:pt x="306" y="231"/>
                        <a:pt x="307" y="235"/>
                      </a:cubicBezTo>
                      <a:cubicBezTo>
                        <a:pt x="312" y="233"/>
                        <a:pt x="311" y="228"/>
                        <a:pt x="315" y="227"/>
                      </a:cubicBezTo>
                      <a:cubicBezTo>
                        <a:pt x="316" y="228"/>
                        <a:pt x="316" y="230"/>
                        <a:pt x="316" y="231"/>
                      </a:cubicBezTo>
                      <a:cubicBezTo>
                        <a:pt x="316" y="237"/>
                        <a:pt x="313" y="240"/>
                        <a:pt x="313" y="246"/>
                      </a:cubicBezTo>
                      <a:cubicBezTo>
                        <a:pt x="313" y="252"/>
                        <a:pt x="324" y="255"/>
                        <a:pt x="331" y="255"/>
                      </a:cubicBezTo>
                      <a:cubicBezTo>
                        <a:pt x="360" y="255"/>
                        <a:pt x="363" y="237"/>
                        <a:pt x="379" y="225"/>
                      </a:cubicBezTo>
                      <a:cubicBezTo>
                        <a:pt x="379" y="241"/>
                        <a:pt x="379" y="241"/>
                        <a:pt x="379" y="241"/>
                      </a:cubicBezTo>
                      <a:cubicBezTo>
                        <a:pt x="385" y="254"/>
                        <a:pt x="393" y="256"/>
                        <a:pt x="406" y="260"/>
                      </a:cubicBezTo>
                      <a:cubicBezTo>
                        <a:pt x="411" y="261"/>
                        <a:pt x="411" y="269"/>
                        <a:pt x="414" y="271"/>
                      </a:cubicBezTo>
                      <a:cubicBezTo>
                        <a:pt x="414" y="270"/>
                        <a:pt x="414" y="270"/>
                        <a:pt x="414" y="270"/>
                      </a:cubicBezTo>
                      <a:cubicBezTo>
                        <a:pt x="416" y="274"/>
                        <a:pt x="423" y="273"/>
                        <a:pt x="423" y="277"/>
                      </a:cubicBezTo>
                      <a:cubicBezTo>
                        <a:pt x="423" y="288"/>
                        <a:pt x="410" y="291"/>
                        <a:pt x="410" y="302"/>
                      </a:cubicBezTo>
                      <a:cubicBezTo>
                        <a:pt x="403" y="302"/>
                        <a:pt x="399" y="303"/>
                        <a:pt x="397" y="309"/>
                      </a:cubicBezTo>
                      <a:cubicBezTo>
                        <a:pt x="395" y="314"/>
                        <a:pt x="396" y="321"/>
                        <a:pt x="390" y="321"/>
                      </a:cubicBezTo>
                      <a:cubicBezTo>
                        <a:pt x="384" y="321"/>
                        <a:pt x="384" y="334"/>
                        <a:pt x="378" y="334"/>
                      </a:cubicBezTo>
                      <a:cubicBezTo>
                        <a:pt x="374" y="334"/>
                        <a:pt x="365" y="342"/>
                        <a:pt x="365" y="347"/>
                      </a:cubicBezTo>
                      <a:cubicBezTo>
                        <a:pt x="353" y="349"/>
                        <a:pt x="327" y="354"/>
                        <a:pt x="327" y="364"/>
                      </a:cubicBezTo>
                      <a:cubicBezTo>
                        <a:pt x="327" y="365"/>
                        <a:pt x="327" y="367"/>
                        <a:pt x="328" y="368"/>
                      </a:cubicBezTo>
                      <a:cubicBezTo>
                        <a:pt x="318" y="373"/>
                        <a:pt x="304" y="376"/>
                        <a:pt x="294" y="378"/>
                      </a:cubicBezTo>
                      <a:cubicBezTo>
                        <a:pt x="289" y="380"/>
                        <a:pt x="271" y="392"/>
                        <a:pt x="265" y="395"/>
                      </a:cubicBezTo>
                      <a:cubicBezTo>
                        <a:pt x="252" y="395"/>
                        <a:pt x="252" y="395"/>
                        <a:pt x="252" y="395"/>
                      </a:cubicBezTo>
                      <a:cubicBezTo>
                        <a:pt x="244" y="400"/>
                        <a:pt x="243" y="404"/>
                        <a:pt x="234" y="404"/>
                      </a:cubicBezTo>
                      <a:cubicBezTo>
                        <a:pt x="231" y="405"/>
                        <a:pt x="231" y="405"/>
                        <a:pt x="231" y="405"/>
                      </a:cubicBezTo>
                      <a:cubicBezTo>
                        <a:pt x="229" y="405"/>
                        <a:pt x="218" y="400"/>
                        <a:pt x="217" y="399"/>
                      </a:cubicBezTo>
                      <a:cubicBezTo>
                        <a:pt x="216" y="399"/>
                        <a:pt x="219" y="399"/>
                        <a:pt x="217" y="394"/>
                      </a:cubicBezTo>
                      <a:cubicBezTo>
                        <a:pt x="212" y="387"/>
                        <a:pt x="209" y="380"/>
                        <a:pt x="209" y="372"/>
                      </a:cubicBezTo>
                      <a:cubicBezTo>
                        <a:pt x="204" y="371"/>
                        <a:pt x="207" y="363"/>
                        <a:pt x="208" y="359"/>
                      </a:cubicBezTo>
                      <a:cubicBezTo>
                        <a:pt x="210" y="349"/>
                        <a:pt x="203" y="345"/>
                        <a:pt x="198" y="340"/>
                      </a:cubicBezTo>
                      <a:cubicBezTo>
                        <a:pt x="193" y="335"/>
                        <a:pt x="181" y="320"/>
                        <a:pt x="181" y="309"/>
                      </a:cubicBezTo>
                      <a:cubicBezTo>
                        <a:pt x="165" y="306"/>
                        <a:pt x="162" y="297"/>
                        <a:pt x="162" y="280"/>
                      </a:cubicBezTo>
                      <a:cubicBezTo>
                        <a:pt x="162" y="270"/>
                        <a:pt x="156" y="268"/>
                        <a:pt x="154" y="259"/>
                      </a:cubicBezTo>
                      <a:cubicBezTo>
                        <a:pt x="154" y="259"/>
                        <a:pt x="154" y="259"/>
                        <a:pt x="154" y="259"/>
                      </a:cubicBezTo>
                      <a:cubicBezTo>
                        <a:pt x="152" y="258"/>
                        <a:pt x="150" y="255"/>
                        <a:pt x="148" y="254"/>
                      </a:cubicBezTo>
                      <a:cubicBezTo>
                        <a:pt x="147" y="252"/>
                        <a:pt x="141" y="253"/>
                        <a:pt x="140" y="251"/>
                      </a:cubicBezTo>
                      <a:cubicBezTo>
                        <a:pt x="137" y="249"/>
                        <a:pt x="138" y="242"/>
                        <a:pt x="137" y="239"/>
                      </a:cubicBezTo>
                      <a:cubicBezTo>
                        <a:pt x="136" y="235"/>
                        <a:pt x="132" y="231"/>
                        <a:pt x="131" y="229"/>
                      </a:cubicBezTo>
                      <a:cubicBezTo>
                        <a:pt x="125" y="221"/>
                        <a:pt x="121" y="214"/>
                        <a:pt x="116" y="207"/>
                      </a:cubicBezTo>
                      <a:cubicBezTo>
                        <a:pt x="115" y="205"/>
                        <a:pt x="109" y="198"/>
                        <a:pt x="109" y="196"/>
                      </a:cubicBezTo>
                      <a:cubicBezTo>
                        <a:pt x="109" y="192"/>
                        <a:pt x="112" y="182"/>
                        <a:pt x="112" y="175"/>
                      </a:cubicBezTo>
                      <a:lnTo>
                        <a:pt x="112" y="1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îšļíḑê"/>
                <p:cNvSpPr/>
                <p:nvPr/>
              </p:nvSpPr>
              <p:spPr bwMode="auto">
                <a:xfrm>
                  <a:off x="5713413" y="2714625"/>
                  <a:ext cx="33338" cy="63500"/>
                </a:xfrm>
                <a:custGeom>
                  <a:avLst/>
                  <a:gdLst/>
                  <a:ahLst/>
                  <a:cxnLst>
                    <a:cxn ang="0">
                      <a:pos x="25" y="30"/>
                    </a:cxn>
                    <a:cxn ang="0">
                      <a:pos x="11" y="48"/>
                    </a:cxn>
                    <a:cxn ang="0">
                      <a:pos x="0" y="35"/>
                    </a:cxn>
                    <a:cxn ang="0">
                      <a:pos x="6" y="0"/>
                    </a:cxn>
                    <a:cxn ang="0">
                      <a:pos x="25" y="30"/>
                    </a:cxn>
                  </a:cxnLst>
                  <a:rect l="0" t="0" r="r" b="b"/>
                  <a:pathLst>
                    <a:path w="25" h="48">
                      <a:moveTo>
                        <a:pt x="25" y="30"/>
                      </a:moveTo>
                      <a:cubicBezTo>
                        <a:pt x="25" y="37"/>
                        <a:pt x="20" y="48"/>
                        <a:pt x="11" y="48"/>
                      </a:cubicBezTo>
                      <a:cubicBezTo>
                        <a:pt x="5" y="48"/>
                        <a:pt x="0" y="41"/>
                        <a:pt x="0" y="35"/>
                      </a:cubicBezTo>
                      <a:cubicBezTo>
                        <a:pt x="0" y="22"/>
                        <a:pt x="6" y="13"/>
                        <a:pt x="6" y="0"/>
                      </a:cubicBezTo>
                      <a:cubicBezTo>
                        <a:pt x="13" y="10"/>
                        <a:pt x="25" y="15"/>
                        <a:pt x="25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iṩ1iḋé"/>
                <p:cNvSpPr/>
                <p:nvPr/>
              </p:nvSpPr>
              <p:spPr bwMode="auto">
                <a:xfrm>
                  <a:off x="5397500" y="2195513"/>
                  <a:ext cx="677863" cy="544513"/>
                </a:xfrm>
                <a:custGeom>
                  <a:avLst/>
                  <a:gdLst/>
                  <a:ahLst/>
                  <a:cxnLst>
                    <a:cxn ang="0">
                      <a:pos x="148" y="270"/>
                    </a:cxn>
                    <a:cxn ang="0">
                      <a:pos x="174" y="340"/>
                    </a:cxn>
                    <a:cxn ang="0">
                      <a:pos x="200" y="401"/>
                    </a:cxn>
                    <a:cxn ang="0">
                      <a:pos x="216" y="401"/>
                    </a:cxn>
                    <a:cxn ang="0">
                      <a:pos x="237" y="379"/>
                    </a:cxn>
                    <a:cxn ang="0">
                      <a:pos x="243" y="341"/>
                    </a:cxn>
                    <a:cxn ang="0">
                      <a:pos x="268" y="298"/>
                    </a:cxn>
                    <a:cxn ang="0">
                      <a:pos x="326" y="240"/>
                    </a:cxn>
                    <a:cxn ang="0">
                      <a:pos x="374" y="218"/>
                    </a:cxn>
                    <a:cxn ang="0">
                      <a:pos x="409" y="259"/>
                    </a:cxn>
                    <a:cxn ang="0">
                      <a:pos x="423" y="302"/>
                    </a:cxn>
                    <a:cxn ang="0">
                      <a:pos x="457" y="300"/>
                    </a:cxn>
                    <a:cxn ang="0">
                      <a:pos x="476" y="367"/>
                    </a:cxn>
                    <a:cxn ang="0">
                      <a:pos x="489" y="358"/>
                    </a:cxn>
                    <a:cxn ang="0">
                      <a:pos x="472" y="316"/>
                    </a:cxn>
                    <a:cxn ang="0">
                      <a:pos x="473" y="288"/>
                    </a:cxn>
                    <a:cxn ang="0">
                      <a:pos x="483" y="254"/>
                    </a:cxn>
                    <a:cxn ang="0">
                      <a:pos x="487" y="213"/>
                    </a:cxn>
                    <a:cxn ang="0">
                      <a:pos x="467" y="197"/>
                    </a:cxn>
                    <a:cxn ang="0">
                      <a:pos x="445" y="125"/>
                    </a:cxn>
                    <a:cxn ang="0">
                      <a:pos x="423" y="130"/>
                    </a:cxn>
                    <a:cxn ang="0">
                      <a:pos x="373" y="144"/>
                    </a:cxn>
                    <a:cxn ang="0">
                      <a:pos x="341" y="147"/>
                    </a:cxn>
                    <a:cxn ang="0">
                      <a:pos x="295" y="136"/>
                    </a:cxn>
                    <a:cxn ang="0">
                      <a:pos x="254" y="116"/>
                    </a:cxn>
                    <a:cxn ang="0">
                      <a:pos x="226" y="89"/>
                    </a:cxn>
                    <a:cxn ang="0">
                      <a:pos x="229" y="69"/>
                    </a:cxn>
                    <a:cxn ang="0">
                      <a:pos x="213" y="43"/>
                    </a:cxn>
                    <a:cxn ang="0">
                      <a:pos x="178" y="16"/>
                    </a:cxn>
                    <a:cxn ang="0">
                      <a:pos x="131" y="0"/>
                    </a:cxn>
                    <a:cxn ang="0">
                      <a:pos x="94" y="21"/>
                    </a:cxn>
                    <a:cxn ang="0">
                      <a:pos x="65" y="13"/>
                    </a:cxn>
                    <a:cxn ang="0">
                      <a:pos x="23" y="46"/>
                    </a:cxn>
                    <a:cxn ang="0">
                      <a:pos x="0" y="64"/>
                    </a:cxn>
                    <a:cxn ang="0">
                      <a:pos x="1" y="87"/>
                    </a:cxn>
                    <a:cxn ang="0">
                      <a:pos x="4" y="120"/>
                    </a:cxn>
                    <a:cxn ang="0">
                      <a:pos x="13" y="181"/>
                    </a:cxn>
                    <a:cxn ang="0">
                      <a:pos x="34" y="185"/>
                    </a:cxn>
                    <a:cxn ang="0">
                      <a:pos x="70" y="185"/>
                    </a:cxn>
                    <a:cxn ang="0">
                      <a:pos x="118" y="219"/>
                    </a:cxn>
                    <a:cxn ang="0">
                      <a:pos x="127" y="248"/>
                    </a:cxn>
                    <a:cxn ang="0">
                      <a:pos x="145" y="233"/>
                    </a:cxn>
                    <a:cxn ang="0">
                      <a:pos x="149" y="265"/>
                    </a:cxn>
                  </a:cxnLst>
                  <a:rect l="0" t="0" r="r" b="b"/>
                  <a:pathLst>
                    <a:path w="509" h="410">
                      <a:moveTo>
                        <a:pt x="149" y="265"/>
                      </a:moveTo>
                      <a:cubicBezTo>
                        <a:pt x="147" y="263"/>
                        <a:pt x="147" y="263"/>
                        <a:pt x="147" y="263"/>
                      </a:cubicBezTo>
                      <a:cubicBezTo>
                        <a:pt x="147" y="265"/>
                        <a:pt x="148" y="268"/>
                        <a:pt x="148" y="270"/>
                      </a:cubicBezTo>
                      <a:cubicBezTo>
                        <a:pt x="148" y="278"/>
                        <a:pt x="153" y="286"/>
                        <a:pt x="155" y="295"/>
                      </a:cubicBezTo>
                      <a:cubicBezTo>
                        <a:pt x="158" y="305"/>
                        <a:pt x="166" y="319"/>
                        <a:pt x="168" y="326"/>
                      </a:cubicBezTo>
                      <a:cubicBezTo>
                        <a:pt x="170" y="332"/>
                        <a:pt x="170" y="334"/>
                        <a:pt x="174" y="340"/>
                      </a:cubicBezTo>
                      <a:cubicBezTo>
                        <a:pt x="177" y="345"/>
                        <a:pt x="175" y="351"/>
                        <a:pt x="179" y="358"/>
                      </a:cubicBezTo>
                      <a:cubicBezTo>
                        <a:pt x="180" y="362"/>
                        <a:pt x="187" y="366"/>
                        <a:pt x="188" y="372"/>
                      </a:cubicBezTo>
                      <a:cubicBezTo>
                        <a:pt x="191" y="382"/>
                        <a:pt x="196" y="390"/>
                        <a:pt x="200" y="401"/>
                      </a:cubicBezTo>
                      <a:cubicBezTo>
                        <a:pt x="200" y="402"/>
                        <a:pt x="202" y="405"/>
                        <a:pt x="204" y="405"/>
                      </a:cubicBezTo>
                      <a:cubicBezTo>
                        <a:pt x="204" y="409"/>
                        <a:pt x="207" y="410"/>
                        <a:pt x="210" y="410"/>
                      </a:cubicBezTo>
                      <a:cubicBezTo>
                        <a:pt x="214" y="410"/>
                        <a:pt x="214" y="405"/>
                        <a:pt x="216" y="401"/>
                      </a:cubicBezTo>
                      <a:cubicBezTo>
                        <a:pt x="218" y="397"/>
                        <a:pt x="219" y="398"/>
                        <a:pt x="224" y="396"/>
                      </a:cubicBezTo>
                      <a:cubicBezTo>
                        <a:pt x="228" y="394"/>
                        <a:pt x="227" y="382"/>
                        <a:pt x="233" y="381"/>
                      </a:cubicBezTo>
                      <a:cubicBezTo>
                        <a:pt x="234" y="380"/>
                        <a:pt x="237" y="380"/>
                        <a:pt x="237" y="379"/>
                      </a:cubicBezTo>
                      <a:cubicBezTo>
                        <a:pt x="240" y="379"/>
                        <a:pt x="240" y="379"/>
                        <a:pt x="240" y="379"/>
                      </a:cubicBezTo>
                      <a:cubicBezTo>
                        <a:pt x="237" y="367"/>
                        <a:pt x="237" y="367"/>
                        <a:pt x="237" y="367"/>
                      </a:cubicBezTo>
                      <a:cubicBezTo>
                        <a:pt x="237" y="359"/>
                        <a:pt x="243" y="352"/>
                        <a:pt x="243" y="341"/>
                      </a:cubicBezTo>
                      <a:cubicBezTo>
                        <a:pt x="243" y="334"/>
                        <a:pt x="240" y="329"/>
                        <a:pt x="240" y="321"/>
                      </a:cubicBezTo>
                      <a:cubicBezTo>
                        <a:pt x="240" y="312"/>
                        <a:pt x="249" y="311"/>
                        <a:pt x="257" y="308"/>
                      </a:cubicBezTo>
                      <a:cubicBezTo>
                        <a:pt x="260" y="307"/>
                        <a:pt x="265" y="302"/>
                        <a:pt x="268" y="298"/>
                      </a:cubicBezTo>
                      <a:cubicBezTo>
                        <a:pt x="277" y="290"/>
                        <a:pt x="284" y="281"/>
                        <a:pt x="293" y="272"/>
                      </a:cubicBezTo>
                      <a:cubicBezTo>
                        <a:pt x="300" y="265"/>
                        <a:pt x="313" y="263"/>
                        <a:pt x="321" y="255"/>
                      </a:cubicBezTo>
                      <a:cubicBezTo>
                        <a:pt x="325" y="251"/>
                        <a:pt x="325" y="246"/>
                        <a:pt x="326" y="240"/>
                      </a:cubicBezTo>
                      <a:cubicBezTo>
                        <a:pt x="328" y="236"/>
                        <a:pt x="337" y="236"/>
                        <a:pt x="340" y="229"/>
                      </a:cubicBezTo>
                      <a:cubicBezTo>
                        <a:pt x="344" y="231"/>
                        <a:pt x="344" y="233"/>
                        <a:pt x="351" y="233"/>
                      </a:cubicBezTo>
                      <a:cubicBezTo>
                        <a:pt x="362" y="233"/>
                        <a:pt x="374" y="231"/>
                        <a:pt x="374" y="218"/>
                      </a:cubicBezTo>
                      <a:cubicBezTo>
                        <a:pt x="381" y="219"/>
                        <a:pt x="389" y="222"/>
                        <a:pt x="390" y="228"/>
                      </a:cubicBezTo>
                      <a:cubicBezTo>
                        <a:pt x="392" y="233"/>
                        <a:pt x="391" y="240"/>
                        <a:pt x="395" y="245"/>
                      </a:cubicBezTo>
                      <a:cubicBezTo>
                        <a:pt x="398" y="251"/>
                        <a:pt x="403" y="255"/>
                        <a:pt x="409" y="259"/>
                      </a:cubicBezTo>
                      <a:cubicBezTo>
                        <a:pt x="414" y="267"/>
                        <a:pt x="419" y="274"/>
                        <a:pt x="422" y="283"/>
                      </a:cubicBezTo>
                      <a:cubicBezTo>
                        <a:pt x="423" y="285"/>
                        <a:pt x="425" y="286"/>
                        <a:pt x="425" y="289"/>
                      </a:cubicBezTo>
                      <a:cubicBezTo>
                        <a:pt x="425" y="293"/>
                        <a:pt x="423" y="296"/>
                        <a:pt x="423" y="302"/>
                      </a:cubicBezTo>
                      <a:cubicBezTo>
                        <a:pt x="423" y="307"/>
                        <a:pt x="423" y="313"/>
                        <a:pt x="430" y="313"/>
                      </a:cubicBezTo>
                      <a:cubicBezTo>
                        <a:pt x="442" y="313"/>
                        <a:pt x="445" y="300"/>
                        <a:pt x="453" y="293"/>
                      </a:cubicBezTo>
                      <a:cubicBezTo>
                        <a:pt x="455" y="295"/>
                        <a:pt x="454" y="297"/>
                        <a:pt x="457" y="300"/>
                      </a:cubicBezTo>
                      <a:cubicBezTo>
                        <a:pt x="457" y="300"/>
                        <a:pt x="461" y="300"/>
                        <a:pt x="462" y="302"/>
                      </a:cubicBezTo>
                      <a:cubicBezTo>
                        <a:pt x="467" y="308"/>
                        <a:pt x="459" y="322"/>
                        <a:pt x="465" y="322"/>
                      </a:cubicBezTo>
                      <a:cubicBezTo>
                        <a:pt x="465" y="336"/>
                        <a:pt x="476" y="347"/>
                        <a:pt x="476" y="367"/>
                      </a:cubicBezTo>
                      <a:cubicBezTo>
                        <a:pt x="476" y="371"/>
                        <a:pt x="473" y="382"/>
                        <a:pt x="476" y="383"/>
                      </a:cubicBezTo>
                      <a:cubicBezTo>
                        <a:pt x="480" y="376"/>
                        <a:pt x="481" y="371"/>
                        <a:pt x="485" y="363"/>
                      </a:cubicBezTo>
                      <a:cubicBezTo>
                        <a:pt x="486" y="361"/>
                        <a:pt x="489" y="360"/>
                        <a:pt x="489" y="358"/>
                      </a:cubicBezTo>
                      <a:cubicBezTo>
                        <a:pt x="489" y="354"/>
                        <a:pt x="483" y="334"/>
                        <a:pt x="479" y="330"/>
                      </a:cubicBezTo>
                      <a:cubicBezTo>
                        <a:pt x="476" y="327"/>
                        <a:pt x="472" y="325"/>
                        <a:pt x="472" y="320"/>
                      </a:cubicBezTo>
                      <a:cubicBezTo>
                        <a:pt x="472" y="319"/>
                        <a:pt x="472" y="318"/>
                        <a:pt x="472" y="316"/>
                      </a:cubicBezTo>
                      <a:cubicBezTo>
                        <a:pt x="472" y="317"/>
                        <a:pt x="472" y="317"/>
                        <a:pt x="472" y="317"/>
                      </a:cubicBezTo>
                      <a:cubicBezTo>
                        <a:pt x="473" y="316"/>
                        <a:pt x="476" y="311"/>
                        <a:pt x="476" y="307"/>
                      </a:cubicBezTo>
                      <a:cubicBezTo>
                        <a:pt x="476" y="302"/>
                        <a:pt x="476" y="293"/>
                        <a:pt x="473" y="288"/>
                      </a:cubicBezTo>
                      <a:cubicBezTo>
                        <a:pt x="470" y="284"/>
                        <a:pt x="464" y="284"/>
                        <a:pt x="464" y="276"/>
                      </a:cubicBezTo>
                      <a:cubicBezTo>
                        <a:pt x="464" y="268"/>
                        <a:pt x="467" y="262"/>
                        <a:pt x="472" y="258"/>
                      </a:cubicBezTo>
                      <a:cubicBezTo>
                        <a:pt x="474" y="255"/>
                        <a:pt x="479" y="256"/>
                        <a:pt x="483" y="254"/>
                      </a:cubicBezTo>
                      <a:cubicBezTo>
                        <a:pt x="493" y="247"/>
                        <a:pt x="500" y="244"/>
                        <a:pt x="509" y="230"/>
                      </a:cubicBezTo>
                      <a:cubicBezTo>
                        <a:pt x="506" y="230"/>
                        <a:pt x="505" y="231"/>
                        <a:pt x="501" y="231"/>
                      </a:cubicBezTo>
                      <a:cubicBezTo>
                        <a:pt x="493" y="231"/>
                        <a:pt x="487" y="222"/>
                        <a:pt x="487" y="213"/>
                      </a:cubicBezTo>
                      <a:cubicBezTo>
                        <a:pt x="483" y="212"/>
                        <a:pt x="482" y="199"/>
                        <a:pt x="478" y="199"/>
                      </a:cubicBezTo>
                      <a:cubicBezTo>
                        <a:pt x="475" y="199"/>
                        <a:pt x="472" y="202"/>
                        <a:pt x="469" y="202"/>
                      </a:cubicBezTo>
                      <a:cubicBezTo>
                        <a:pt x="468" y="202"/>
                        <a:pt x="467" y="199"/>
                        <a:pt x="467" y="197"/>
                      </a:cubicBezTo>
                      <a:cubicBezTo>
                        <a:pt x="467" y="181"/>
                        <a:pt x="479" y="180"/>
                        <a:pt x="479" y="163"/>
                      </a:cubicBezTo>
                      <a:cubicBezTo>
                        <a:pt x="479" y="154"/>
                        <a:pt x="472" y="151"/>
                        <a:pt x="468" y="144"/>
                      </a:cubicBezTo>
                      <a:cubicBezTo>
                        <a:pt x="457" y="139"/>
                        <a:pt x="448" y="140"/>
                        <a:pt x="445" y="125"/>
                      </a:cubicBezTo>
                      <a:cubicBezTo>
                        <a:pt x="442" y="125"/>
                        <a:pt x="442" y="125"/>
                        <a:pt x="442" y="125"/>
                      </a:cubicBezTo>
                      <a:cubicBezTo>
                        <a:pt x="438" y="129"/>
                        <a:pt x="438" y="129"/>
                        <a:pt x="438" y="129"/>
                      </a:cubicBezTo>
                      <a:cubicBezTo>
                        <a:pt x="433" y="131"/>
                        <a:pt x="427" y="126"/>
                        <a:pt x="423" y="130"/>
                      </a:cubicBezTo>
                      <a:cubicBezTo>
                        <a:pt x="422" y="132"/>
                        <a:pt x="421" y="133"/>
                        <a:pt x="418" y="135"/>
                      </a:cubicBezTo>
                      <a:cubicBezTo>
                        <a:pt x="415" y="137"/>
                        <a:pt x="401" y="149"/>
                        <a:pt x="394" y="149"/>
                      </a:cubicBezTo>
                      <a:cubicBezTo>
                        <a:pt x="387" y="149"/>
                        <a:pt x="382" y="144"/>
                        <a:pt x="373" y="144"/>
                      </a:cubicBezTo>
                      <a:cubicBezTo>
                        <a:pt x="362" y="144"/>
                        <a:pt x="360" y="152"/>
                        <a:pt x="354" y="155"/>
                      </a:cubicBezTo>
                      <a:cubicBezTo>
                        <a:pt x="353" y="152"/>
                        <a:pt x="352" y="145"/>
                        <a:pt x="349" y="145"/>
                      </a:cubicBezTo>
                      <a:cubicBezTo>
                        <a:pt x="347" y="145"/>
                        <a:pt x="345" y="147"/>
                        <a:pt x="341" y="147"/>
                      </a:cubicBezTo>
                      <a:cubicBezTo>
                        <a:pt x="335" y="147"/>
                        <a:pt x="329" y="147"/>
                        <a:pt x="323" y="147"/>
                      </a:cubicBezTo>
                      <a:cubicBezTo>
                        <a:pt x="313" y="147"/>
                        <a:pt x="309" y="141"/>
                        <a:pt x="302" y="136"/>
                      </a:cubicBezTo>
                      <a:cubicBezTo>
                        <a:pt x="300" y="135"/>
                        <a:pt x="296" y="139"/>
                        <a:pt x="295" y="136"/>
                      </a:cubicBezTo>
                      <a:cubicBezTo>
                        <a:pt x="293" y="132"/>
                        <a:pt x="293" y="129"/>
                        <a:pt x="290" y="127"/>
                      </a:cubicBezTo>
                      <a:cubicBezTo>
                        <a:pt x="283" y="124"/>
                        <a:pt x="279" y="126"/>
                        <a:pt x="273" y="120"/>
                      </a:cubicBezTo>
                      <a:cubicBezTo>
                        <a:pt x="268" y="115"/>
                        <a:pt x="263" y="118"/>
                        <a:pt x="254" y="116"/>
                      </a:cubicBezTo>
                      <a:cubicBezTo>
                        <a:pt x="246" y="114"/>
                        <a:pt x="243" y="108"/>
                        <a:pt x="236" y="106"/>
                      </a:cubicBezTo>
                      <a:cubicBezTo>
                        <a:pt x="234" y="105"/>
                        <a:pt x="229" y="106"/>
                        <a:pt x="228" y="103"/>
                      </a:cubicBezTo>
                      <a:cubicBezTo>
                        <a:pt x="227" y="98"/>
                        <a:pt x="227" y="94"/>
                        <a:pt x="226" y="89"/>
                      </a:cubicBezTo>
                      <a:cubicBezTo>
                        <a:pt x="226" y="85"/>
                        <a:pt x="226" y="85"/>
                        <a:pt x="226" y="85"/>
                      </a:cubicBezTo>
                      <a:cubicBezTo>
                        <a:pt x="231" y="85"/>
                        <a:pt x="236" y="86"/>
                        <a:pt x="236" y="80"/>
                      </a:cubicBezTo>
                      <a:cubicBezTo>
                        <a:pt x="236" y="75"/>
                        <a:pt x="229" y="74"/>
                        <a:pt x="229" y="69"/>
                      </a:cubicBezTo>
                      <a:cubicBezTo>
                        <a:pt x="229" y="57"/>
                        <a:pt x="246" y="59"/>
                        <a:pt x="246" y="47"/>
                      </a:cubicBezTo>
                      <a:cubicBezTo>
                        <a:pt x="246" y="43"/>
                        <a:pt x="236" y="35"/>
                        <a:pt x="232" y="35"/>
                      </a:cubicBezTo>
                      <a:cubicBezTo>
                        <a:pt x="224" y="35"/>
                        <a:pt x="221" y="42"/>
                        <a:pt x="213" y="43"/>
                      </a:cubicBezTo>
                      <a:cubicBezTo>
                        <a:pt x="205" y="40"/>
                        <a:pt x="200" y="40"/>
                        <a:pt x="194" y="34"/>
                      </a:cubicBezTo>
                      <a:cubicBezTo>
                        <a:pt x="191" y="31"/>
                        <a:pt x="193" y="25"/>
                        <a:pt x="188" y="24"/>
                      </a:cubicBezTo>
                      <a:cubicBezTo>
                        <a:pt x="182" y="22"/>
                        <a:pt x="178" y="24"/>
                        <a:pt x="178" y="16"/>
                      </a:cubicBezTo>
                      <a:cubicBezTo>
                        <a:pt x="172" y="15"/>
                        <a:pt x="168" y="15"/>
                        <a:pt x="163" y="15"/>
                      </a:cubicBezTo>
                      <a:cubicBezTo>
                        <a:pt x="154" y="15"/>
                        <a:pt x="150" y="23"/>
                        <a:pt x="140" y="23"/>
                      </a:cubicBezTo>
                      <a:cubicBezTo>
                        <a:pt x="130" y="23"/>
                        <a:pt x="140" y="0"/>
                        <a:pt x="131" y="0"/>
                      </a:cubicBezTo>
                      <a:cubicBezTo>
                        <a:pt x="122" y="0"/>
                        <a:pt x="120" y="10"/>
                        <a:pt x="116" y="10"/>
                      </a:cubicBezTo>
                      <a:cubicBezTo>
                        <a:pt x="115" y="10"/>
                        <a:pt x="114" y="11"/>
                        <a:pt x="113" y="10"/>
                      </a:cubicBezTo>
                      <a:cubicBezTo>
                        <a:pt x="110" y="16"/>
                        <a:pt x="103" y="21"/>
                        <a:pt x="94" y="21"/>
                      </a:cubicBezTo>
                      <a:cubicBezTo>
                        <a:pt x="91" y="21"/>
                        <a:pt x="90" y="16"/>
                        <a:pt x="86" y="16"/>
                      </a:cubicBezTo>
                      <a:cubicBezTo>
                        <a:pt x="83" y="16"/>
                        <a:pt x="73" y="20"/>
                        <a:pt x="72" y="15"/>
                      </a:cubicBezTo>
                      <a:cubicBezTo>
                        <a:pt x="68" y="15"/>
                        <a:pt x="69" y="13"/>
                        <a:pt x="65" y="13"/>
                      </a:cubicBezTo>
                      <a:cubicBezTo>
                        <a:pt x="54" y="13"/>
                        <a:pt x="53" y="24"/>
                        <a:pt x="45" y="32"/>
                      </a:cubicBezTo>
                      <a:cubicBezTo>
                        <a:pt x="42" y="35"/>
                        <a:pt x="37" y="35"/>
                        <a:pt x="33" y="39"/>
                      </a:cubicBezTo>
                      <a:cubicBezTo>
                        <a:pt x="30" y="42"/>
                        <a:pt x="28" y="46"/>
                        <a:pt x="23" y="46"/>
                      </a:cubicBezTo>
                      <a:cubicBezTo>
                        <a:pt x="19" y="46"/>
                        <a:pt x="16" y="42"/>
                        <a:pt x="12" y="42"/>
                      </a:cubicBezTo>
                      <a:cubicBezTo>
                        <a:pt x="11" y="42"/>
                        <a:pt x="11" y="45"/>
                        <a:pt x="10" y="45"/>
                      </a:cubicBezTo>
                      <a:cubicBezTo>
                        <a:pt x="7" y="47"/>
                        <a:pt x="0" y="63"/>
                        <a:pt x="0" y="64"/>
                      </a:cubicBezTo>
                      <a:cubicBezTo>
                        <a:pt x="0" y="65"/>
                        <a:pt x="1" y="67"/>
                        <a:pt x="0" y="68"/>
                      </a:cubicBezTo>
                      <a:cubicBezTo>
                        <a:pt x="1" y="70"/>
                        <a:pt x="0" y="71"/>
                        <a:pt x="1" y="73"/>
                      </a:cubicBezTo>
                      <a:cubicBezTo>
                        <a:pt x="1" y="87"/>
                        <a:pt x="1" y="87"/>
                        <a:pt x="1" y="87"/>
                      </a:cubicBezTo>
                      <a:cubicBezTo>
                        <a:pt x="3" y="91"/>
                        <a:pt x="2" y="94"/>
                        <a:pt x="4" y="98"/>
                      </a:cubicBezTo>
                      <a:cubicBezTo>
                        <a:pt x="5" y="102"/>
                        <a:pt x="14" y="98"/>
                        <a:pt x="14" y="105"/>
                      </a:cubicBezTo>
                      <a:cubicBezTo>
                        <a:pt x="14" y="114"/>
                        <a:pt x="4" y="113"/>
                        <a:pt x="4" y="120"/>
                      </a:cubicBezTo>
                      <a:cubicBezTo>
                        <a:pt x="4" y="126"/>
                        <a:pt x="8" y="126"/>
                        <a:pt x="10" y="128"/>
                      </a:cubicBezTo>
                      <a:cubicBezTo>
                        <a:pt x="17" y="143"/>
                        <a:pt x="32" y="145"/>
                        <a:pt x="32" y="164"/>
                      </a:cubicBezTo>
                      <a:cubicBezTo>
                        <a:pt x="21" y="167"/>
                        <a:pt x="13" y="169"/>
                        <a:pt x="13" y="181"/>
                      </a:cubicBezTo>
                      <a:cubicBezTo>
                        <a:pt x="13" y="184"/>
                        <a:pt x="15" y="187"/>
                        <a:pt x="15" y="189"/>
                      </a:cubicBezTo>
                      <a:cubicBezTo>
                        <a:pt x="30" y="188"/>
                        <a:pt x="30" y="188"/>
                        <a:pt x="30" y="188"/>
                      </a:cubicBezTo>
                      <a:cubicBezTo>
                        <a:pt x="31" y="187"/>
                        <a:pt x="33" y="186"/>
                        <a:pt x="34" y="185"/>
                      </a:cubicBezTo>
                      <a:cubicBezTo>
                        <a:pt x="46" y="188"/>
                        <a:pt x="46" y="188"/>
                        <a:pt x="46" y="188"/>
                      </a:cubicBezTo>
                      <a:cubicBezTo>
                        <a:pt x="50" y="188"/>
                        <a:pt x="52" y="184"/>
                        <a:pt x="57" y="184"/>
                      </a:cubicBezTo>
                      <a:cubicBezTo>
                        <a:pt x="62" y="184"/>
                        <a:pt x="65" y="184"/>
                        <a:pt x="70" y="185"/>
                      </a:cubicBezTo>
                      <a:cubicBezTo>
                        <a:pt x="75" y="187"/>
                        <a:pt x="78" y="197"/>
                        <a:pt x="82" y="203"/>
                      </a:cubicBezTo>
                      <a:cubicBezTo>
                        <a:pt x="86" y="209"/>
                        <a:pt x="99" y="218"/>
                        <a:pt x="108" y="218"/>
                      </a:cubicBezTo>
                      <a:cubicBezTo>
                        <a:pt x="111" y="218"/>
                        <a:pt x="114" y="218"/>
                        <a:pt x="118" y="219"/>
                      </a:cubicBezTo>
                      <a:cubicBezTo>
                        <a:pt x="116" y="221"/>
                        <a:pt x="116" y="225"/>
                        <a:pt x="112" y="225"/>
                      </a:cubicBezTo>
                      <a:cubicBezTo>
                        <a:pt x="108" y="227"/>
                        <a:pt x="105" y="225"/>
                        <a:pt x="101" y="227"/>
                      </a:cubicBezTo>
                      <a:cubicBezTo>
                        <a:pt x="108" y="234"/>
                        <a:pt x="113" y="248"/>
                        <a:pt x="127" y="248"/>
                      </a:cubicBezTo>
                      <a:cubicBezTo>
                        <a:pt x="138" y="248"/>
                        <a:pt x="139" y="233"/>
                        <a:pt x="144" y="227"/>
                      </a:cubicBezTo>
                      <a:cubicBezTo>
                        <a:pt x="148" y="227"/>
                        <a:pt x="148" y="227"/>
                        <a:pt x="148" y="227"/>
                      </a:cubicBezTo>
                      <a:cubicBezTo>
                        <a:pt x="148" y="229"/>
                        <a:pt x="145" y="232"/>
                        <a:pt x="145" y="233"/>
                      </a:cubicBezTo>
                      <a:cubicBezTo>
                        <a:pt x="145" y="239"/>
                        <a:pt x="150" y="244"/>
                        <a:pt x="150" y="251"/>
                      </a:cubicBezTo>
                      <a:cubicBezTo>
                        <a:pt x="150" y="257"/>
                        <a:pt x="147" y="258"/>
                        <a:pt x="147" y="264"/>
                      </a:cubicBezTo>
                      <a:lnTo>
                        <a:pt x="149" y="2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îşľïḓê"/>
                <p:cNvSpPr/>
                <p:nvPr/>
              </p:nvSpPr>
              <p:spPr bwMode="auto">
                <a:xfrm>
                  <a:off x="5975350" y="2781300"/>
                  <a:ext cx="177800" cy="192088"/>
                </a:xfrm>
                <a:custGeom>
                  <a:avLst/>
                  <a:gdLst/>
                  <a:ahLst/>
                  <a:cxnLst>
                    <a:cxn ang="0">
                      <a:pos x="59" y="74"/>
                    </a:cxn>
                    <a:cxn ang="0">
                      <a:pos x="58" y="70"/>
                    </a:cxn>
                    <a:cxn ang="0">
                      <a:pos x="51" y="68"/>
                    </a:cxn>
                    <a:cxn ang="0">
                      <a:pos x="45" y="53"/>
                    </a:cxn>
                    <a:cxn ang="0">
                      <a:pos x="28" y="38"/>
                    </a:cxn>
                    <a:cxn ang="0">
                      <a:pos x="22" y="25"/>
                    </a:cxn>
                    <a:cxn ang="0">
                      <a:pos x="11" y="21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1" y="4"/>
                    </a:cxn>
                    <a:cxn ang="0">
                      <a:pos x="26" y="4"/>
                    </a:cxn>
                    <a:cxn ang="0">
                      <a:pos x="42" y="20"/>
                    </a:cxn>
                    <a:cxn ang="0">
                      <a:pos x="47" y="23"/>
                    </a:cxn>
                    <a:cxn ang="0">
                      <a:pos x="61" y="35"/>
                    </a:cxn>
                    <a:cxn ang="0">
                      <a:pos x="86" y="53"/>
                    </a:cxn>
                    <a:cxn ang="0">
                      <a:pos x="101" y="64"/>
                    </a:cxn>
                    <a:cxn ang="0">
                      <a:pos x="100" y="66"/>
                    </a:cxn>
                    <a:cxn ang="0">
                      <a:pos x="103" y="66"/>
                    </a:cxn>
                    <a:cxn ang="0">
                      <a:pos x="107" y="70"/>
                    </a:cxn>
                    <a:cxn ang="0">
                      <a:pos x="105" y="74"/>
                    </a:cxn>
                    <a:cxn ang="0">
                      <a:pos x="114" y="81"/>
                    </a:cxn>
                    <a:cxn ang="0">
                      <a:pos x="124" y="98"/>
                    </a:cxn>
                    <a:cxn ang="0">
                      <a:pos x="133" y="106"/>
                    </a:cxn>
                    <a:cxn ang="0">
                      <a:pos x="133" y="125"/>
                    </a:cxn>
                    <a:cxn ang="0">
                      <a:pos x="131" y="138"/>
                    </a:cxn>
                    <a:cxn ang="0">
                      <a:pos x="119" y="144"/>
                    </a:cxn>
                    <a:cxn ang="0">
                      <a:pos x="108" y="132"/>
                    </a:cxn>
                    <a:cxn ang="0">
                      <a:pos x="84" y="112"/>
                    </a:cxn>
                    <a:cxn ang="0">
                      <a:pos x="67" y="85"/>
                    </a:cxn>
                    <a:cxn ang="0">
                      <a:pos x="59" y="74"/>
                    </a:cxn>
                  </a:cxnLst>
                  <a:rect l="0" t="0" r="r" b="b"/>
                  <a:pathLst>
                    <a:path w="133" h="144">
                      <a:moveTo>
                        <a:pt x="59" y="74"/>
                      </a:moveTo>
                      <a:cubicBezTo>
                        <a:pt x="58" y="74"/>
                        <a:pt x="59" y="72"/>
                        <a:pt x="58" y="70"/>
                      </a:cubicBezTo>
                      <a:cubicBezTo>
                        <a:pt x="57" y="69"/>
                        <a:pt x="52" y="69"/>
                        <a:pt x="51" y="68"/>
                      </a:cubicBezTo>
                      <a:cubicBezTo>
                        <a:pt x="49" y="67"/>
                        <a:pt x="45" y="56"/>
                        <a:pt x="45" y="53"/>
                      </a:cubicBezTo>
                      <a:cubicBezTo>
                        <a:pt x="41" y="43"/>
                        <a:pt x="31" y="44"/>
                        <a:pt x="28" y="38"/>
                      </a:cubicBezTo>
                      <a:cubicBezTo>
                        <a:pt x="26" y="33"/>
                        <a:pt x="24" y="30"/>
                        <a:pt x="22" y="25"/>
                      </a:cubicBezTo>
                      <a:cubicBezTo>
                        <a:pt x="20" y="21"/>
                        <a:pt x="15" y="22"/>
                        <a:pt x="11" y="21"/>
                      </a:cubicBezTo>
                      <a:cubicBezTo>
                        <a:pt x="8" y="20"/>
                        <a:pt x="1" y="8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" y="0"/>
                        <a:pt x="8" y="2"/>
                        <a:pt x="11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35" y="7"/>
                        <a:pt x="38" y="13"/>
                        <a:pt x="42" y="20"/>
                      </a:cubicBezTo>
                      <a:cubicBezTo>
                        <a:pt x="43" y="23"/>
                        <a:pt x="45" y="22"/>
                        <a:pt x="47" y="23"/>
                      </a:cubicBezTo>
                      <a:cubicBezTo>
                        <a:pt x="53" y="25"/>
                        <a:pt x="56" y="30"/>
                        <a:pt x="61" y="35"/>
                      </a:cubicBezTo>
                      <a:cubicBezTo>
                        <a:pt x="69" y="43"/>
                        <a:pt x="74" y="49"/>
                        <a:pt x="86" y="53"/>
                      </a:cubicBezTo>
                      <a:cubicBezTo>
                        <a:pt x="93" y="55"/>
                        <a:pt x="101" y="57"/>
                        <a:pt x="101" y="64"/>
                      </a:cubicBezTo>
                      <a:cubicBezTo>
                        <a:pt x="101" y="64"/>
                        <a:pt x="100" y="65"/>
                        <a:pt x="100" y="66"/>
                      </a:cubicBezTo>
                      <a:cubicBezTo>
                        <a:pt x="101" y="66"/>
                        <a:pt x="102" y="66"/>
                        <a:pt x="103" y="66"/>
                      </a:cubicBezTo>
                      <a:cubicBezTo>
                        <a:pt x="105" y="66"/>
                        <a:pt x="106" y="68"/>
                        <a:pt x="107" y="70"/>
                      </a:cubicBezTo>
                      <a:cubicBezTo>
                        <a:pt x="105" y="74"/>
                        <a:pt x="105" y="74"/>
                        <a:pt x="105" y="74"/>
                      </a:cubicBezTo>
                      <a:cubicBezTo>
                        <a:pt x="105" y="80"/>
                        <a:pt x="109" y="81"/>
                        <a:pt x="114" y="81"/>
                      </a:cubicBezTo>
                      <a:cubicBezTo>
                        <a:pt x="114" y="91"/>
                        <a:pt x="119" y="93"/>
                        <a:pt x="124" y="98"/>
                      </a:cubicBezTo>
                      <a:cubicBezTo>
                        <a:pt x="127" y="101"/>
                        <a:pt x="133" y="102"/>
                        <a:pt x="133" y="106"/>
                      </a:cubicBezTo>
                      <a:cubicBezTo>
                        <a:pt x="133" y="112"/>
                        <a:pt x="133" y="116"/>
                        <a:pt x="133" y="125"/>
                      </a:cubicBezTo>
                      <a:cubicBezTo>
                        <a:pt x="128" y="127"/>
                        <a:pt x="131" y="133"/>
                        <a:pt x="131" y="138"/>
                      </a:cubicBezTo>
                      <a:cubicBezTo>
                        <a:pt x="131" y="143"/>
                        <a:pt x="122" y="144"/>
                        <a:pt x="119" y="144"/>
                      </a:cubicBezTo>
                      <a:cubicBezTo>
                        <a:pt x="116" y="144"/>
                        <a:pt x="109" y="132"/>
                        <a:pt x="108" y="132"/>
                      </a:cubicBezTo>
                      <a:cubicBezTo>
                        <a:pt x="100" y="124"/>
                        <a:pt x="92" y="120"/>
                        <a:pt x="84" y="112"/>
                      </a:cubicBezTo>
                      <a:cubicBezTo>
                        <a:pt x="75" y="103"/>
                        <a:pt x="71" y="95"/>
                        <a:pt x="67" y="85"/>
                      </a:cubicBezTo>
                      <a:cubicBezTo>
                        <a:pt x="66" y="83"/>
                        <a:pt x="60" y="74"/>
                        <a:pt x="59" y="7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îśḷide"/>
                <p:cNvSpPr/>
                <p:nvPr/>
              </p:nvSpPr>
              <p:spPr bwMode="auto">
                <a:xfrm>
                  <a:off x="6203950" y="2757488"/>
                  <a:ext cx="169863" cy="188913"/>
                </a:xfrm>
                <a:custGeom>
                  <a:avLst/>
                  <a:gdLst/>
                  <a:ahLst/>
                  <a:cxnLst>
                    <a:cxn ang="0">
                      <a:pos x="37" y="130"/>
                    </a:cxn>
                    <a:cxn ang="0">
                      <a:pos x="36" y="124"/>
                    </a:cxn>
                    <a:cxn ang="0">
                      <a:pos x="27" y="126"/>
                    </a:cxn>
                    <a:cxn ang="0">
                      <a:pos x="11" y="102"/>
                    </a:cxn>
                    <a:cxn ang="0">
                      <a:pos x="12" y="99"/>
                    </a:cxn>
                    <a:cxn ang="0">
                      <a:pos x="6" y="97"/>
                    </a:cxn>
                    <a:cxn ang="0">
                      <a:pos x="0" y="78"/>
                    </a:cxn>
                    <a:cxn ang="0">
                      <a:pos x="15" y="74"/>
                    </a:cxn>
                    <a:cxn ang="0">
                      <a:pos x="33" y="54"/>
                    </a:cxn>
                    <a:cxn ang="0">
                      <a:pos x="45" y="50"/>
                    </a:cxn>
                    <a:cxn ang="0">
                      <a:pos x="56" y="41"/>
                    </a:cxn>
                    <a:cxn ang="0">
                      <a:pos x="59" y="35"/>
                    </a:cxn>
                    <a:cxn ang="0">
                      <a:pos x="63" y="32"/>
                    </a:cxn>
                    <a:cxn ang="0">
                      <a:pos x="66" y="29"/>
                    </a:cxn>
                    <a:cxn ang="0">
                      <a:pos x="82" y="23"/>
                    </a:cxn>
                    <a:cxn ang="0">
                      <a:pos x="102" y="0"/>
                    </a:cxn>
                    <a:cxn ang="0">
                      <a:pos x="109" y="11"/>
                    </a:cxn>
                    <a:cxn ang="0">
                      <a:pos x="127" y="23"/>
                    </a:cxn>
                    <a:cxn ang="0">
                      <a:pos x="117" y="29"/>
                    </a:cxn>
                    <a:cxn ang="0">
                      <a:pos x="119" y="31"/>
                    </a:cxn>
                    <a:cxn ang="0">
                      <a:pos x="106" y="37"/>
                    </a:cxn>
                    <a:cxn ang="0">
                      <a:pos x="108" y="41"/>
                    </a:cxn>
                    <a:cxn ang="0">
                      <a:pos x="105" y="44"/>
                    </a:cxn>
                    <a:cxn ang="0">
                      <a:pos x="125" y="73"/>
                    </a:cxn>
                    <a:cxn ang="0">
                      <a:pos x="115" y="77"/>
                    </a:cxn>
                    <a:cxn ang="0">
                      <a:pos x="111" y="78"/>
                    </a:cxn>
                    <a:cxn ang="0">
                      <a:pos x="109" y="83"/>
                    </a:cxn>
                    <a:cxn ang="0">
                      <a:pos x="103" y="102"/>
                    </a:cxn>
                    <a:cxn ang="0">
                      <a:pos x="93" y="113"/>
                    </a:cxn>
                    <a:cxn ang="0">
                      <a:pos x="95" y="119"/>
                    </a:cxn>
                    <a:cxn ang="0">
                      <a:pos x="90" y="134"/>
                    </a:cxn>
                    <a:cxn ang="0">
                      <a:pos x="76" y="141"/>
                    </a:cxn>
                    <a:cxn ang="0">
                      <a:pos x="71" y="135"/>
                    </a:cxn>
                    <a:cxn ang="0">
                      <a:pos x="51" y="128"/>
                    </a:cxn>
                    <a:cxn ang="0">
                      <a:pos x="40" y="132"/>
                    </a:cxn>
                    <a:cxn ang="0">
                      <a:pos x="37" y="130"/>
                    </a:cxn>
                  </a:cxnLst>
                  <a:rect l="0" t="0" r="r" b="b"/>
                  <a:pathLst>
                    <a:path w="127" h="141">
                      <a:moveTo>
                        <a:pt x="37" y="130"/>
                      </a:moveTo>
                      <a:cubicBezTo>
                        <a:pt x="36" y="130"/>
                        <a:pt x="36" y="125"/>
                        <a:pt x="36" y="124"/>
                      </a:cubicBezTo>
                      <a:cubicBezTo>
                        <a:pt x="32" y="123"/>
                        <a:pt x="30" y="126"/>
                        <a:pt x="27" y="126"/>
                      </a:cubicBezTo>
                      <a:cubicBezTo>
                        <a:pt x="10" y="126"/>
                        <a:pt x="17" y="110"/>
                        <a:pt x="11" y="102"/>
                      </a:cubicBezTo>
                      <a:cubicBezTo>
                        <a:pt x="11" y="101"/>
                        <a:pt x="12" y="100"/>
                        <a:pt x="12" y="99"/>
                      </a:cubicBezTo>
                      <a:cubicBezTo>
                        <a:pt x="11" y="97"/>
                        <a:pt x="8" y="97"/>
                        <a:pt x="6" y="97"/>
                      </a:cubicBezTo>
                      <a:cubicBezTo>
                        <a:pt x="4" y="96"/>
                        <a:pt x="0" y="80"/>
                        <a:pt x="0" y="78"/>
                      </a:cubicBezTo>
                      <a:cubicBezTo>
                        <a:pt x="0" y="71"/>
                        <a:pt x="9" y="74"/>
                        <a:pt x="15" y="74"/>
                      </a:cubicBezTo>
                      <a:cubicBezTo>
                        <a:pt x="29" y="74"/>
                        <a:pt x="27" y="60"/>
                        <a:pt x="33" y="54"/>
                      </a:cubicBezTo>
                      <a:cubicBezTo>
                        <a:pt x="36" y="51"/>
                        <a:pt x="41" y="51"/>
                        <a:pt x="45" y="50"/>
                      </a:cubicBezTo>
                      <a:cubicBezTo>
                        <a:pt x="52" y="49"/>
                        <a:pt x="52" y="44"/>
                        <a:pt x="56" y="41"/>
                      </a:cubicBezTo>
                      <a:cubicBezTo>
                        <a:pt x="54" y="39"/>
                        <a:pt x="59" y="35"/>
                        <a:pt x="59" y="35"/>
                      </a:cubicBezTo>
                      <a:cubicBezTo>
                        <a:pt x="61" y="34"/>
                        <a:pt x="61" y="33"/>
                        <a:pt x="63" y="32"/>
                      </a:cubicBezTo>
                      <a:cubicBezTo>
                        <a:pt x="64" y="32"/>
                        <a:pt x="65" y="30"/>
                        <a:pt x="66" y="29"/>
                      </a:cubicBezTo>
                      <a:cubicBezTo>
                        <a:pt x="70" y="25"/>
                        <a:pt x="80" y="27"/>
                        <a:pt x="82" y="23"/>
                      </a:cubicBezTo>
                      <a:cubicBezTo>
                        <a:pt x="85" y="16"/>
                        <a:pt x="95" y="0"/>
                        <a:pt x="102" y="0"/>
                      </a:cubicBezTo>
                      <a:cubicBezTo>
                        <a:pt x="109" y="0"/>
                        <a:pt x="109" y="4"/>
                        <a:pt x="109" y="11"/>
                      </a:cubicBezTo>
                      <a:cubicBezTo>
                        <a:pt x="109" y="20"/>
                        <a:pt x="127" y="15"/>
                        <a:pt x="127" y="23"/>
                      </a:cubicBezTo>
                      <a:cubicBezTo>
                        <a:pt x="127" y="27"/>
                        <a:pt x="117" y="25"/>
                        <a:pt x="117" y="29"/>
                      </a:cubicBezTo>
                      <a:cubicBezTo>
                        <a:pt x="117" y="30"/>
                        <a:pt x="118" y="31"/>
                        <a:pt x="119" y="31"/>
                      </a:cubicBezTo>
                      <a:cubicBezTo>
                        <a:pt x="118" y="32"/>
                        <a:pt x="106" y="37"/>
                        <a:pt x="106" y="37"/>
                      </a:cubicBezTo>
                      <a:cubicBezTo>
                        <a:pt x="107" y="38"/>
                        <a:pt x="108" y="40"/>
                        <a:pt x="108" y="41"/>
                      </a:cubicBezTo>
                      <a:cubicBezTo>
                        <a:pt x="107" y="42"/>
                        <a:pt x="105" y="43"/>
                        <a:pt x="105" y="44"/>
                      </a:cubicBezTo>
                      <a:cubicBezTo>
                        <a:pt x="105" y="51"/>
                        <a:pt x="117" y="73"/>
                        <a:pt x="125" y="73"/>
                      </a:cubicBezTo>
                      <a:cubicBezTo>
                        <a:pt x="124" y="79"/>
                        <a:pt x="120" y="77"/>
                        <a:pt x="115" y="77"/>
                      </a:cubicBezTo>
                      <a:cubicBezTo>
                        <a:pt x="114" y="77"/>
                        <a:pt x="112" y="78"/>
                        <a:pt x="111" y="78"/>
                      </a:cubicBezTo>
                      <a:cubicBezTo>
                        <a:pt x="109" y="83"/>
                        <a:pt x="109" y="83"/>
                        <a:pt x="109" y="83"/>
                      </a:cubicBezTo>
                      <a:cubicBezTo>
                        <a:pt x="106" y="92"/>
                        <a:pt x="103" y="95"/>
                        <a:pt x="103" y="102"/>
                      </a:cubicBezTo>
                      <a:cubicBezTo>
                        <a:pt x="98" y="103"/>
                        <a:pt x="93" y="110"/>
                        <a:pt x="93" y="113"/>
                      </a:cubicBezTo>
                      <a:cubicBezTo>
                        <a:pt x="93" y="116"/>
                        <a:pt x="95" y="117"/>
                        <a:pt x="95" y="119"/>
                      </a:cubicBezTo>
                      <a:cubicBezTo>
                        <a:pt x="95" y="122"/>
                        <a:pt x="90" y="129"/>
                        <a:pt x="90" y="134"/>
                      </a:cubicBezTo>
                      <a:cubicBezTo>
                        <a:pt x="83" y="135"/>
                        <a:pt x="82" y="141"/>
                        <a:pt x="76" y="141"/>
                      </a:cubicBezTo>
                      <a:cubicBezTo>
                        <a:pt x="72" y="141"/>
                        <a:pt x="71" y="137"/>
                        <a:pt x="71" y="135"/>
                      </a:cubicBezTo>
                      <a:cubicBezTo>
                        <a:pt x="64" y="133"/>
                        <a:pt x="59" y="128"/>
                        <a:pt x="51" y="128"/>
                      </a:cubicBezTo>
                      <a:cubicBezTo>
                        <a:pt x="48" y="128"/>
                        <a:pt x="45" y="132"/>
                        <a:pt x="40" y="132"/>
                      </a:cubicBezTo>
                      <a:cubicBezTo>
                        <a:pt x="39" y="132"/>
                        <a:pt x="38" y="130"/>
                        <a:pt x="37" y="1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îṥḻïḑé"/>
                <p:cNvSpPr/>
                <p:nvPr/>
              </p:nvSpPr>
              <p:spPr bwMode="auto">
                <a:xfrm>
                  <a:off x="6367463" y="2847975"/>
                  <a:ext cx="106363" cy="123825"/>
                </a:xfrm>
                <a:custGeom>
                  <a:avLst/>
                  <a:gdLst/>
                  <a:ahLst/>
                  <a:cxnLst>
                    <a:cxn ang="0">
                      <a:pos x="31" y="34"/>
                    </a:cxn>
                    <a:cxn ang="0">
                      <a:pos x="27" y="38"/>
                    </a:cxn>
                    <a:cxn ang="0">
                      <a:pos x="17" y="24"/>
                    </a:cxn>
                    <a:cxn ang="0">
                      <a:pos x="32" y="16"/>
                    </a:cxn>
                    <a:cxn ang="0">
                      <a:pos x="49" y="15"/>
                    </a:cxn>
                    <a:cxn ang="0">
                      <a:pos x="64" y="18"/>
                    </a:cxn>
                    <a:cxn ang="0">
                      <a:pos x="77" y="4"/>
                    </a:cxn>
                    <a:cxn ang="0">
                      <a:pos x="79" y="0"/>
                    </a:cxn>
                    <a:cxn ang="0">
                      <a:pos x="77" y="0"/>
                    </a:cxn>
                    <a:cxn ang="0">
                      <a:pos x="63" y="10"/>
                    </a:cxn>
                    <a:cxn ang="0">
                      <a:pos x="59" y="10"/>
                    </a:cxn>
                    <a:cxn ang="0">
                      <a:pos x="28" y="5"/>
                    </a:cxn>
                    <a:cxn ang="0">
                      <a:pos x="12" y="30"/>
                    </a:cxn>
                    <a:cxn ang="0">
                      <a:pos x="8" y="37"/>
                    </a:cxn>
                    <a:cxn ang="0">
                      <a:pos x="0" y="61"/>
                    </a:cxn>
                    <a:cxn ang="0">
                      <a:pos x="8" y="66"/>
                    </a:cxn>
                    <a:cxn ang="0">
                      <a:pos x="8" y="87"/>
                    </a:cxn>
                    <a:cxn ang="0">
                      <a:pos x="16" y="93"/>
                    </a:cxn>
                    <a:cxn ang="0">
                      <a:pos x="22" y="76"/>
                    </a:cxn>
                    <a:cxn ang="0">
                      <a:pos x="18" y="61"/>
                    </a:cxn>
                    <a:cxn ang="0">
                      <a:pos x="25" y="56"/>
                    </a:cxn>
                    <a:cxn ang="0">
                      <a:pos x="28" y="56"/>
                    </a:cxn>
                    <a:cxn ang="0">
                      <a:pos x="27" y="65"/>
                    </a:cxn>
                    <a:cxn ang="0">
                      <a:pos x="34" y="79"/>
                    </a:cxn>
                    <a:cxn ang="0">
                      <a:pos x="34" y="83"/>
                    </a:cxn>
                    <a:cxn ang="0">
                      <a:pos x="39" y="83"/>
                    </a:cxn>
                    <a:cxn ang="0">
                      <a:pos x="49" y="73"/>
                    </a:cxn>
                    <a:cxn ang="0">
                      <a:pos x="43" y="65"/>
                    </a:cxn>
                    <a:cxn ang="0">
                      <a:pos x="45" y="63"/>
                    </a:cxn>
                    <a:cxn ang="0">
                      <a:pos x="34" y="44"/>
                    </a:cxn>
                    <a:cxn ang="0">
                      <a:pos x="57" y="31"/>
                    </a:cxn>
                    <a:cxn ang="0">
                      <a:pos x="57" y="28"/>
                    </a:cxn>
                    <a:cxn ang="0">
                      <a:pos x="31" y="36"/>
                    </a:cxn>
                    <a:cxn ang="0">
                      <a:pos x="31" y="34"/>
                    </a:cxn>
                  </a:cxnLst>
                  <a:rect l="0" t="0" r="r" b="b"/>
                  <a:pathLst>
                    <a:path w="79" h="93">
                      <a:moveTo>
                        <a:pt x="31" y="34"/>
                      </a:moveTo>
                      <a:cubicBezTo>
                        <a:pt x="30" y="36"/>
                        <a:pt x="29" y="38"/>
                        <a:pt x="27" y="38"/>
                      </a:cubicBezTo>
                      <a:cubicBezTo>
                        <a:pt x="20" y="38"/>
                        <a:pt x="17" y="30"/>
                        <a:pt x="17" y="24"/>
                      </a:cubicBezTo>
                      <a:cubicBezTo>
                        <a:pt x="17" y="15"/>
                        <a:pt x="24" y="16"/>
                        <a:pt x="32" y="16"/>
                      </a:cubicBezTo>
                      <a:cubicBezTo>
                        <a:pt x="39" y="16"/>
                        <a:pt x="42" y="15"/>
                        <a:pt x="49" y="15"/>
                      </a:cubicBezTo>
                      <a:cubicBezTo>
                        <a:pt x="54" y="15"/>
                        <a:pt x="58" y="18"/>
                        <a:pt x="64" y="18"/>
                      </a:cubicBezTo>
                      <a:cubicBezTo>
                        <a:pt x="73" y="18"/>
                        <a:pt x="76" y="10"/>
                        <a:pt x="77" y="4"/>
                      </a:cubicBezTo>
                      <a:cubicBezTo>
                        <a:pt x="79" y="4"/>
                        <a:pt x="79" y="1"/>
                        <a:pt x="79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2" y="4"/>
                        <a:pt x="65" y="8"/>
                        <a:pt x="63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17" y="5"/>
                        <a:pt x="12" y="20"/>
                        <a:pt x="12" y="30"/>
                      </a:cubicBezTo>
                      <a:cubicBezTo>
                        <a:pt x="12" y="33"/>
                        <a:pt x="8" y="35"/>
                        <a:pt x="8" y="37"/>
                      </a:cubicBezTo>
                      <a:cubicBezTo>
                        <a:pt x="4" y="47"/>
                        <a:pt x="0" y="51"/>
                        <a:pt x="0" y="61"/>
                      </a:cubicBezTo>
                      <a:cubicBezTo>
                        <a:pt x="0" y="66"/>
                        <a:pt x="6" y="66"/>
                        <a:pt x="8" y="66"/>
                      </a:cubicBezTo>
                      <a:cubicBezTo>
                        <a:pt x="8" y="73"/>
                        <a:pt x="8" y="83"/>
                        <a:pt x="8" y="87"/>
                      </a:cubicBezTo>
                      <a:cubicBezTo>
                        <a:pt x="8" y="90"/>
                        <a:pt x="12" y="93"/>
                        <a:pt x="16" y="93"/>
                      </a:cubicBezTo>
                      <a:cubicBezTo>
                        <a:pt x="20" y="93"/>
                        <a:pt x="22" y="78"/>
                        <a:pt x="22" y="76"/>
                      </a:cubicBezTo>
                      <a:cubicBezTo>
                        <a:pt x="22" y="70"/>
                        <a:pt x="18" y="67"/>
                        <a:pt x="18" y="61"/>
                      </a:cubicBezTo>
                      <a:cubicBezTo>
                        <a:pt x="18" y="58"/>
                        <a:pt x="22" y="56"/>
                        <a:pt x="25" y="56"/>
                      </a:cubicBezTo>
                      <a:cubicBezTo>
                        <a:pt x="26" y="56"/>
                        <a:pt x="27" y="56"/>
                        <a:pt x="28" y="56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7" y="71"/>
                        <a:pt x="34" y="73"/>
                        <a:pt x="34" y="79"/>
                      </a:cubicBezTo>
                      <a:cubicBezTo>
                        <a:pt x="34" y="80"/>
                        <a:pt x="34" y="81"/>
                        <a:pt x="34" y="83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39" y="78"/>
                        <a:pt x="49" y="78"/>
                        <a:pt x="49" y="73"/>
                      </a:cubicBezTo>
                      <a:cubicBezTo>
                        <a:pt x="47" y="73"/>
                        <a:pt x="43" y="68"/>
                        <a:pt x="43" y="65"/>
                      </a:cubicBezTo>
                      <a:cubicBezTo>
                        <a:pt x="43" y="65"/>
                        <a:pt x="44" y="64"/>
                        <a:pt x="45" y="63"/>
                      </a:cubicBezTo>
                      <a:cubicBezTo>
                        <a:pt x="42" y="61"/>
                        <a:pt x="34" y="46"/>
                        <a:pt x="34" y="44"/>
                      </a:cubicBezTo>
                      <a:cubicBezTo>
                        <a:pt x="46" y="44"/>
                        <a:pt x="47" y="35"/>
                        <a:pt x="57" y="31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4" y="27"/>
                        <a:pt x="31" y="35"/>
                        <a:pt x="31" y="36"/>
                      </a:cubicBezTo>
                      <a:lnTo>
                        <a:pt x="31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îslïḋe"/>
                <p:cNvSpPr/>
                <p:nvPr/>
              </p:nvSpPr>
              <p:spPr bwMode="auto">
                <a:xfrm>
                  <a:off x="6145213" y="2973388"/>
                  <a:ext cx="171450" cy="49213"/>
                </a:xfrm>
                <a:custGeom>
                  <a:avLst/>
                  <a:gdLst/>
                  <a:ahLst/>
                  <a:cxnLst>
                    <a:cxn ang="0">
                      <a:pos x="123" y="36"/>
                    </a:cxn>
                    <a:cxn ang="0">
                      <a:pos x="114" y="33"/>
                    </a:cxn>
                    <a:cxn ang="0">
                      <a:pos x="114" y="37"/>
                    </a:cxn>
                    <a:cxn ang="0">
                      <a:pos x="67" y="31"/>
                    </a:cxn>
                    <a:cxn ang="0">
                      <a:pos x="56" y="25"/>
                    </a:cxn>
                    <a:cxn ang="0">
                      <a:pos x="32" y="22"/>
                    </a:cxn>
                    <a:cxn ang="0">
                      <a:pos x="14" y="20"/>
                    </a:cxn>
                    <a:cxn ang="0">
                      <a:pos x="0" y="10"/>
                    </a:cxn>
                    <a:cxn ang="0">
                      <a:pos x="11" y="1"/>
                    </a:cxn>
                    <a:cxn ang="0">
                      <a:pos x="14" y="3"/>
                    </a:cxn>
                    <a:cxn ang="0">
                      <a:pos x="22" y="0"/>
                    </a:cxn>
                    <a:cxn ang="0">
                      <a:pos x="55" y="14"/>
                    </a:cxn>
                    <a:cxn ang="0">
                      <a:pos x="68" y="7"/>
                    </a:cxn>
                    <a:cxn ang="0">
                      <a:pos x="88" y="15"/>
                    </a:cxn>
                    <a:cxn ang="0">
                      <a:pos x="101" y="14"/>
                    </a:cxn>
                    <a:cxn ang="0">
                      <a:pos x="105" y="14"/>
                    </a:cxn>
                    <a:cxn ang="0">
                      <a:pos x="89" y="17"/>
                    </a:cxn>
                    <a:cxn ang="0">
                      <a:pos x="107" y="22"/>
                    </a:cxn>
                    <a:cxn ang="0">
                      <a:pos x="111" y="26"/>
                    </a:cxn>
                    <a:cxn ang="0">
                      <a:pos x="121" y="27"/>
                    </a:cxn>
                    <a:cxn ang="0">
                      <a:pos x="128" y="31"/>
                    </a:cxn>
                    <a:cxn ang="0">
                      <a:pos x="123" y="36"/>
                    </a:cxn>
                  </a:cxnLst>
                  <a:rect l="0" t="0" r="r" b="b"/>
                  <a:pathLst>
                    <a:path w="128" h="37">
                      <a:moveTo>
                        <a:pt x="123" y="36"/>
                      </a:moveTo>
                      <a:cubicBezTo>
                        <a:pt x="119" y="36"/>
                        <a:pt x="119" y="33"/>
                        <a:pt x="114" y="33"/>
                      </a:cubicBezTo>
                      <a:cubicBezTo>
                        <a:pt x="113" y="33"/>
                        <a:pt x="114" y="36"/>
                        <a:pt x="114" y="37"/>
                      </a:cubicBezTo>
                      <a:cubicBezTo>
                        <a:pt x="100" y="32"/>
                        <a:pt x="85" y="31"/>
                        <a:pt x="67" y="31"/>
                      </a:cubicBezTo>
                      <a:cubicBezTo>
                        <a:pt x="62" y="31"/>
                        <a:pt x="61" y="25"/>
                        <a:pt x="56" y="25"/>
                      </a:cubicBezTo>
                      <a:cubicBezTo>
                        <a:pt x="48" y="25"/>
                        <a:pt x="41" y="25"/>
                        <a:pt x="32" y="22"/>
                      </a:cubicBezTo>
                      <a:cubicBezTo>
                        <a:pt x="25" y="20"/>
                        <a:pt x="19" y="24"/>
                        <a:pt x="14" y="20"/>
                      </a:cubicBezTo>
                      <a:cubicBezTo>
                        <a:pt x="10" y="15"/>
                        <a:pt x="7" y="10"/>
                        <a:pt x="0" y="10"/>
                      </a:cubicBezTo>
                      <a:cubicBezTo>
                        <a:pt x="0" y="9"/>
                        <a:pt x="8" y="1"/>
                        <a:pt x="11" y="1"/>
                      </a:cubicBezTo>
                      <a:cubicBezTo>
                        <a:pt x="12" y="1"/>
                        <a:pt x="13" y="3"/>
                        <a:pt x="14" y="3"/>
                      </a:cubicBezTo>
                      <a:cubicBezTo>
                        <a:pt x="17" y="3"/>
                        <a:pt x="19" y="0"/>
                        <a:pt x="22" y="0"/>
                      </a:cubicBezTo>
                      <a:cubicBezTo>
                        <a:pt x="35" y="0"/>
                        <a:pt x="41" y="14"/>
                        <a:pt x="55" y="14"/>
                      </a:cubicBezTo>
                      <a:cubicBezTo>
                        <a:pt x="62" y="14"/>
                        <a:pt x="63" y="7"/>
                        <a:pt x="68" y="7"/>
                      </a:cubicBezTo>
                      <a:cubicBezTo>
                        <a:pt x="77" y="7"/>
                        <a:pt x="80" y="15"/>
                        <a:pt x="88" y="15"/>
                      </a:cubicBezTo>
                      <a:cubicBezTo>
                        <a:pt x="101" y="14"/>
                        <a:pt x="101" y="14"/>
                        <a:pt x="101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4" y="16"/>
                        <a:pt x="89" y="17"/>
                        <a:pt x="89" y="17"/>
                      </a:cubicBezTo>
                      <a:cubicBezTo>
                        <a:pt x="93" y="22"/>
                        <a:pt x="99" y="22"/>
                        <a:pt x="107" y="22"/>
                      </a:cubicBezTo>
                      <a:cubicBezTo>
                        <a:pt x="110" y="22"/>
                        <a:pt x="110" y="26"/>
                        <a:pt x="111" y="26"/>
                      </a:cubicBezTo>
                      <a:cubicBezTo>
                        <a:pt x="114" y="30"/>
                        <a:pt x="117" y="26"/>
                        <a:pt x="121" y="27"/>
                      </a:cubicBezTo>
                      <a:cubicBezTo>
                        <a:pt x="125" y="29"/>
                        <a:pt x="125" y="30"/>
                        <a:pt x="128" y="31"/>
                      </a:cubicBezTo>
                      <a:cubicBezTo>
                        <a:pt x="127" y="33"/>
                        <a:pt x="124" y="36"/>
                        <a:pt x="123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îśḻídê"/>
                <p:cNvSpPr/>
                <p:nvPr/>
              </p:nvSpPr>
              <p:spPr bwMode="auto">
                <a:xfrm>
                  <a:off x="6386513" y="3013075"/>
                  <a:ext cx="52388" cy="12700"/>
                </a:xfrm>
                <a:custGeom>
                  <a:avLst/>
                  <a:gdLst/>
                  <a:ahLst/>
                  <a:cxnLst>
                    <a:cxn ang="0">
                      <a:pos x="26" y="9"/>
                    </a:cxn>
                    <a:cxn ang="0">
                      <a:pos x="10" y="9"/>
                    </a:cxn>
                    <a:cxn ang="0">
                      <a:pos x="0" y="4"/>
                    </a:cxn>
                    <a:cxn ang="0">
                      <a:pos x="8" y="1"/>
                    </a:cxn>
                    <a:cxn ang="0">
                      <a:pos x="26" y="4"/>
                    </a:cxn>
                    <a:cxn ang="0">
                      <a:pos x="39" y="0"/>
                    </a:cxn>
                    <a:cxn ang="0">
                      <a:pos x="26" y="9"/>
                    </a:cxn>
                  </a:cxnLst>
                  <a:rect l="0" t="0" r="r" b="b"/>
                  <a:pathLst>
                    <a:path w="39" h="9">
                      <a:moveTo>
                        <a:pt x="26" y="9"/>
                      </a:moveTo>
                      <a:cubicBezTo>
                        <a:pt x="20" y="9"/>
                        <a:pt x="13" y="9"/>
                        <a:pt x="10" y="9"/>
                      </a:cubicBezTo>
                      <a:cubicBezTo>
                        <a:pt x="7" y="9"/>
                        <a:pt x="0" y="9"/>
                        <a:pt x="0" y="4"/>
                      </a:cubicBezTo>
                      <a:cubicBezTo>
                        <a:pt x="0" y="1"/>
                        <a:pt x="5" y="1"/>
                        <a:pt x="8" y="1"/>
                      </a:cubicBezTo>
                      <a:cubicBezTo>
                        <a:pt x="16" y="1"/>
                        <a:pt x="19" y="4"/>
                        <a:pt x="26" y="4"/>
                      </a:cubicBezTo>
                      <a:cubicBezTo>
                        <a:pt x="32" y="4"/>
                        <a:pt x="35" y="2"/>
                        <a:pt x="39" y="0"/>
                      </a:cubicBezTo>
                      <a:cubicBezTo>
                        <a:pt x="35" y="6"/>
                        <a:pt x="32" y="7"/>
                        <a:pt x="26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ïşḷide"/>
                <p:cNvSpPr/>
                <p:nvPr/>
              </p:nvSpPr>
              <p:spPr bwMode="auto">
                <a:xfrm>
                  <a:off x="6335713" y="3016250"/>
                  <a:ext cx="36513" cy="12700"/>
                </a:xfrm>
                <a:custGeom>
                  <a:avLst/>
                  <a:gdLst/>
                  <a:ahLst/>
                  <a:cxnLst>
                    <a:cxn ang="0">
                      <a:pos x="27" y="6"/>
                    </a:cxn>
                    <a:cxn ang="0">
                      <a:pos x="23" y="6"/>
                    </a:cxn>
                    <a:cxn ang="0">
                      <a:pos x="19" y="5"/>
                    </a:cxn>
                    <a:cxn ang="0">
                      <a:pos x="9" y="9"/>
                    </a:cxn>
                    <a:cxn ang="0">
                      <a:pos x="0" y="6"/>
                    </a:cxn>
                    <a:cxn ang="0">
                      <a:pos x="7" y="1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27" y="0"/>
                    </a:cxn>
                    <a:cxn ang="0">
                      <a:pos x="27" y="6"/>
                    </a:cxn>
                  </a:cxnLst>
                  <a:rect l="0" t="0" r="r" b="b"/>
                  <a:pathLst>
                    <a:path w="27" h="9">
                      <a:moveTo>
                        <a:pt x="27" y="6"/>
                      </a:move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5" y="6"/>
                        <a:pt x="13" y="9"/>
                        <a:pt x="9" y="9"/>
                      </a:cubicBezTo>
                      <a:cubicBezTo>
                        <a:pt x="5" y="9"/>
                        <a:pt x="0" y="8"/>
                        <a:pt x="0" y="6"/>
                      </a:cubicBezTo>
                      <a:cubicBezTo>
                        <a:pt x="0" y="1"/>
                        <a:pt x="3" y="1"/>
                        <a:pt x="7" y="1"/>
                      </a:cubicBezTo>
                      <a:cubicBezTo>
                        <a:pt x="11" y="1"/>
                        <a:pt x="13" y="2"/>
                        <a:pt x="16" y="3"/>
                      </a:cubicBezTo>
                      <a:cubicBezTo>
                        <a:pt x="16" y="2"/>
                        <a:pt x="16" y="1"/>
                        <a:pt x="1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3"/>
                        <a:pt x="26" y="5"/>
                        <a:pt x="2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iṥḻíḍé"/>
                <p:cNvSpPr/>
                <p:nvPr/>
              </p:nvSpPr>
              <p:spPr bwMode="auto">
                <a:xfrm>
                  <a:off x="6373813" y="3030538"/>
                  <a:ext cx="26988" cy="19050"/>
                </a:xfrm>
                <a:custGeom>
                  <a:avLst/>
                  <a:gdLst/>
                  <a:ahLst/>
                  <a:cxnLst>
                    <a:cxn ang="0">
                      <a:pos x="15" y="14"/>
                    </a:cxn>
                    <a:cxn ang="0">
                      <a:pos x="12" y="9"/>
                    </a:cxn>
                    <a:cxn ang="0">
                      <a:pos x="0" y="4"/>
                    </a:cxn>
                    <a:cxn ang="0">
                      <a:pos x="9" y="1"/>
                    </a:cxn>
                    <a:cxn ang="0">
                      <a:pos x="13" y="1"/>
                    </a:cxn>
                    <a:cxn ang="0">
                      <a:pos x="20" y="11"/>
                    </a:cxn>
                    <a:cxn ang="0">
                      <a:pos x="16" y="14"/>
                    </a:cxn>
                    <a:cxn ang="0">
                      <a:pos x="15" y="14"/>
                    </a:cxn>
                  </a:cxnLst>
                  <a:rect l="0" t="0" r="r" b="b"/>
                  <a:pathLst>
                    <a:path w="20" h="14">
                      <a:moveTo>
                        <a:pt x="15" y="14"/>
                      </a:moveTo>
                      <a:cubicBezTo>
                        <a:pt x="12" y="14"/>
                        <a:pt x="12" y="10"/>
                        <a:pt x="12" y="9"/>
                      </a:cubicBezTo>
                      <a:cubicBezTo>
                        <a:pt x="8" y="9"/>
                        <a:pt x="0" y="8"/>
                        <a:pt x="0" y="4"/>
                      </a:cubicBezTo>
                      <a:cubicBezTo>
                        <a:pt x="0" y="0"/>
                        <a:pt x="6" y="1"/>
                        <a:pt x="9" y="1"/>
                      </a:cubicBezTo>
                      <a:cubicBezTo>
                        <a:pt x="10" y="1"/>
                        <a:pt x="12" y="1"/>
                        <a:pt x="13" y="1"/>
                      </a:cubicBezTo>
                      <a:cubicBezTo>
                        <a:pt x="13" y="7"/>
                        <a:pt x="20" y="6"/>
                        <a:pt x="20" y="11"/>
                      </a:cubicBezTo>
                      <a:cubicBezTo>
                        <a:pt x="20" y="13"/>
                        <a:pt x="18" y="14"/>
                        <a:pt x="16" y="14"/>
                      </a:cubicBezTo>
                      <a:cubicBezTo>
                        <a:pt x="16" y="14"/>
                        <a:pt x="15" y="14"/>
                        <a:pt x="15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îṥḷîḓe"/>
                <p:cNvSpPr/>
                <p:nvPr/>
              </p:nvSpPr>
              <p:spPr bwMode="auto">
                <a:xfrm>
                  <a:off x="6323013" y="3014663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8" y="3"/>
                    </a:cxn>
                    <a:cxn ang="0">
                      <a:pos x="3" y="8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6" y="0"/>
                        <a:pt x="6" y="2"/>
                        <a:pt x="8" y="3"/>
                      </a:cubicBezTo>
                      <a:cubicBezTo>
                        <a:pt x="7" y="6"/>
                        <a:pt x="5" y="8"/>
                        <a:pt x="3" y="8"/>
                      </a:cubicBezTo>
                      <a:cubicBezTo>
                        <a:pt x="2" y="8"/>
                        <a:pt x="0" y="6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$ḻíḍe"/>
                <p:cNvSpPr/>
                <p:nvPr/>
              </p:nvSpPr>
              <p:spPr bwMode="auto">
                <a:xfrm>
                  <a:off x="6448425" y="3016250"/>
                  <a:ext cx="58738" cy="34925"/>
                </a:xfrm>
                <a:custGeom>
                  <a:avLst/>
                  <a:gdLst/>
                  <a:ahLst/>
                  <a:cxnLst>
                    <a:cxn ang="0">
                      <a:pos x="19" y="13"/>
                    </a:cxn>
                    <a:cxn ang="0">
                      <a:pos x="17" y="19"/>
                    </a:cxn>
                    <a:cxn ang="0">
                      <a:pos x="3" y="26"/>
                    </a:cxn>
                    <a:cxn ang="0">
                      <a:pos x="0" y="22"/>
                    </a:cxn>
                    <a:cxn ang="0">
                      <a:pos x="15" y="10"/>
                    </a:cxn>
                    <a:cxn ang="0">
                      <a:pos x="17" y="6"/>
                    </a:cxn>
                    <a:cxn ang="0">
                      <a:pos x="45" y="3"/>
                    </a:cxn>
                    <a:cxn ang="0">
                      <a:pos x="19" y="13"/>
                    </a:cxn>
                  </a:cxnLst>
                  <a:rect l="0" t="0" r="r" b="b"/>
                  <a:pathLst>
                    <a:path w="45" h="26">
                      <a:moveTo>
                        <a:pt x="19" y="13"/>
                      </a:moveTo>
                      <a:cubicBezTo>
                        <a:pt x="16" y="13"/>
                        <a:pt x="19" y="17"/>
                        <a:pt x="17" y="19"/>
                      </a:cubicBezTo>
                      <a:cubicBezTo>
                        <a:pt x="15" y="21"/>
                        <a:pt x="8" y="26"/>
                        <a:pt x="3" y="26"/>
                      </a:cubicBezTo>
                      <a:cubicBezTo>
                        <a:pt x="1" y="26"/>
                        <a:pt x="0" y="24"/>
                        <a:pt x="0" y="22"/>
                      </a:cubicBezTo>
                      <a:cubicBezTo>
                        <a:pt x="0" y="12"/>
                        <a:pt x="8" y="12"/>
                        <a:pt x="15" y="10"/>
                      </a:cubicBezTo>
                      <a:cubicBezTo>
                        <a:pt x="16" y="10"/>
                        <a:pt x="16" y="7"/>
                        <a:pt x="17" y="6"/>
                      </a:cubicBezTo>
                      <a:cubicBezTo>
                        <a:pt x="21" y="2"/>
                        <a:pt x="41" y="0"/>
                        <a:pt x="45" y="3"/>
                      </a:cubicBezTo>
                      <a:cubicBezTo>
                        <a:pt x="40" y="9"/>
                        <a:pt x="26" y="13"/>
                        <a:pt x="19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íṣḷídè"/>
                <p:cNvSpPr/>
                <p:nvPr/>
              </p:nvSpPr>
              <p:spPr bwMode="auto">
                <a:xfrm>
                  <a:off x="6489700" y="2922588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8" y="14"/>
                    </a:cxn>
                    <a:cxn ang="0">
                      <a:pos x="0" y="5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13" h="14">
                      <a:moveTo>
                        <a:pt x="13" y="8"/>
                      </a:moveTo>
                      <a:cubicBezTo>
                        <a:pt x="13" y="9"/>
                        <a:pt x="10" y="14"/>
                        <a:pt x="8" y="14"/>
                      </a:cubicBezTo>
                      <a:cubicBezTo>
                        <a:pt x="6" y="14"/>
                        <a:pt x="0" y="9"/>
                        <a:pt x="0" y="5"/>
                      </a:cubicBezTo>
                      <a:cubicBezTo>
                        <a:pt x="0" y="0"/>
                        <a:pt x="13" y="4"/>
                        <a:pt x="1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ïṩlïḋe"/>
                <p:cNvSpPr/>
                <p:nvPr/>
              </p:nvSpPr>
              <p:spPr bwMode="auto">
                <a:xfrm>
                  <a:off x="6519863" y="2924175"/>
                  <a:ext cx="47625" cy="14288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36" y="10"/>
                    </a:cxn>
                    <a:cxn ang="0">
                      <a:pos x="34" y="10"/>
                    </a:cxn>
                    <a:cxn ang="0">
                      <a:pos x="18" y="6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3" y="0"/>
                    </a:cxn>
                    <a:cxn ang="0">
                      <a:pos x="23" y="0"/>
                    </a:cxn>
                    <a:cxn ang="0">
                      <a:pos x="30" y="2"/>
                    </a:cxn>
                    <a:cxn ang="0">
                      <a:pos x="31" y="2"/>
                    </a:cxn>
                  </a:cxnLst>
                  <a:rect l="0" t="0" r="r" b="b"/>
                  <a:pathLst>
                    <a:path w="36" h="10">
                      <a:moveTo>
                        <a:pt x="31" y="2"/>
                      </a:moveTo>
                      <a:cubicBezTo>
                        <a:pt x="32" y="5"/>
                        <a:pt x="36" y="6"/>
                        <a:pt x="36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28" y="10"/>
                        <a:pt x="25" y="6"/>
                        <a:pt x="18" y="6"/>
                      </a:cubicBezTo>
                      <a:cubicBezTo>
                        <a:pt x="14" y="6"/>
                        <a:pt x="12" y="6"/>
                        <a:pt x="8" y="6"/>
                      </a:cubicBezTo>
                      <a:cubicBezTo>
                        <a:pt x="6" y="6"/>
                        <a:pt x="0" y="4"/>
                        <a:pt x="0" y="4"/>
                      </a:cubicBezTo>
                      <a:cubicBezTo>
                        <a:pt x="0" y="2"/>
                        <a:pt x="3" y="1"/>
                        <a:pt x="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3"/>
                        <a:pt x="27" y="2"/>
                        <a:pt x="30" y="2"/>
                      </a:cubicBezTo>
                      <a:lnTo>
                        <a:pt x="3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íṣľïďe"/>
                <p:cNvSpPr/>
                <p:nvPr/>
              </p:nvSpPr>
              <p:spPr bwMode="auto">
                <a:xfrm>
                  <a:off x="6513513" y="2836863"/>
                  <a:ext cx="19050" cy="46038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4" y="25"/>
                    </a:cxn>
                    <a:cxn ang="0">
                      <a:pos x="14" y="24"/>
                    </a:cxn>
                    <a:cxn ang="0">
                      <a:pos x="11" y="17"/>
                    </a:cxn>
                    <a:cxn ang="0">
                      <a:pos x="15" y="12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3" y="21"/>
                    </a:cxn>
                    <a:cxn ang="0">
                      <a:pos x="3" y="27"/>
                    </a:cxn>
                    <a:cxn ang="0">
                      <a:pos x="9" y="35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15" h="35">
                      <a:moveTo>
                        <a:pt x="4" y="28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8" y="25"/>
                        <a:pt x="12" y="24"/>
                        <a:pt x="14" y="24"/>
                      </a:cubicBezTo>
                      <a:cubicBezTo>
                        <a:pt x="14" y="20"/>
                        <a:pt x="11" y="20"/>
                        <a:pt x="11" y="17"/>
                      </a:cubicBezTo>
                      <a:cubicBezTo>
                        <a:pt x="11" y="15"/>
                        <a:pt x="15" y="14"/>
                        <a:pt x="15" y="12"/>
                      </a:cubicBezTo>
                      <a:cubicBezTo>
                        <a:pt x="8" y="10"/>
                        <a:pt x="4" y="6"/>
                        <a:pt x="4" y="0"/>
                      </a:cubicBezTo>
                      <a:cubicBezTo>
                        <a:pt x="0" y="2"/>
                        <a:pt x="0" y="5"/>
                        <a:pt x="0" y="9"/>
                      </a:cubicBezTo>
                      <a:cubicBezTo>
                        <a:pt x="0" y="15"/>
                        <a:pt x="3" y="16"/>
                        <a:pt x="3" y="21"/>
                      </a:cubicBezTo>
                      <a:cubicBezTo>
                        <a:pt x="3" y="26"/>
                        <a:pt x="3" y="24"/>
                        <a:pt x="3" y="27"/>
                      </a:cubicBezTo>
                      <a:cubicBezTo>
                        <a:pt x="3" y="30"/>
                        <a:pt x="4" y="35"/>
                        <a:pt x="9" y="35"/>
                      </a:cubicBezTo>
                      <a:cubicBezTo>
                        <a:pt x="7" y="32"/>
                        <a:pt x="6" y="31"/>
                        <a:pt x="4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śḷîḍé"/>
                <p:cNvSpPr/>
                <p:nvPr/>
              </p:nvSpPr>
              <p:spPr bwMode="auto">
                <a:xfrm>
                  <a:off x="6424613" y="2709863"/>
                  <a:ext cx="76200" cy="71438"/>
                </a:xfrm>
                <a:custGeom>
                  <a:avLst/>
                  <a:gdLst/>
                  <a:ahLst/>
                  <a:cxnLst>
                    <a:cxn ang="0">
                      <a:pos x="48" y="38"/>
                    </a:cxn>
                    <a:cxn ang="0">
                      <a:pos x="46" y="35"/>
                    </a:cxn>
                    <a:cxn ang="0">
                      <a:pos x="42" y="40"/>
                    </a:cxn>
                    <a:cxn ang="0">
                      <a:pos x="47" y="48"/>
                    </a:cxn>
                    <a:cxn ang="0">
                      <a:pos x="42" y="53"/>
                    </a:cxn>
                    <a:cxn ang="0">
                      <a:pos x="40" y="50"/>
                    </a:cxn>
                    <a:cxn ang="0">
                      <a:pos x="36" y="51"/>
                    </a:cxn>
                    <a:cxn ang="0">
                      <a:pos x="26" y="37"/>
                    </a:cxn>
                    <a:cxn ang="0">
                      <a:pos x="28" y="32"/>
                    </a:cxn>
                    <a:cxn ang="0">
                      <a:pos x="27" y="29"/>
                    </a:cxn>
                    <a:cxn ang="0">
                      <a:pos x="21" y="28"/>
                    </a:cxn>
                    <a:cxn ang="0">
                      <a:pos x="21" y="32"/>
                    </a:cxn>
                    <a:cxn ang="0">
                      <a:pos x="17" y="30"/>
                    </a:cxn>
                    <a:cxn ang="0">
                      <a:pos x="16" y="32"/>
                    </a:cxn>
                    <a:cxn ang="0">
                      <a:pos x="12" y="28"/>
                    </a:cxn>
                    <a:cxn ang="0">
                      <a:pos x="4" y="45"/>
                    </a:cxn>
                    <a:cxn ang="0">
                      <a:pos x="4" y="36"/>
                    </a:cxn>
                    <a:cxn ang="0">
                      <a:pos x="2" y="32"/>
                    </a:cxn>
                    <a:cxn ang="0">
                      <a:pos x="5" y="22"/>
                    </a:cxn>
                    <a:cxn ang="0">
                      <a:pos x="19" y="14"/>
                    </a:cxn>
                    <a:cxn ang="0">
                      <a:pos x="26" y="20"/>
                    </a:cxn>
                    <a:cxn ang="0">
                      <a:pos x="28" y="20"/>
                    </a:cxn>
                    <a:cxn ang="0">
                      <a:pos x="32" y="15"/>
                    </a:cxn>
                    <a:cxn ang="0">
                      <a:pos x="41" y="9"/>
                    </a:cxn>
                    <a:cxn ang="0">
                      <a:pos x="42" y="0"/>
                    </a:cxn>
                    <a:cxn ang="0">
                      <a:pos x="48" y="4"/>
                    </a:cxn>
                    <a:cxn ang="0">
                      <a:pos x="58" y="33"/>
                    </a:cxn>
                    <a:cxn ang="0">
                      <a:pos x="53" y="46"/>
                    </a:cxn>
                    <a:cxn ang="0">
                      <a:pos x="48" y="36"/>
                    </a:cxn>
                    <a:cxn ang="0">
                      <a:pos x="48" y="38"/>
                    </a:cxn>
                  </a:cxnLst>
                  <a:rect l="0" t="0" r="r" b="b"/>
                  <a:pathLst>
                    <a:path w="58" h="53">
                      <a:moveTo>
                        <a:pt x="48" y="38"/>
                      </a:moveTo>
                      <a:cubicBezTo>
                        <a:pt x="48" y="37"/>
                        <a:pt x="47" y="36"/>
                        <a:pt x="46" y="35"/>
                      </a:cubicBezTo>
                      <a:cubicBezTo>
                        <a:pt x="44" y="37"/>
                        <a:pt x="42" y="38"/>
                        <a:pt x="42" y="40"/>
                      </a:cubicBezTo>
                      <a:cubicBezTo>
                        <a:pt x="42" y="43"/>
                        <a:pt x="47" y="44"/>
                        <a:pt x="47" y="48"/>
                      </a:cubicBezTo>
                      <a:cubicBezTo>
                        <a:pt x="47" y="51"/>
                        <a:pt x="45" y="53"/>
                        <a:pt x="42" y="53"/>
                      </a:cubicBezTo>
                      <a:cubicBezTo>
                        <a:pt x="41" y="53"/>
                        <a:pt x="40" y="51"/>
                        <a:pt x="40" y="50"/>
                      </a:cubicBezTo>
                      <a:cubicBezTo>
                        <a:pt x="39" y="51"/>
                        <a:pt x="37" y="51"/>
                        <a:pt x="36" y="51"/>
                      </a:cubicBezTo>
                      <a:cubicBezTo>
                        <a:pt x="31" y="51"/>
                        <a:pt x="26" y="44"/>
                        <a:pt x="26" y="37"/>
                      </a:cubicBezTo>
                      <a:cubicBezTo>
                        <a:pt x="26" y="34"/>
                        <a:pt x="27" y="33"/>
                        <a:pt x="28" y="32"/>
                      </a:cubicBezTo>
                      <a:cubicBezTo>
                        <a:pt x="28" y="31"/>
                        <a:pt x="27" y="30"/>
                        <a:pt x="27" y="2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30"/>
                        <a:pt x="20" y="31"/>
                        <a:pt x="21" y="32"/>
                      </a:cubicBezTo>
                      <a:cubicBezTo>
                        <a:pt x="18" y="32"/>
                        <a:pt x="18" y="31"/>
                        <a:pt x="17" y="30"/>
                      </a:cubicBezTo>
                      <a:cubicBezTo>
                        <a:pt x="17" y="30"/>
                        <a:pt x="16" y="31"/>
                        <a:pt x="16" y="32"/>
                      </a:cubicBezTo>
                      <a:cubicBezTo>
                        <a:pt x="14" y="31"/>
                        <a:pt x="12" y="28"/>
                        <a:pt x="12" y="28"/>
                      </a:cubicBezTo>
                      <a:cubicBezTo>
                        <a:pt x="8" y="32"/>
                        <a:pt x="8" y="45"/>
                        <a:pt x="4" y="45"/>
                      </a:cubicBezTo>
                      <a:cubicBezTo>
                        <a:pt x="0" y="45"/>
                        <a:pt x="4" y="37"/>
                        <a:pt x="4" y="36"/>
                      </a:cubicBezTo>
                      <a:cubicBezTo>
                        <a:pt x="4" y="35"/>
                        <a:pt x="2" y="33"/>
                        <a:pt x="2" y="32"/>
                      </a:cubicBezTo>
                      <a:cubicBezTo>
                        <a:pt x="2" y="28"/>
                        <a:pt x="4" y="26"/>
                        <a:pt x="5" y="22"/>
                      </a:cubicBezTo>
                      <a:cubicBezTo>
                        <a:pt x="13" y="22"/>
                        <a:pt x="11" y="14"/>
                        <a:pt x="19" y="14"/>
                      </a:cubicBezTo>
                      <a:cubicBezTo>
                        <a:pt x="24" y="14"/>
                        <a:pt x="23" y="20"/>
                        <a:pt x="26" y="20"/>
                      </a:cubicBezTo>
                      <a:cubicBezTo>
                        <a:pt x="27" y="20"/>
                        <a:pt x="27" y="20"/>
                        <a:pt x="28" y="20"/>
                      </a:cubicBezTo>
                      <a:cubicBezTo>
                        <a:pt x="28" y="18"/>
                        <a:pt x="30" y="16"/>
                        <a:pt x="32" y="15"/>
                      </a:cubicBezTo>
                      <a:cubicBezTo>
                        <a:pt x="32" y="10"/>
                        <a:pt x="39" y="12"/>
                        <a:pt x="41" y="9"/>
                      </a:cubicBezTo>
                      <a:cubicBezTo>
                        <a:pt x="42" y="7"/>
                        <a:pt x="42" y="1"/>
                        <a:pt x="42" y="0"/>
                      </a:cubicBezTo>
                      <a:cubicBezTo>
                        <a:pt x="45" y="0"/>
                        <a:pt x="47" y="2"/>
                        <a:pt x="48" y="4"/>
                      </a:cubicBezTo>
                      <a:cubicBezTo>
                        <a:pt x="51" y="7"/>
                        <a:pt x="58" y="30"/>
                        <a:pt x="58" y="33"/>
                      </a:cubicBezTo>
                      <a:cubicBezTo>
                        <a:pt x="58" y="37"/>
                        <a:pt x="53" y="39"/>
                        <a:pt x="53" y="46"/>
                      </a:cubicBezTo>
                      <a:cubicBezTo>
                        <a:pt x="51" y="46"/>
                        <a:pt x="48" y="37"/>
                        <a:pt x="48" y="36"/>
                      </a:cubicBezTo>
                      <a:lnTo>
                        <a:pt x="48" y="3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ísļïḍê"/>
                <p:cNvSpPr/>
                <p:nvPr/>
              </p:nvSpPr>
              <p:spPr bwMode="auto">
                <a:xfrm>
                  <a:off x="6354763" y="2690813"/>
                  <a:ext cx="36513" cy="39688"/>
                </a:xfrm>
                <a:custGeom>
                  <a:avLst/>
                  <a:gdLst/>
                  <a:ahLst/>
                  <a:cxnLst>
                    <a:cxn ang="0">
                      <a:pos x="3" y="29"/>
                    </a:cxn>
                    <a:cxn ang="0">
                      <a:pos x="0" y="29"/>
                    </a:cxn>
                    <a:cxn ang="0">
                      <a:pos x="22" y="5"/>
                    </a:cxn>
                    <a:cxn ang="0">
                      <a:pos x="25" y="0"/>
                    </a:cxn>
                    <a:cxn ang="0">
                      <a:pos x="28" y="6"/>
                    </a:cxn>
                    <a:cxn ang="0">
                      <a:pos x="24" y="9"/>
                    </a:cxn>
                    <a:cxn ang="0">
                      <a:pos x="17" y="13"/>
                    </a:cxn>
                    <a:cxn ang="0">
                      <a:pos x="3" y="29"/>
                    </a:cxn>
                  </a:cxnLst>
                  <a:rect l="0" t="0" r="r" b="b"/>
                  <a:pathLst>
                    <a:path w="28" h="29">
                      <a:moveTo>
                        <a:pt x="3" y="29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4" y="18"/>
                        <a:pt x="18" y="13"/>
                        <a:pt x="22" y="5"/>
                      </a:cubicBezTo>
                      <a:cubicBezTo>
                        <a:pt x="23" y="3"/>
                        <a:pt x="23" y="1"/>
                        <a:pt x="25" y="0"/>
                      </a:cubicBezTo>
                      <a:cubicBezTo>
                        <a:pt x="24" y="4"/>
                        <a:pt x="26" y="5"/>
                        <a:pt x="28" y="6"/>
                      </a:cubicBezTo>
                      <a:cubicBezTo>
                        <a:pt x="26" y="8"/>
                        <a:pt x="26" y="9"/>
                        <a:pt x="24" y="9"/>
                      </a:cubicBezTo>
                      <a:cubicBezTo>
                        <a:pt x="23" y="12"/>
                        <a:pt x="20" y="13"/>
                        <a:pt x="17" y="13"/>
                      </a:cubicBezTo>
                      <a:cubicBezTo>
                        <a:pt x="15" y="22"/>
                        <a:pt x="8" y="26"/>
                        <a:pt x="3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ïṡľïḓè"/>
                <p:cNvSpPr/>
                <p:nvPr/>
              </p:nvSpPr>
              <p:spPr bwMode="auto">
                <a:xfrm>
                  <a:off x="6383338" y="2563813"/>
                  <a:ext cx="71438" cy="101600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6" y="20"/>
                    </a:cxn>
                    <a:cxn ang="0">
                      <a:pos x="5" y="7"/>
                    </a:cxn>
                    <a:cxn ang="0">
                      <a:pos x="9" y="0"/>
                    </a:cxn>
                    <a:cxn ang="0">
                      <a:pos x="16" y="7"/>
                    </a:cxn>
                    <a:cxn ang="0">
                      <a:pos x="21" y="3"/>
                    </a:cxn>
                    <a:cxn ang="0">
                      <a:pos x="22" y="5"/>
                    </a:cxn>
                    <a:cxn ang="0">
                      <a:pos x="23" y="8"/>
                    </a:cxn>
                    <a:cxn ang="0">
                      <a:pos x="28" y="25"/>
                    </a:cxn>
                    <a:cxn ang="0">
                      <a:pos x="20" y="42"/>
                    </a:cxn>
                    <a:cxn ang="0">
                      <a:pos x="30" y="59"/>
                    </a:cxn>
                    <a:cxn ang="0">
                      <a:pos x="30" y="58"/>
                    </a:cxn>
                    <a:cxn ang="0">
                      <a:pos x="34" y="55"/>
                    </a:cxn>
                    <a:cxn ang="0">
                      <a:pos x="43" y="64"/>
                    </a:cxn>
                    <a:cxn ang="0">
                      <a:pos x="46" y="61"/>
                    </a:cxn>
                    <a:cxn ang="0">
                      <a:pos x="49" y="62"/>
                    </a:cxn>
                    <a:cxn ang="0">
                      <a:pos x="46" y="66"/>
                    </a:cxn>
                    <a:cxn ang="0">
                      <a:pos x="49" y="66"/>
                    </a:cxn>
                    <a:cxn ang="0">
                      <a:pos x="54" y="71"/>
                    </a:cxn>
                    <a:cxn ang="0">
                      <a:pos x="54" y="74"/>
                    </a:cxn>
                    <a:cxn ang="0">
                      <a:pos x="53" y="76"/>
                    </a:cxn>
                    <a:cxn ang="0">
                      <a:pos x="51" y="73"/>
                    </a:cxn>
                    <a:cxn ang="0">
                      <a:pos x="36" y="61"/>
                    </a:cxn>
                    <a:cxn ang="0">
                      <a:pos x="37" y="69"/>
                    </a:cxn>
                    <a:cxn ang="0">
                      <a:pos x="25" y="60"/>
                    </a:cxn>
                    <a:cxn ang="0">
                      <a:pos x="19" y="62"/>
                    </a:cxn>
                    <a:cxn ang="0">
                      <a:pos x="13" y="57"/>
                    </a:cxn>
                    <a:cxn ang="0">
                      <a:pos x="15" y="53"/>
                    </a:cxn>
                    <a:cxn ang="0">
                      <a:pos x="15" y="49"/>
                    </a:cxn>
                    <a:cxn ang="0">
                      <a:pos x="13" y="49"/>
                    </a:cxn>
                    <a:cxn ang="0">
                      <a:pos x="10" y="51"/>
                    </a:cxn>
                    <a:cxn ang="0">
                      <a:pos x="1" y="4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54" h="76">
                      <a:moveTo>
                        <a:pt x="4" y="31"/>
                      </a:moveTo>
                      <a:cubicBezTo>
                        <a:pt x="6" y="28"/>
                        <a:pt x="6" y="23"/>
                        <a:pt x="6" y="20"/>
                      </a:cubicBezTo>
                      <a:cubicBezTo>
                        <a:pt x="7" y="15"/>
                        <a:pt x="5" y="12"/>
                        <a:pt x="5" y="7"/>
                      </a:cubicBezTo>
                      <a:cubicBezTo>
                        <a:pt x="5" y="3"/>
                        <a:pt x="6" y="0"/>
                        <a:pt x="9" y="0"/>
                      </a:cubicBezTo>
                      <a:cubicBezTo>
                        <a:pt x="13" y="0"/>
                        <a:pt x="12" y="7"/>
                        <a:pt x="16" y="7"/>
                      </a:cubicBezTo>
                      <a:cubicBezTo>
                        <a:pt x="18" y="7"/>
                        <a:pt x="20" y="4"/>
                        <a:pt x="21" y="3"/>
                      </a:cubicBezTo>
                      <a:cubicBezTo>
                        <a:pt x="21" y="3"/>
                        <a:pt x="22" y="4"/>
                        <a:pt x="22" y="5"/>
                      </a:cubicBezTo>
                      <a:cubicBezTo>
                        <a:pt x="22" y="6"/>
                        <a:pt x="23" y="7"/>
                        <a:pt x="23" y="8"/>
                      </a:cubicBezTo>
                      <a:cubicBezTo>
                        <a:pt x="23" y="13"/>
                        <a:pt x="28" y="18"/>
                        <a:pt x="28" y="25"/>
                      </a:cubicBezTo>
                      <a:cubicBezTo>
                        <a:pt x="28" y="33"/>
                        <a:pt x="20" y="34"/>
                        <a:pt x="20" y="42"/>
                      </a:cubicBezTo>
                      <a:cubicBezTo>
                        <a:pt x="20" y="48"/>
                        <a:pt x="26" y="57"/>
                        <a:pt x="30" y="59"/>
                      </a:cubicBezTo>
                      <a:cubicBezTo>
                        <a:pt x="30" y="59"/>
                        <a:pt x="30" y="58"/>
                        <a:pt x="30" y="58"/>
                      </a:cubicBezTo>
                      <a:cubicBezTo>
                        <a:pt x="30" y="56"/>
                        <a:pt x="32" y="54"/>
                        <a:pt x="34" y="55"/>
                      </a:cubicBezTo>
                      <a:cubicBezTo>
                        <a:pt x="39" y="55"/>
                        <a:pt x="40" y="63"/>
                        <a:pt x="43" y="64"/>
                      </a:cubicBezTo>
                      <a:cubicBezTo>
                        <a:pt x="44" y="64"/>
                        <a:pt x="45" y="61"/>
                        <a:pt x="46" y="61"/>
                      </a:cubicBezTo>
                      <a:cubicBezTo>
                        <a:pt x="47" y="61"/>
                        <a:pt x="48" y="62"/>
                        <a:pt x="49" y="62"/>
                      </a:cubicBezTo>
                      <a:cubicBezTo>
                        <a:pt x="48" y="64"/>
                        <a:pt x="46" y="64"/>
                        <a:pt x="46" y="66"/>
                      </a:cubicBezTo>
                      <a:cubicBezTo>
                        <a:pt x="46" y="67"/>
                        <a:pt x="48" y="67"/>
                        <a:pt x="49" y="66"/>
                      </a:cubicBezTo>
                      <a:cubicBezTo>
                        <a:pt x="49" y="69"/>
                        <a:pt x="51" y="71"/>
                        <a:pt x="54" y="71"/>
                      </a:cubicBezTo>
                      <a:cubicBezTo>
                        <a:pt x="54" y="72"/>
                        <a:pt x="54" y="73"/>
                        <a:pt x="54" y="74"/>
                      </a:cubicBezTo>
                      <a:cubicBezTo>
                        <a:pt x="54" y="75"/>
                        <a:pt x="53" y="76"/>
                        <a:pt x="53" y="76"/>
                      </a:cubicBezTo>
                      <a:cubicBezTo>
                        <a:pt x="51" y="76"/>
                        <a:pt x="51" y="74"/>
                        <a:pt x="51" y="73"/>
                      </a:cubicBezTo>
                      <a:cubicBezTo>
                        <a:pt x="48" y="69"/>
                        <a:pt x="39" y="65"/>
                        <a:pt x="36" y="61"/>
                      </a:cubicBezTo>
                      <a:cubicBezTo>
                        <a:pt x="34" y="64"/>
                        <a:pt x="35" y="66"/>
                        <a:pt x="37" y="69"/>
                      </a:cubicBezTo>
                      <a:cubicBezTo>
                        <a:pt x="31" y="69"/>
                        <a:pt x="31" y="60"/>
                        <a:pt x="25" y="60"/>
                      </a:cubicBezTo>
                      <a:cubicBezTo>
                        <a:pt x="23" y="60"/>
                        <a:pt x="21" y="62"/>
                        <a:pt x="19" y="62"/>
                      </a:cubicBezTo>
                      <a:cubicBezTo>
                        <a:pt x="16" y="62"/>
                        <a:pt x="13" y="59"/>
                        <a:pt x="13" y="57"/>
                      </a:cubicBezTo>
                      <a:cubicBezTo>
                        <a:pt x="13" y="55"/>
                        <a:pt x="14" y="53"/>
                        <a:pt x="15" y="5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2" y="50"/>
                        <a:pt x="11" y="51"/>
                        <a:pt x="10" y="51"/>
                      </a:cubicBezTo>
                      <a:cubicBezTo>
                        <a:pt x="8" y="51"/>
                        <a:pt x="1" y="47"/>
                        <a:pt x="1" y="44"/>
                      </a:cubicBezTo>
                      <a:cubicBezTo>
                        <a:pt x="1" y="38"/>
                        <a:pt x="0" y="30"/>
                        <a:pt x="4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ŝľíḍê"/>
                <p:cNvSpPr/>
                <p:nvPr/>
              </p:nvSpPr>
              <p:spPr bwMode="auto">
                <a:xfrm>
                  <a:off x="6457950" y="2665413"/>
                  <a:ext cx="23813" cy="41275"/>
                </a:xfrm>
                <a:custGeom>
                  <a:avLst/>
                  <a:gdLst/>
                  <a:ahLst/>
                  <a:cxnLst>
                    <a:cxn ang="0">
                      <a:pos x="16" y="20"/>
                    </a:cxn>
                    <a:cxn ang="0">
                      <a:pos x="10" y="20"/>
                    </a:cxn>
                    <a:cxn ang="0">
                      <a:pos x="14" y="28"/>
                    </a:cxn>
                    <a:cxn ang="0">
                      <a:pos x="14" y="30"/>
                    </a:cxn>
                    <a:cxn ang="0">
                      <a:pos x="10" y="30"/>
                    </a:cxn>
                    <a:cxn ang="0">
                      <a:pos x="8" y="25"/>
                    </a:cxn>
                    <a:cxn ang="0">
                      <a:pos x="8" y="23"/>
                    </a:cxn>
                    <a:cxn ang="0">
                      <a:pos x="2" y="17"/>
                    </a:cxn>
                    <a:cxn ang="0">
                      <a:pos x="2" y="15"/>
                    </a:cxn>
                    <a:cxn ang="0">
                      <a:pos x="8" y="15"/>
                    </a:cxn>
                    <a:cxn ang="0">
                      <a:pos x="10" y="13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2"/>
                    </a:cxn>
                    <a:cxn ang="0">
                      <a:pos x="13" y="6"/>
                    </a:cxn>
                    <a:cxn ang="0">
                      <a:pos x="15" y="6"/>
                    </a:cxn>
                    <a:cxn ang="0">
                      <a:pos x="15" y="12"/>
                    </a:cxn>
                    <a:cxn ang="0">
                      <a:pos x="18" y="15"/>
                    </a:cxn>
                    <a:cxn ang="0">
                      <a:pos x="16" y="20"/>
                    </a:cxn>
                  </a:cxnLst>
                  <a:rect l="0" t="0" r="r" b="b"/>
                  <a:pathLst>
                    <a:path w="18" h="30">
                      <a:moveTo>
                        <a:pt x="16" y="20"/>
                      </a:move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3"/>
                        <a:pt x="12" y="27"/>
                        <a:pt x="14" y="28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3" y="30"/>
                        <a:pt x="11" y="30"/>
                        <a:pt x="10" y="30"/>
                      </a:cubicBezTo>
                      <a:cubicBezTo>
                        <a:pt x="7" y="30"/>
                        <a:pt x="7" y="27"/>
                        <a:pt x="8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5" y="23"/>
                        <a:pt x="3" y="19"/>
                        <a:pt x="2" y="17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4" y="15"/>
                        <a:pt x="7" y="15"/>
                        <a:pt x="8" y="15"/>
                      </a:cubicBezTo>
                      <a:cubicBezTo>
                        <a:pt x="8" y="15"/>
                        <a:pt x="10" y="14"/>
                        <a:pt x="10" y="13"/>
                      </a:cubicBezTo>
                      <a:cubicBezTo>
                        <a:pt x="10" y="8"/>
                        <a:pt x="1" y="5"/>
                        <a:pt x="0" y="2"/>
                      </a:cubicBez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7" y="0"/>
                        <a:pt x="9" y="2"/>
                        <a:pt x="13" y="2"/>
                      </a:cubicBezTo>
                      <a:cubicBezTo>
                        <a:pt x="13" y="3"/>
                        <a:pt x="13" y="5"/>
                        <a:pt x="13" y="6"/>
                      </a:cubicBezTo>
                      <a:cubicBezTo>
                        <a:pt x="13" y="6"/>
                        <a:pt x="14" y="6"/>
                        <a:pt x="15" y="6"/>
                      </a:cubicBezTo>
                      <a:cubicBezTo>
                        <a:pt x="15" y="8"/>
                        <a:pt x="15" y="12"/>
                        <a:pt x="15" y="12"/>
                      </a:cubicBezTo>
                      <a:cubicBezTo>
                        <a:pt x="15" y="12"/>
                        <a:pt x="18" y="15"/>
                        <a:pt x="18" y="15"/>
                      </a:cubicBezTo>
                      <a:cubicBezTo>
                        <a:pt x="18" y="18"/>
                        <a:pt x="17" y="19"/>
                        <a:pt x="16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îṥlîḋe"/>
                <p:cNvSpPr/>
                <p:nvPr/>
              </p:nvSpPr>
              <p:spPr bwMode="auto">
                <a:xfrm>
                  <a:off x="6423025" y="2676525"/>
                  <a:ext cx="19050" cy="25400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4" y="7"/>
                    </a:cxn>
                    <a:cxn ang="0">
                      <a:pos x="1" y="19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5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4" h="19">
                      <a:moveTo>
                        <a:pt x="3" y="1"/>
                      </a:moveTo>
                      <a:cubicBezTo>
                        <a:pt x="4" y="3"/>
                        <a:pt x="14" y="4"/>
                        <a:pt x="14" y="7"/>
                      </a:cubicBezTo>
                      <a:cubicBezTo>
                        <a:pt x="14" y="14"/>
                        <a:pt x="5" y="17"/>
                        <a:pt x="1" y="19"/>
                      </a:cubicBezTo>
                      <a:cubicBezTo>
                        <a:pt x="1" y="13"/>
                        <a:pt x="0" y="6"/>
                        <a:pt x="0" y="2"/>
                      </a:cubicBez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3" y="0"/>
                        <a:pt x="4" y="2"/>
                        <a:pt x="5" y="2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Slïḓe"/>
                <p:cNvSpPr/>
                <p:nvPr/>
              </p:nvSpPr>
              <p:spPr bwMode="auto">
                <a:xfrm>
                  <a:off x="6432550" y="2692400"/>
                  <a:ext cx="19050" cy="31750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9" y="17"/>
                    </a:cxn>
                    <a:cxn ang="0">
                      <a:pos x="11" y="22"/>
                    </a:cxn>
                    <a:cxn ang="0">
                      <a:pos x="9" y="24"/>
                    </a:cxn>
                    <a:cxn ang="0">
                      <a:pos x="0" y="14"/>
                    </a:cxn>
                    <a:cxn ang="0">
                      <a:pos x="4" y="12"/>
                    </a:cxn>
                    <a:cxn ang="0">
                      <a:pos x="8" y="1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4" h="24">
                      <a:moveTo>
                        <a:pt x="14" y="5"/>
                      </a:moveTo>
                      <a:cubicBezTo>
                        <a:pt x="14" y="10"/>
                        <a:pt x="10" y="13"/>
                        <a:pt x="9" y="17"/>
                      </a:cubicBezTo>
                      <a:cubicBezTo>
                        <a:pt x="9" y="21"/>
                        <a:pt x="11" y="20"/>
                        <a:pt x="11" y="22"/>
                      </a:cubicBezTo>
                      <a:cubicBezTo>
                        <a:pt x="11" y="23"/>
                        <a:pt x="10" y="24"/>
                        <a:pt x="9" y="24"/>
                      </a:cubicBezTo>
                      <a:cubicBezTo>
                        <a:pt x="7" y="24"/>
                        <a:pt x="0" y="17"/>
                        <a:pt x="0" y="14"/>
                      </a:cubicBezTo>
                      <a:cubicBezTo>
                        <a:pt x="0" y="13"/>
                        <a:pt x="3" y="12"/>
                        <a:pt x="4" y="12"/>
                      </a:cubicBezTo>
                      <a:cubicBezTo>
                        <a:pt x="4" y="11"/>
                        <a:pt x="6" y="1"/>
                        <a:pt x="8" y="1"/>
                      </a:cubicBezTo>
                      <a:cubicBezTo>
                        <a:pt x="12" y="0"/>
                        <a:pt x="14" y="3"/>
                        <a:pt x="14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íŝlidê"/>
                <p:cNvSpPr/>
                <p:nvPr/>
              </p:nvSpPr>
              <p:spPr bwMode="auto">
                <a:xfrm>
                  <a:off x="6450013" y="2693988"/>
                  <a:ext cx="7938" cy="2063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" y="15"/>
                    </a:cxn>
                    <a:cxn ang="0">
                      <a:pos x="0" y="15"/>
                    </a:cxn>
                    <a:cxn ang="0">
                      <a:pos x="4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5">
                      <a:moveTo>
                        <a:pt x="7" y="0"/>
                      </a:moveTo>
                      <a:cubicBezTo>
                        <a:pt x="7" y="7"/>
                        <a:pt x="2" y="9"/>
                        <a:pt x="2" y="15"/>
                      </a:cubicBezTo>
                      <a:cubicBezTo>
                        <a:pt x="2" y="15"/>
                        <a:pt x="0" y="15"/>
                        <a:pt x="0" y="15"/>
                      </a:cubicBezTo>
                      <a:cubicBezTo>
                        <a:pt x="1" y="10"/>
                        <a:pt x="4" y="7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ïs1ídê"/>
                <p:cNvSpPr/>
                <p:nvPr/>
              </p:nvSpPr>
              <p:spPr bwMode="auto">
                <a:xfrm>
                  <a:off x="6454775" y="2706688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3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cubicBezTo>
                        <a:pt x="8" y="4"/>
                        <a:pt x="6" y="8"/>
                        <a:pt x="2" y="8"/>
                      </a:cubicBezTo>
                      <a:cubicBezTo>
                        <a:pt x="1" y="8"/>
                        <a:pt x="0" y="6"/>
                        <a:pt x="0" y="6"/>
                      </a:cubicBezTo>
                      <a:cubicBezTo>
                        <a:pt x="0" y="3"/>
                        <a:pt x="2" y="2"/>
                        <a:pt x="3" y="0"/>
                      </a:cubicBezTo>
                      <a:cubicBezTo>
                        <a:pt x="5" y="1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ïṥḻïḍe"/>
                <p:cNvSpPr/>
                <p:nvPr/>
              </p:nvSpPr>
              <p:spPr bwMode="auto">
                <a:xfrm>
                  <a:off x="6442075" y="266541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0" y="10"/>
                    </a:cxn>
                    <a:cxn ang="0">
                      <a:pos x="6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0" h="12">
                      <a:moveTo>
                        <a:pt x="0" y="6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4"/>
                        <a:pt x="10" y="5"/>
                        <a:pt x="10" y="10"/>
                      </a:cubicBezTo>
                      <a:cubicBezTo>
                        <a:pt x="10" y="12"/>
                        <a:pt x="6" y="8"/>
                        <a:pt x="6" y="6"/>
                      </a:cubicBezTo>
                      <a:cubicBezTo>
                        <a:pt x="4" y="5"/>
                        <a:pt x="2" y="6"/>
                        <a:pt x="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î$ḷîdê"/>
                <p:cNvSpPr/>
                <p:nvPr/>
              </p:nvSpPr>
              <p:spPr bwMode="auto">
                <a:xfrm>
                  <a:off x="6397625" y="2649538"/>
                  <a:ext cx="19050" cy="20638"/>
                </a:xfrm>
                <a:custGeom>
                  <a:avLst/>
                  <a:gdLst/>
                  <a:ahLst/>
                  <a:cxnLst>
                    <a:cxn ang="0">
                      <a:pos x="11" y="15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4" y="7"/>
                    </a:cxn>
                    <a:cxn ang="0">
                      <a:pos x="11" y="15"/>
                    </a:cxn>
                  </a:cxnLst>
                  <a:rect l="0" t="0" r="r" b="b"/>
                  <a:pathLst>
                    <a:path w="15" h="15">
                      <a:moveTo>
                        <a:pt x="11" y="15"/>
                      </a:moveTo>
                      <a:cubicBezTo>
                        <a:pt x="9" y="15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8" y="3"/>
                        <a:pt x="13" y="2"/>
                        <a:pt x="14" y="7"/>
                      </a:cubicBezTo>
                      <a:cubicBezTo>
                        <a:pt x="15" y="10"/>
                        <a:pt x="13" y="15"/>
                        <a:pt x="11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ṧḷíḋè"/>
                <p:cNvSpPr/>
                <p:nvPr/>
              </p:nvSpPr>
              <p:spPr bwMode="auto">
                <a:xfrm>
                  <a:off x="6416675" y="2652713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1" y="1"/>
                        <a:pt x="3" y="1"/>
                        <a:pt x="4" y="1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îsļíḍê"/>
                <p:cNvSpPr/>
                <p:nvPr/>
              </p:nvSpPr>
              <p:spPr bwMode="auto">
                <a:xfrm>
                  <a:off x="6388100" y="2441575"/>
                  <a:ext cx="36513" cy="50800"/>
                </a:xfrm>
                <a:custGeom>
                  <a:avLst/>
                  <a:gdLst/>
                  <a:ahLst/>
                  <a:cxnLst>
                    <a:cxn ang="0">
                      <a:pos x="8" y="39"/>
                    </a:cxn>
                    <a:cxn ang="0">
                      <a:pos x="1" y="26"/>
                    </a:cxn>
                    <a:cxn ang="0">
                      <a:pos x="16" y="0"/>
                    </a:cxn>
                    <a:cxn ang="0">
                      <a:pos x="8" y="39"/>
                    </a:cxn>
                  </a:cxnLst>
                  <a:rect l="0" t="0" r="r" b="b"/>
                  <a:pathLst>
                    <a:path w="27" h="39">
                      <a:moveTo>
                        <a:pt x="8" y="39"/>
                      </a:moveTo>
                      <a:cubicBezTo>
                        <a:pt x="0" y="39"/>
                        <a:pt x="1" y="33"/>
                        <a:pt x="1" y="26"/>
                      </a:cubicBezTo>
                      <a:cubicBezTo>
                        <a:pt x="1" y="17"/>
                        <a:pt x="10" y="0"/>
                        <a:pt x="16" y="0"/>
                      </a:cubicBezTo>
                      <a:cubicBezTo>
                        <a:pt x="27" y="0"/>
                        <a:pt x="18" y="39"/>
                        <a:pt x="8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iśļîḑè"/>
                <p:cNvSpPr/>
                <p:nvPr/>
              </p:nvSpPr>
              <p:spPr bwMode="auto">
                <a:xfrm>
                  <a:off x="6194425" y="2532063"/>
                  <a:ext cx="41275" cy="3492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26" y="0"/>
                    </a:cxn>
                    <a:cxn ang="0">
                      <a:pos x="31" y="7"/>
                    </a:cxn>
                    <a:cxn ang="0">
                      <a:pos x="11" y="27"/>
                    </a:cxn>
                    <a:cxn ang="0">
                      <a:pos x="2" y="18"/>
                    </a:cxn>
                    <a:cxn ang="0">
                      <a:pos x="2" y="11"/>
                    </a:cxn>
                  </a:cxnLst>
                  <a:rect l="0" t="0" r="r" b="b"/>
                  <a:pathLst>
                    <a:path w="31" h="27">
                      <a:moveTo>
                        <a:pt x="2" y="11"/>
                      </a:moveTo>
                      <a:cubicBezTo>
                        <a:pt x="5" y="11"/>
                        <a:pt x="20" y="0"/>
                        <a:pt x="26" y="0"/>
                      </a:cubicBezTo>
                      <a:cubicBezTo>
                        <a:pt x="28" y="0"/>
                        <a:pt x="31" y="4"/>
                        <a:pt x="31" y="7"/>
                      </a:cubicBezTo>
                      <a:cubicBezTo>
                        <a:pt x="31" y="13"/>
                        <a:pt x="18" y="27"/>
                        <a:pt x="11" y="27"/>
                      </a:cubicBezTo>
                      <a:cubicBezTo>
                        <a:pt x="5" y="27"/>
                        <a:pt x="2" y="24"/>
                        <a:pt x="2" y="18"/>
                      </a:cubicBezTo>
                      <a:cubicBezTo>
                        <a:pt x="2" y="15"/>
                        <a:pt x="0" y="11"/>
                        <a:pt x="2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ï$ļíḓê"/>
                <p:cNvSpPr/>
                <p:nvPr/>
              </p:nvSpPr>
              <p:spPr bwMode="auto">
                <a:xfrm>
                  <a:off x="6015038" y="2476500"/>
                  <a:ext cx="195263" cy="374650"/>
                </a:xfrm>
                <a:custGeom>
                  <a:avLst/>
                  <a:gdLst/>
                  <a:ahLst/>
                  <a:cxnLst>
                    <a:cxn ang="0">
                      <a:pos x="12" y="172"/>
                    </a:cxn>
                    <a:cxn ang="0">
                      <a:pos x="21" y="152"/>
                    </a:cxn>
                    <a:cxn ang="0">
                      <a:pos x="25" y="147"/>
                    </a:cxn>
                    <a:cxn ang="0">
                      <a:pos x="15" y="119"/>
                    </a:cxn>
                    <a:cxn ang="0">
                      <a:pos x="8" y="109"/>
                    </a:cxn>
                    <a:cxn ang="0">
                      <a:pos x="8" y="105"/>
                    </a:cxn>
                    <a:cxn ang="0">
                      <a:pos x="8" y="106"/>
                    </a:cxn>
                    <a:cxn ang="0">
                      <a:pos x="12" y="96"/>
                    </a:cxn>
                    <a:cxn ang="0">
                      <a:pos x="9" y="77"/>
                    </a:cxn>
                    <a:cxn ang="0">
                      <a:pos x="0" y="65"/>
                    </a:cxn>
                    <a:cxn ang="0">
                      <a:pos x="8" y="47"/>
                    </a:cxn>
                    <a:cxn ang="0">
                      <a:pos x="19" y="43"/>
                    </a:cxn>
                    <a:cxn ang="0">
                      <a:pos x="45" y="19"/>
                    </a:cxn>
                    <a:cxn ang="0">
                      <a:pos x="47" y="19"/>
                    </a:cxn>
                    <a:cxn ang="0">
                      <a:pos x="50" y="24"/>
                    </a:cxn>
                    <a:cxn ang="0">
                      <a:pos x="52" y="20"/>
                    </a:cxn>
                    <a:cxn ang="0">
                      <a:pos x="52" y="9"/>
                    </a:cxn>
                    <a:cxn ang="0">
                      <a:pos x="64" y="6"/>
                    </a:cxn>
                    <a:cxn ang="0">
                      <a:pos x="78" y="6"/>
                    </a:cxn>
                    <a:cxn ang="0">
                      <a:pos x="96" y="0"/>
                    </a:cxn>
                    <a:cxn ang="0">
                      <a:pos x="115" y="5"/>
                    </a:cxn>
                    <a:cxn ang="0">
                      <a:pos x="130" y="22"/>
                    </a:cxn>
                    <a:cxn ang="0">
                      <a:pos x="100" y="58"/>
                    </a:cxn>
                    <a:cxn ang="0">
                      <a:pos x="104" y="64"/>
                    </a:cxn>
                    <a:cxn ang="0">
                      <a:pos x="129" y="93"/>
                    </a:cxn>
                    <a:cxn ang="0">
                      <a:pos x="147" y="134"/>
                    </a:cxn>
                    <a:cxn ang="0">
                      <a:pos x="142" y="156"/>
                    </a:cxn>
                    <a:cxn ang="0">
                      <a:pos x="115" y="170"/>
                    </a:cxn>
                    <a:cxn ang="0">
                      <a:pos x="105" y="180"/>
                    </a:cxn>
                    <a:cxn ang="0">
                      <a:pos x="104" y="176"/>
                    </a:cxn>
                    <a:cxn ang="0">
                      <a:pos x="104" y="181"/>
                    </a:cxn>
                    <a:cxn ang="0">
                      <a:pos x="93" y="192"/>
                    </a:cxn>
                    <a:cxn ang="0">
                      <a:pos x="90" y="183"/>
                    </a:cxn>
                    <a:cxn ang="0">
                      <a:pos x="91" y="177"/>
                    </a:cxn>
                    <a:cxn ang="0">
                      <a:pos x="88" y="170"/>
                    </a:cxn>
                    <a:cxn ang="0">
                      <a:pos x="73" y="161"/>
                    </a:cxn>
                    <a:cxn ang="0">
                      <a:pos x="63" y="149"/>
                    </a:cxn>
                    <a:cxn ang="0">
                      <a:pos x="43" y="141"/>
                    </a:cxn>
                    <a:cxn ang="0">
                      <a:pos x="41" y="135"/>
                    </a:cxn>
                    <a:cxn ang="0">
                      <a:pos x="30" y="129"/>
                    </a:cxn>
                    <a:cxn ang="0">
                      <a:pos x="27" y="134"/>
                    </a:cxn>
                    <a:cxn ang="0">
                      <a:pos x="29" y="142"/>
                    </a:cxn>
                    <a:cxn ang="0">
                      <a:pos x="16" y="171"/>
                    </a:cxn>
                    <a:cxn ang="0">
                      <a:pos x="31" y="192"/>
                    </a:cxn>
                    <a:cxn ang="0">
                      <a:pos x="30" y="192"/>
                    </a:cxn>
                    <a:cxn ang="0">
                      <a:pos x="35" y="206"/>
                    </a:cxn>
                    <a:cxn ang="0">
                      <a:pos x="73" y="243"/>
                    </a:cxn>
                    <a:cxn ang="0">
                      <a:pos x="71" y="251"/>
                    </a:cxn>
                    <a:cxn ang="0">
                      <a:pos x="80" y="267"/>
                    </a:cxn>
                    <a:cxn ang="0">
                      <a:pos x="84" y="280"/>
                    </a:cxn>
                    <a:cxn ang="0">
                      <a:pos x="78" y="280"/>
                    </a:cxn>
                    <a:cxn ang="0">
                      <a:pos x="75" y="282"/>
                    </a:cxn>
                    <a:cxn ang="0">
                      <a:pos x="68" y="278"/>
                    </a:cxn>
                    <a:cxn ang="0">
                      <a:pos x="37" y="246"/>
                    </a:cxn>
                    <a:cxn ang="0">
                      <a:pos x="27" y="214"/>
                    </a:cxn>
                    <a:cxn ang="0">
                      <a:pos x="14" y="192"/>
                    </a:cxn>
                    <a:cxn ang="0">
                      <a:pos x="8" y="192"/>
                    </a:cxn>
                    <a:cxn ang="0">
                      <a:pos x="8" y="189"/>
                    </a:cxn>
                    <a:cxn ang="0">
                      <a:pos x="10" y="172"/>
                    </a:cxn>
                    <a:cxn ang="0">
                      <a:pos x="11" y="172"/>
                    </a:cxn>
                    <a:cxn ang="0">
                      <a:pos x="12" y="172"/>
                    </a:cxn>
                  </a:cxnLst>
                  <a:rect l="0" t="0" r="r" b="b"/>
                  <a:pathLst>
                    <a:path w="147" h="282">
                      <a:moveTo>
                        <a:pt x="12" y="172"/>
                      </a:moveTo>
                      <a:cubicBezTo>
                        <a:pt x="16" y="165"/>
                        <a:pt x="17" y="160"/>
                        <a:pt x="21" y="152"/>
                      </a:cubicBezTo>
                      <a:cubicBezTo>
                        <a:pt x="22" y="150"/>
                        <a:pt x="25" y="149"/>
                        <a:pt x="25" y="147"/>
                      </a:cubicBezTo>
                      <a:cubicBezTo>
                        <a:pt x="25" y="143"/>
                        <a:pt x="19" y="123"/>
                        <a:pt x="15" y="119"/>
                      </a:cubicBezTo>
                      <a:cubicBezTo>
                        <a:pt x="12" y="116"/>
                        <a:pt x="8" y="114"/>
                        <a:pt x="8" y="109"/>
                      </a:cubicBezTo>
                      <a:cubicBezTo>
                        <a:pt x="8" y="108"/>
                        <a:pt x="8" y="107"/>
                        <a:pt x="8" y="105"/>
                      </a:cubicBezTo>
                      <a:cubicBezTo>
                        <a:pt x="8" y="106"/>
                        <a:pt x="8" y="106"/>
                        <a:pt x="8" y="106"/>
                      </a:cubicBezTo>
                      <a:cubicBezTo>
                        <a:pt x="9" y="105"/>
                        <a:pt x="12" y="100"/>
                        <a:pt x="12" y="96"/>
                      </a:cubicBezTo>
                      <a:cubicBezTo>
                        <a:pt x="12" y="91"/>
                        <a:pt x="12" y="82"/>
                        <a:pt x="9" y="77"/>
                      </a:cubicBezTo>
                      <a:cubicBezTo>
                        <a:pt x="6" y="73"/>
                        <a:pt x="0" y="73"/>
                        <a:pt x="0" y="65"/>
                      </a:cubicBezTo>
                      <a:cubicBezTo>
                        <a:pt x="0" y="57"/>
                        <a:pt x="3" y="51"/>
                        <a:pt x="8" y="47"/>
                      </a:cubicBezTo>
                      <a:cubicBezTo>
                        <a:pt x="10" y="44"/>
                        <a:pt x="15" y="45"/>
                        <a:pt x="19" y="43"/>
                      </a:cubicBezTo>
                      <a:cubicBezTo>
                        <a:pt x="29" y="36"/>
                        <a:pt x="36" y="33"/>
                        <a:pt x="45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23"/>
                        <a:pt x="49" y="24"/>
                        <a:pt x="50" y="24"/>
                      </a:cubicBezTo>
                      <a:cubicBezTo>
                        <a:pt x="51" y="24"/>
                        <a:pt x="52" y="22"/>
                        <a:pt x="52" y="20"/>
                      </a:cubicBezTo>
                      <a:cubicBezTo>
                        <a:pt x="52" y="16"/>
                        <a:pt x="52" y="13"/>
                        <a:pt x="52" y="9"/>
                      </a:cubicBezTo>
                      <a:cubicBezTo>
                        <a:pt x="52" y="9"/>
                        <a:pt x="62" y="6"/>
                        <a:pt x="64" y="6"/>
                      </a:cubicBezTo>
                      <a:cubicBezTo>
                        <a:pt x="78" y="6"/>
                        <a:pt x="78" y="6"/>
                        <a:pt x="78" y="6"/>
                      </a:cubicBezTo>
                      <a:cubicBezTo>
                        <a:pt x="84" y="9"/>
                        <a:pt x="89" y="0"/>
                        <a:pt x="96" y="0"/>
                      </a:cubicBezTo>
                      <a:cubicBezTo>
                        <a:pt x="103" y="0"/>
                        <a:pt x="107" y="5"/>
                        <a:pt x="115" y="5"/>
                      </a:cubicBezTo>
                      <a:cubicBezTo>
                        <a:pt x="115" y="16"/>
                        <a:pt x="123" y="20"/>
                        <a:pt x="130" y="22"/>
                      </a:cubicBezTo>
                      <a:cubicBezTo>
                        <a:pt x="121" y="36"/>
                        <a:pt x="100" y="39"/>
                        <a:pt x="100" y="58"/>
                      </a:cubicBezTo>
                      <a:cubicBezTo>
                        <a:pt x="100" y="62"/>
                        <a:pt x="102" y="63"/>
                        <a:pt x="104" y="64"/>
                      </a:cubicBezTo>
                      <a:cubicBezTo>
                        <a:pt x="114" y="74"/>
                        <a:pt x="118" y="86"/>
                        <a:pt x="129" y="93"/>
                      </a:cubicBezTo>
                      <a:cubicBezTo>
                        <a:pt x="140" y="100"/>
                        <a:pt x="147" y="119"/>
                        <a:pt x="147" y="134"/>
                      </a:cubicBezTo>
                      <a:cubicBezTo>
                        <a:pt x="147" y="144"/>
                        <a:pt x="142" y="148"/>
                        <a:pt x="142" y="156"/>
                      </a:cubicBezTo>
                      <a:cubicBezTo>
                        <a:pt x="127" y="160"/>
                        <a:pt x="126" y="164"/>
                        <a:pt x="115" y="170"/>
                      </a:cubicBezTo>
                      <a:cubicBezTo>
                        <a:pt x="109" y="173"/>
                        <a:pt x="110" y="180"/>
                        <a:pt x="105" y="180"/>
                      </a:cubicBezTo>
                      <a:cubicBezTo>
                        <a:pt x="104" y="180"/>
                        <a:pt x="104" y="177"/>
                        <a:pt x="104" y="176"/>
                      </a:cubicBezTo>
                      <a:cubicBezTo>
                        <a:pt x="104" y="179"/>
                        <a:pt x="104" y="180"/>
                        <a:pt x="104" y="181"/>
                      </a:cubicBezTo>
                      <a:cubicBezTo>
                        <a:pt x="104" y="185"/>
                        <a:pt x="95" y="192"/>
                        <a:pt x="93" y="192"/>
                      </a:cubicBezTo>
                      <a:cubicBezTo>
                        <a:pt x="91" y="192"/>
                        <a:pt x="90" y="186"/>
                        <a:pt x="90" y="183"/>
                      </a:cubicBezTo>
                      <a:cubicBezTo>
                        <a:pt x="90" y="179"/>
                        <a:pt x="90" y="178"/>
                        <a:pt x="91" y="177"/>
                      </a:cubicBezTo>
                      <a:cubicBezTo>
                        <a:pt x="90" y="176"/>
                        <a:pt x="89" y="172"/>
                        <a:pt x="88" y="170"/>
                      </a:cubicBezTo>
                      <a:cubicBezTo>
                        <a:pt x="82" y="170"/>
                        <a:pt x="73" y="168"/>
                        <a:pt x="73" y="161"/>
                      </a:cubicBezTo>
                      <a:cubicBezTo>
                        <a:pt x="63" y="161"/>
                        <a:pt x="68" y="155"/>
                        <a:pt x="63" y="149"/>
                      </a:cubicBezTo>
                      <a:cubicBezTo>
                        <a:pt x="56" y="143"/>
                        <a:pt x="50" y="143"/>
                        <a:pt x="43" y="141"/>
                      </a:cubicBezTo>
                      <a:cubicBezTo>
                        <a:pt x="42" y="141"/>
                        <a:pt x="41" y="135"/>
                        <a:pt x="41" y="135"/>
                      </a:cubicBezTo>
                      <a:cubicBezTo>
                        <a:pt x="40" y="130"/>
                        <a:pt x="34" y="129"/>
                        <a:pt x="30" y="129"/>
                      </a:cubicBezTo>
                      <a:cubicBezTo>
                        <a:pt x="26" y="129"/>
                        <a:pt x="27" y="132"/>
                        <a:pt x="27" y="134"/>
                      </a:cubicBezTo>
                      <a:cubicBezTo>
                        <a:pt x="27" y="138"/>
                        <a:pt x="29" y="139"/>
                        <a:pt x="29" y="142"/>
                      </a:cubicBezTo>
                      <a:cubicBezTo>
                        <a:pt x="29" y="156"/>
                        <a:pt x="16" y="159"/>
                        <a:pt x="16" y="171"/>
                      </a:cubicBezTo>
                      <a:cubicBezTo>
                        <a:pt x="16" y="185"/>
                        <a:pt x="31" y="179"/>
                        <a:pt x="31" y="192"/>
                      </a:cubicBezTo>
                      <a:cubicBezTo>
                        <a:pt x="30" y="192"/>
                        <a:pt x="30" y="192"/>
                        <a:pt x="30" y="192"/>
                      </a:cubicBezTo>
                      <a:cubicBezTo>
                        <a:pt x="32" y="195"/>
                        <a:pt x="32" y="203"/>
                        <a:pt x="35" y="206"/>
                      </a:cubicBezTo>
                      <a:cubicBezTo>
                        <a:pt x="47" y="218"/>
                        <a:pt x="73" y="221"/>
                        <a:pt x="73" y="243"/>
                      </a:cubicBezTo>
                      <a:cubicBezTo>
                        <a:pt x="73" y="247"/>
                        <a:pt x="71" y="247"/>
                        <a:pt x="71" y="251"/>
                      </a:cubicBezTo>
                      <a:cubicBezTo>
                        <a:pt x="71" y="259"/>
                        <a:pt x="78" y="262"/>
                        <a:pt x="80" y="267"/>
                      </a:cubicBezTo>
                      <a:cubicBezTo>
                        <a:pt x="82" y="273"/>
                        <a:pt x="82" y="275"/>
                        <a:pt x="84" y="280"/>
                      </a:cubicBezTo>
                      <a:cubicBezTo>
                        <a:pt x="80" y="280"/>
                        <a:pt x="80" y="280"/>
                        <a:pt x="78" y="280"/>
                      </a:cubicBezTo>
                      <a:cubicBezTo>
                        <a:pt x="77" y="280"/>
                        <a:pt x="76" y="282"/>
                        <a:pt x="75" y="282"/>
                      </a:cubicBezTo>
                      <a:cubicBezTo>
                        <a:pt x="71" y="282"/>
                        <a:pt x="70" y="279"/>
                        <a:pt x="68" y="278"/>
                      </a:cubicBezTo>
                      <a:cubicBezTo>
                        <a:pt x="54" y="274"/>
                        <a:pt x="41" y="261"/>
                        <a:pt x="37" y="246"/>
                      </a:cubicBezTo>
                      <a:cubicBezTo>
                        <a:pt x="33" y="233"/>
                        <a:pt x="32" y="224"/>
                        <a:pt x="27" y="214"/>
                      </a:cubicBezTo>
                      <a:cubicBezTo>
                        <a:pt x="24" y="208"/>
                        <a:pt x="21" y="192"/>
                        <a:pt x="14" y="192"/>
                      </a:cubicBezTo>
                      <a:cubicBezTo>
                        <a:pt x="9" y="192"/>
                        <a:pt x="12" y="194"/>
                        <a:pt x="8" y="192"/>
                      </a:cubicBezTo>
                      <a:cubicBezTo>
                        <a:pt x="7" y="192"/>
                        <a:pt x="8" y="190"/>
                        <a:pt x="8" y="189"/>
                      </a:cubicBezTo>
                      <a:cubicBezTo>
                        <a:pt x="8" y="183"/>
                        <a:pt x="9" y="179"/>
                        <a:pt x="10" y="172"/>
                      </a:cubicBezTo>
                      <a:cubicBezTo>
                        <a:pt x="11" y="172"/>
                        <a:pt x="11" y="172"/>
                        <a:pt x="11" y="172"/>
                      </a:cubicBezTo>
                      <a:lnTo>
                        <a:pt x="12" y="1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iŝļiḋé"/>
                <p:cNvSpPr/>
                <p:nvPr/>
              </p:nvSpPr>
              <p:spPr bwMode="auto">
                <a:xfrm>
                  <a:off x="6142038" y="2898775"/>
                  <a:ext cx="26988" cy="25400"/>
                </a:xfrm>
                <a:custGeom>
                  <a:avLst/>
                  <a:gdLst/>
                  <a:ahLst/>
                  <a:cxnLst>
                    <a:cxn ang="0">
                      <a:pos x="12" y="17"/>
                    </a:cxn>
                    <a:cxn ang="0">
                      <a:pos x="9" y="11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20" y="15"/>
                    </a:cxn>
                    <a:cxn ang="0">
                      <a:pos x="21" y="19"/>
                    </a:cxn>
                    <a:cxn ang="0">
                      <a:pos x="17" y="19"/>
                    </a:cxn>
                    <a:cxn ang="0">
                      <a:pos x="12" y="17"/>
                    </a:cxn>
                  </a:cxnLst>
                  <a:rect l="0" t="0" r="r" b="b"/>
                  <a:pathLst>
                    <a:path w="21" h="19">
                      <a:moveTo>
                        <a:pt x="12" y="17"/>
                      </a:moveTo>
                      <a:cubicBezTo>
                        <a:pt x="11" y="17"/>
                        <a:pt x="9" y="12"/>
                        <a:pt x="9" y="11"/>
                      </a:cubicBezTo>
                      <a:cubicBezTo>
                        <a:pt x="7" y="7"/>
                        <a:pt x="0" y="9"/>
                        <a:pt x="0" y="6"/>
                      </a:cubicBezTo>
                      <a:cubicBezTo>
                        <a:pt x="0" y="3"/>
                        <a:pt x="6" y="0"/>
                        <a:pt x="9" y="0"/>
                      </a:cubicBezTo>
                      <a:cubicBezTo>
                        <a:pt x="11" y="7"/>
                        <a:pt x="14" y="15"/>
                        <a:pt x="20" y="15"/>
                      </a:cubicBezTo>
                      <a:cubicBezTo>
                        <a:pt x="20" y="16"/>
                        <a:pt x="20" y="18"/>
                        <a:pt x="21" y="19"/>
                      </a:cubicBezTo>
                      <a:cubicBezTo>
                        <a:pt x="20" y="19"/>
                        <a:pt x="18" y="19"/>
                        <a:pt x="17" y="19"/>
                      </a:cubicBezTo>
                      <a:cubicBezTo>
                        <a:pt x="15" y="19"/>
                        <a:pt x="14" y="17"/>
                        <a:pt x="12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íŝḷíḓè"/>
                <p:cNvSpPr/>
                <p:nvPr/>
              </p:nvSpPr>
              <p:spPr bwMode="auto">
                <a:xfrm>
                  <a:off x="6183313" y="2917825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9" y="3"/>
                    </a:cxn>
                    <a:cxn ang="0">
                      <a:pos x="4" y="8"/>
                    </a:cxn>
                    <a:cxn ang="0">
                      <a:pos x="1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8">
                      <a:moveTo>
                        <a:pt x="1" y="0"/>
                      </a:move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6" y="0"/>
                        <a:pt x="8" y="2"/>
                        <a:pt x="9" y="3"/>
                      </a:cubicBezTo>
                      <a:cubicBezTo>
                        <a:pt x="9" y="5"/>
                        <a:pt x="7" y="8"/>
                        <a:pt x="4" y="8"/>
                      </a:cubicBezTo>
                      <a:cubicBezTo>
                        <a:pt x="1" y="8"/>
                        <a:pt x="1" y="5"/>
                        <a:pt x="1" y="3"/>
                      </a:cubicBezTo>
                      <a:cubicBezTo>
                        <a:pt x="1" y="2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iṥḻîḑê"/>
                <p:cNvSpPr/>
                <p:nvPr/>
              </p:nvSpPr>
              <p:spPr bwMode="auto">
                <a:xfrm>
                  <a:off x="6035675" y="2892425"/>
                  <a:ext cx="9525" cy="158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1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12">
                      <a:moveTo>
                        <a:pt x="1" y="0"/>
                      </a:moveTo>
                      <a:cubicBezTo>
                        <a:pt x="5" y="4"/>
                        <a:pt x="8" y="7"/>
                        <a:pt x="8" y="12"/>
                      </a:cubicBezTo>
                      <a:cubicBezTo>
                        <a:pt x="5" y="12"/>
                        <a:pt x="0" y="5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íṩ1ïḓe"/>
                <p:cNvSpPr/>
                <p:nvPr/>
              </p:nvSpPr>
              <p:spPr bwMode="auto">
                <a:xfrm>
                  <a:off x="6013450" y="2855913"/>
                  <a:ext cx="15875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8" y="1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1">
                      <a:moveTo>
                        <a:pt x="2" y="0"/>
                      </a:moveTo>
                      <a:cubicBezTo>
                        <a:pt x="5" y="2"/>
                        <a:pt x="12" y="11"/>
                        <a:pt x="8" y="11"/>
                      </a:cubicBezTo>
                      <a:cubicBezTo>
                        <a:pt x="6" y="11"/>
                        <a:pt x="1" y="4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îSļíḓê"/>
                <p:cNvSpPr/>
                <p:nvPr/>
              </p:nvSpPr>
              <p:spPr bwMode="auto">
                <a:xfrm>
                  <a:off x="6548438" y="2284413"/>
                  <a:ext cx="41275" cy="49213"/>
                </a:xfrm>
                <a:custGeom>
                  <a:avLst/>
                  <a:gdLst/>
                  <a:ahLst/>
                  <a:cxnLst>
                    <a:cxn ang="0">
                      <a:pos x="12" y="22"/>
                    </a:cxn>
                    <a:cxn ang="0">
                      <a:pos x="14" y="16"/>
                    </a:cxn>
                    <a:cxn ang="0">
                      <a:pos x="10" y="10"/>
                    </a:cxn>
                    <a:cxn ang="0">
                      <a:pos x="10" y="14"/>
                    </a:cxn>
                    <a:cxn ang="0">
                      <a:pos x="5" y="16"/>
                    </a:cxn>
                    <a:cxn ang="0">
                      <a:pos x="0" y="11"/>
                    </a:cxn>
                    <a:cxn ang="0">
                      <a:pos x="14" y="0"/>
                    </a:cxn>
                    <a:cxn ang="0">
                      <a:pos x="26" y="3"/>
                    </a:cxn>
                    <a:cxn ang="0">
                      <a:pos x="26" y="8"/>
                    </a:cxn>
                    <a:cxn ang="0">
                      <a:pos x="30" y="11"/>
                    </a:cxn>
                    <a:cxn ang="0">
                      <a:pos x="30" y="16"/>
                    </a:cxn>
                    <a:cxn ang="0">
                      <a:pos x="26" y="16"/>
                    </a:cxn>
                    <a:cxn ang="0">
                      <a:pos x="15" y="37"/>
                    </a:cxn>
                    <a:cxn ang="0">
                      <a:pos x="14" y="33"/>
                    </a:cxn>
                    <a:cxn ang="0">
                      <a:pos x="14" y="36"/>
                    </a:cxn>
                    <a:cxn ang="0">
                      <a:pos x="7" y="29"/>
                    </a:cxn>
                    <a:cxn ang="0">
                      <a:pos x="12" y="22"/>
                    </a:cxn>
                  </a:cxnLst>
                  <a:rect l="0" t="0" r="r" b="b"/>
                  <a:pathLst>
                    <a:path w="30" h="37">
                      <a:moveTo>
                        <a:pt x="12" y="22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1" y="15"/>
                        <a:pt x="11" y="12"/>
                        <a:pt x="10" y="10"/>
                      </a:cubicBezTo>
                      <a:cubicBezTo>
                        <a:pt x="10" y="11"/>
                        <a:pt x="9" y="13"/>
                        <a:pt x="10" y="14"/>
                      </a:cubicBezTo>
                      <a:cubicBezTo>
                        <a:pt x="8" y="14"/>
                        <a:pt x="6" y="16"/>
                        <a:pt x="5" y="16"/>
                      </a:cubicBezTo>
                      <a:cubicBezTo>
                        <a:pt x="3" y="16"/>
                        <a:pt x="0" y="13"/>
                        <a:pt x="0" y="11"/>
                      </a:cubicBezTo>
                      <a:cubicBezTo>
                        <a:pt x="0" y="8"/>
                        <a:pt x="13" y="0"/>
                        <a:pt x="14" y="0"/>
                      </a:cubicBezTo>
                      <a:cubicBezTo>
                        <a:pt x="18" y="0"/>
                        <a:pt x="20" y="3"/>
                        <a:pt x="26" y="3"/>
                      </a:cubicBezTo>
                      <a:cubicBezTo>
                        <a:pt x="26" y="5"/>
                        <a:pt x="25" y="8"/>
                        <a:pt x="26" y="8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3"/>
                        <a:pt x="29" y="14"/>
                        <a:pt x="30" y="16"/>
                      </a:cubicBezTo>
                      <a:cubicBezTo>
                        <a:pt x="29" y="16"/>
                        <a:pt x="27" y="16"/>
                        <a:pt x="26" y="16"/>
                      </a:cubicBezTo>
                      <a:cubicBezTo>
                        <a:pt x="25" y="24"/>
                        <a:pt x="21" y="37"/>
                        <a:pt x="15" y="37"/>
                      </a:cubicBezTo>
                      <a:cubicBezTo>
                        <a:pt x="14" y="37"/>
                        <a:pt x="14" y="35"/>
                        <a:pt x="14" y="33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0" y="36"/>
                        <a:pt x="7" y="31"/>
                        <a:pt x="7" y="29"/>
                      </a:cubicBezTo>
                      <a:cubicBezTo>
                        <a:pt x="7" y="28"/>
                        <a:pt x="12" y="22"/>
                        <a:pt x="12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ís1idè"/>
                <p:cNvSpPr/>
                <p:nvPr/>
              </p:nvSpPr>
              <p:spPr bwMode="auto">
                <a:xfrm>
                  <a:off x="6596063" y="2271713"/>
                  <a:ext cx="42863" cy="30163"/>
                </a:xfrm>
                <a:custGeom>
                  <a:avLst/>
                  <a:gdLst/>
                  <a:ahLst/>
                  <a:cxnLst>
                    <a:cxn ang="0">
                      <a:pos x="23" y="15"/>
                    </a:cxn>
                    <a:cxn ang="0">
                      <a:pos x="17" y="12"/>
                    </a:cxn>
                    <a:cxn ang="0">
                      <a:pos x="6" y="23"/>
                    </a:cxn>
                    <a:cxn ang="0">
                      <a:pos x="3" y="17"/>
                    </a:cxn>
                    <a:cxn ang="0">
                      <a:pos x="0" y="12"/>
                    </a:cxn>
                    <a:cxn ang="0">
                      <a:pos x="8" y="5"/>
                    </a:cxn>
                    <a:cxn ang="0">
                      <a:pos x="23" y="0"/>
                    </a:cxn>
                    <a:cxn ang="0">
                      <a:pos x="23" y="15"/>
                    </a:cxn>
                  </a:cxnLst>
                  <a:rect l="0" t="0" r="r" b="b"/>
                  <a:pathLst>
                    <a:path w="33" h="23">
                      <a:moveTo>
                        <a:pt x="23" y="15"/>
                      </a:moveTo>
                      <a:cubicBezTo>
                        <a:pt x="20" y="15"/>
                        <a:pt x="18" y="13"/>
                        <a:pt x="17" y="12"/>
                      </a:cubicBezTo>
                      <a:cubicBezTo>
                        <a:pt x="13" y="16"/>
                        <a:pt x="12" y="23"/>
                        <a:pt x="6" y="23"/>
                      </a:cubicBezTo>
                      <a:cubicBezTo>
                        <a:pt x="4" y="23"/>
                        <a:pt x="3" y="19"/>
                        <a:pt x="3" y="17"/>
                      </a:cubicBezTo>
                      <a:cubicBezTo>
                        <a:pt x="1" y="15"/>
                        <a:pt x="0" y="14"/>
                        <a:pt x="0" y="12"/>
                      </a:cubicBezTo>
                      <a:cubicBezTo>
                        <a:pt x="0" y="12"/>
                        <a:pt x="8" y="6"/>
                        <a:pt x="8" y="5"/>
                      </a:cubicBezTo>
                      <a:cubicBezTo>
                        <a:pt x="16" y="7"/>
                        <a:pt x="17" y="0"/>
                        <a:pt x="23" y="0"/>
                      </a:cubicBezTo>
                      <a:cubicBezTo>
                        <a:pt x="33" y="0"/>
                        <a:pt x="28" y="15"/>
                        <a:pt x="23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ïṥḻiďé"/>
                <p:cNvSpPr/>
                <p:nvPr/>
              </p:nvSpPr>
              <p:spPr bwMode="auto">
                <a:xfrm>
                  <a:off x="6572250" y="2136775"/>
                  <a:ext cx="185738" cy="153988"/>
                </a:xfrm>
                <a:custGeom>
                  <a:avLst/>
                  <a:gdLst/>
                  <a:ahLst/>
                  <a:cxnLst>
                    <a:cxn ang="0">
                      <a:pos x="55" y="110"/>
                    </a:cxn>
                    <a:cxn ang="0">
                      <a:pos x="55" y="107"/>
                    </a:cxn>
                    <a:cxn ang="0">
                      <a:pos x="56" y="99"/>
                    </a:cxn>
                    <a:cxn ang="0">
                      <a:pos x="43" y="95"/>
                    </a:cxn>
                    <a:cxn ang="0">
                      <a:pos x="39" y="99"/>
                    </a:cxn>
                    <a:cxn ang="0">
                      <a:pos x="29" y="100"/>
                    </a:cxn>
                    <a:cxn ang="0">
                      <a:pos x="6" y="106"/>
                    </a:cxn>
                    <a:cxn ang="0">
                      <a:pos x="0" y="104"/>
                    </a:cxn>
                    <a:cxn ang="0">
                      <a:pos x="5" y="101"/>
                    </a:cxn>
                    <a:cxn ang="0">
                      <a:pos x="30" y="84"/>
                    </a:cxn>
                    <a:cxn ang="0">
                      <a:pos x="57" y="84"/>
                    </a:cxn>
                    <a:cxn ang="0">
                      <a:pos x="72" y="70"/>
                    </a:cxn>
                    <a:cxn ang="0">
                      <a:pos x="79" y="59"/>
                    </a:cxn>
                    <a:cxn ang="0">
                      <a:pos x="77" y="64"/>
                    </a:cxn>
                    <a:cxn ang="0">
                      <a:pos x="79" y="66"/>
                    </a:cxn>
                    <a:cxn ang="0">
                      <a:pos x="92" y="60"/>
                    </a:cxn>
                    <a:cxn ang="0">
                      <a:pos x="116" y="25"/>
                    </a:cxn>
                    <a:cxn ang="0">
                      <a:pos x="114" y="19"/>
                    </a:cxn>
                    <a:cxn ang="0">
                      <a:pos x="125" y="3"/>
                    </a:cxn>
                    <a:cxn ang="0">
                      <a:pos x="130" y="4"/>
                    </a:cxn>
                    <a:cxn ang="0">
                      <a:pos x="129" y="4"/>
                    </a:cxn>
                    <a:cxn ang="0">
                      <a:pos x="128" y="0"/>
                    </a:cxn>
                    <a:cxn ang="0">
                      <a:pos x="133" y="2"/>
                    </a:cxn>
                    <a:cxn ang="0">
                      <a:pos x="134" y="11"/>
                    </a:cxn>
                    <a:cxn ang="0">
                      <a:pos x="140" y="26"/>
                    </a:cxn>
                    <a:cxn ang="0">
                      <a:pos x="134" y="40"/>
                    </a:cxn>
                    <a:cxn ang="0">
                      <a:pos x="134" y="43"/>
                    </a:cxn>
                    <a:cxn ang="0">
                      <a:pos x="130" y="44"/>
                    </a:cxn>
                    <a:cxn ang="0">
                      <a:pos x="127" y="63"/>
                    </a:cxn>
                    <a:cxn ang="0">
                      <a:pos x="122" y="76"/>
                    </a:cxn>
                    <a:cxn ang="0">
                      <a:pos x="125" y="84"/>
                    </a:cxn>
                    <a:cxn ang="0">
                      <a:pos x="114" y="93"/>
                    </a:cxn>
                    <a:cxn ang="0">
                      <a:pos x="114" y="86"/>
                    </a:cxn>
                    <a:cxn ang="0">
                      <a:pos x="102" y="96"/>
                    </a:cxn>
                    <a:cxn ang="0">
                      <a:pos x="100" y="94"/>
                    </a:cxn>
                    <a:cxn ang="0">
                      <a:pos x="96" y="94"/>
                    </a:cxn>
                    <a:cxn ang="0">
                      <a:pos x="87" y="100"/>
                    </a:cxn>
                    <a:cxn ang="0">
                      <a:pos x="74" y="92"/>
                    </a:cxn>
                    <a:cxn ang="0">
                      <a:pos x="72" y="96"/>
                    </a:cxn>
                    <a:cxn ang="0">
                      <a:pos x="76" y="103"/>
                    </a:cxn>
                    <a:cxn ang="0">
                      <a:pos x="72" y="103"/>
                    </a:cxn>
                    <a:cxn ang="0">
                      <a:pos x="61" y="115"/>
                    </a:cxn>
                    <a:cxn ang="0">
                      <a:pos x="55" y="110"/>
                    </a:cxn>
                  </a:cxnLst>
                  <a:rect l="0" t="0" r="r" b="b"/>
                  <a:pathLst>
                    <a:path w="140" h="115">
                      <a:moveTo>
                        <a:pt x="55" y="110"/>
                      </a:moveTo>
                      <a:cubicBezTo>
                        <a:pt x="53" y="110"/>
                        <a:pt x="55" y="108"/>
                        <a:pt x="55" y="107"/>
                      </a:cubicBezTo>
                      <a:cubicBezTo>
                        <a:pt x="55" y="104"/>
                        <a:pt x="56" y="101"/>
                        <a:pt x="56" y="99"/>
                      </a:cubicBezTo>
                      <a:cubicBezTo>
                        <a:pt x="51" y="98"/>
                        <a:pt x="48" y="95"/>
                        <a:pt x="43" y="95"/>
                      </a:cubicBezTo>
                      <a:cubicBezTo>
                        <a:pt x="40" y="95"/>
                        <a:pt x="40" y="98"/>
                        <a:pt x="39" y="99"/>
                      </a:cubicBezTo>
                      <a:cubicBezTo>
                        <a:pt x="35" y="100"/>
                        <a:pt x="32" y="98"/>
                        <a:pt x="29" y="100"/>
                      </a:cubicBezTo>
                      <a:cubicBezTo>
                        <a:pt x="23" y="103"/>
                        <a:pt x="15" y="106"/>
                        <a:pt x="6" y="106"/>
                      </a:cubicBezTo>
                      <a:cubicBezTo>
                        <a:pt x="3" y="106"/>
                        <a:pt x="0" y="106"/>
                        <a:pt x="0" y="104"/>
                      </a:cubicBezTo>
                      <a:cubicBezTo>
                        <a:pt x="0" y="103"/>
                        <a:pt x="4" y="102"/>
                        <a:pt x="5" y="101"/>
                      </a:cubicBezTo>
                      <a:cubicBezTo>
                        <a:pt x="15" y="95"/>
                        <a:pt x="19" y="84"/>
                        <a:pt x="30" y="84"/>
                      </a:cubicBezTo>
                      <a:cubicBezTo>
                        <a:pt x="43" y="84"/>
                        <a:pt x="47" y="84"/>
                        <a:pt x="57" y="84"/>
                      </a:cubicBezTo>
                      <a:cubicBezTo>
                        <a:pt x="65" y="84"/>
                        <a:pt x="68" y="70"/>
                        <a:pt x="72" y="70"/>
                      </a:cubicBezTo>
                      <a:cubicBezTo>
                        <a:pt x="72" y="70"/>
                        <a:pt x="78" y="60"/>
                        <a:pt x="79" y="59"/>
                      </a:cubicBezTo>
                      <a:cubicBezTo>
                        <a:pt x="78" y="61"/>
                        <a:pt x="77" y="62"/>
                        <a:pt x="77" y="64"/>
                      </a:cubicBezTo>
                      <a:cubicBezTo>
                        <a:pt x="77" y="65"/>
                        <a:pt x="78" y="66"/>
                        <a:pt x="79" y="66"/>
                      </a:cubicBezTo>
                      <a:cubicBezTo>
                        <a:pt x="86" y="66"/>
                        <a:pt x="87" y="62"/>
                        <a:pt x="92" y="60"/>
                      </a:cubicBezTo>
                      <a:cubicBezTo>
                        <a:pt x="101" y="57"/>
                        <a:pt x="116" y="39"/>
                        <a:pt x="116" y="25"/>
                      </a:cubicBezTo>
                      <a:cubicBezTo>
                        <a:pt x="116" y="22"/>
                        <a:pt x="114" y="22"/>
                        <a:pt x="114" y="19"/>
                      </a:cubicBezTo>
                      <a:cubicBezTo>
                        <a:pt x="114" y="14"/>
                        <a:pt x="119" y="3"/>
                        <a:pt x="125" y="3"/>
                      </a:cubicBezTo>
                      <a:cubicBezTo>
                        <a:pt x="125" y="3"/>
                        <a:pt x="125" y="9"/>
                        <a:pt x="130" y="4"/>
                      </a:cubicBezTo>
                      <a:cubicBezTo>
                        <a:pt x="130" y="4"/>
                        <a:pt x="129" y="4"/>
                        <a:pt x="129" y="4"/>
                      </a:cubicBezTo>
                      <a:cubicBezTo>
                        <a:pt x="128" y="4"/>
                        <a:pt x="127" y="0"/>
                        <a:pt x="128" y="0"/>
                      </a:cubicBezTo>
                      <a:cubicBezTo>
                        <a:pt x="131" y="0"/>
                        <a:pt x="133" y="1"/>
                        <a:pt x="133" y="2"/>
                      </a:cubicBezTo>
                      <a:cubicBezTo>
                        <a:pt x="135" y="5"/>
                        <a:pt x="134" y="8"/>
                        <a:pt x="134" y="11"/>
                      </a:cubicBezTo>
                      <a:cubicBezTo>
                        <a:pt x="134" y="17"/>
                        <a:pt x="140" y="20"/>
                        <a:pt x="140" y="26"/>
                      </a:cubicBezTo>
                      <a:cubicBezTo>
                        <a:pt x="140" y="33"/>
                        <a:pt x="134" y="34"/>
                        <a:pt x="134" y="40"/>
                      </a:cubicBezTo>
                      <a:cubicBezTo>
                        <a:pt x="134" y="41"/>
                        <a:pt x="134" y="42"/>
                        <a:pt x="134" y="43"/>
                      </a:cubicBezTo>
                      <a:cubicBezTo>
                        <a:pt x="133" y="44"/>
                        <a:pt x="132" y="43"/>
                        <a:pt x="130" y="44"/>
                      </a:cubicBezTo>
                      <a:cubicBezTo>
                        <a:pt x="126" y="45"/>
                        <a:pt x="127" y="59"/>
                        <a:pt x="127" y="63"/>
                      </a:cubicBezTo>
                      <a:cubicBezTo>
                        <a:pt x="127" y="67"/>
                        <a:pt x="122" y="70"/>
                        <a:pt x="122" y="76"/>
                      </a:cubicBezTo>
                      <a:cubicBezTo>
                        <a:pt x="122" y="80"/>
                        <a:pt x="124" y="81"/>
                        <a:pt x="125" y="84"/>
                      </a:cubicBezTo>
                      <a:cubicBezTo>
                        <a:pt x="119" y="87"/>
                        <a:pt x="119" y="91"/>
                        <a:pt x="114" y="93"/>
                      </a:cubicBezTo>
                      <a:cubicBezTo>
                        <a:pt x="112" y="89"/>
                        <a:pt x="114" y="89"/>
                        <a:pt x="114" y="86"/>
                      </a:cubicBezTo>
                      <a:cubicBezTo>
                        <a:pt x="108" y="90"/>
                        <a:pt x="104" y="90"/>
                        <a:pt x="102" y="96"/>
                      </a:cubicBezTo>
                      <a:cubicBezTo>
                        <a:pt x="102" y="96"/>
                        <a:pt x="100" y="95"/>
                        <a:pt x="100" y="94"/>
                      </a:cubicBezTo>
                      <a:cubicBezTo>
                        <a:pt x="96" y="94"/>
                        <a:pt x="96" y="94"/>
                        <a:pt x="96" y="94"/>
                      </a:cubicBezTo>
                      <a:cubicBezTo>
                        <a:pt x="93" y="97"/>
                        <a:pt x="91" y="100"/>
                        <a:pt x="87" y="100"/>
                      </a:cubicBezTo>
                      <a:cubicBezTo>
                        <a:pt x="78" y="100"/>
                        <a:pt x="78" y="92"/>
                        <a:pt x="74" y="92"/>
                      </a:cubicBezTo>
                      <a:cubicBezTo>
                        <a:pt x="73" y="92"/>
                        <a:pt x="72" y="94"/>
                        <a:pt x="72" y="96"/>
                      </a:cubicBezTo>
                      <a:cubicBezTo>
                        <a:pt x="72" y="97"/>
                        <a:pt x="76" y="103"/>
                        <a:pt x="76" y="103"/>
                      </a:cubicBezTo>
                      <a:cubicBezTo>
                        <a:pt x="75" y="103"/>
                        <a:pt x="73" y="103"/>
                        <a:pt x="72" y="103"/>
                      </a:cubicBezTo>
                      <a:cubicBezTo>
                        <a:pt x="68" y="103"/>
                        <a:pt x="63" y="110"/>
                        <a:pt x="61" y="115"/>
                      </a:cubicBezTo>
                      <a:cubicBezTo>
                        <a:pt x="57" y="114"/>
                        <a:pt x="58" y="110"/>
                        <a:pt x="55" y="1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íšļiḍe"/>
                <p:cNvSpPr/>
                <p:nvPr/>
              </p:nvSpPr>
              <p:spPr bwMode="auto">
                <a:xfrm>
                  <a:off x="6721475" y="2054225"/>
                  <a:ext cx="96838" cy="80963"/>
                </a:xfrm>
                <a:custGeom>
                  <a:avLst/>
                  <a:gdLst/>
                  <a:ahLst/>
                  <a:cxnLst>
                    <a:cxn ang="0">
                      <a:pos x="11" y="33"/>
                    </a:cxn>
                    <a:cxn ang="0">
                      <a:pos x="15" y="33"/>
                    </a:cxn>
                    <a:cxn ang="0">
                      <a:pos x="26" y="10"/>
                    </a:cxn>
                    <a:cxn ang="0">
                      <a:pos x="23" y="6"/>
                    </a:cxn>
                    <a:cxn ang="0">
                      <a:pos x="26" y="0"/>
                    </a:cxn>
                    <a:cxn ang="0">
                      <a:pos x="60" y="22"/>
                    </a:cxn>
                    <a:cxn ang="0">
                      <a:pos x="70" y="21"/>
                    </a:cxn>
                    <a:cxn ang="0">
                      <a:pos x="67" y="26"/>
                    </a:cxn>
                    <a:cxn ang="0">
                      <a:pos x="72" y="32"/>
                    </a:cxn>
                    <a:cxn ang="0">
                      <a:pos x="59" y="36"/>
                    </a:cxn>
                    <a:cxn ang="0">
                      <a:pos x="43" y="51"/>
                    </a:cxn>
                    <a:cxn ang="0">
                      <a:pos x="24" y="41"/>
                    </a:cxn>
                    <a:cxn ang="0">
                      <a:pos x="21" y="45"/>
                    </a:cxn>
                    <a:cxn ang="0">
                      <a:pos x="8" y="48"/>
                    </a:cxn>
                    <a:cxn ang="0">
                      <a:pos x="16" y="54"/>
                    </a:cxn>
                    <a:cxn ang="0">
                      <a:pos x="5" y="61"/>
                    </a:cxn>
                    <a:cxn ang="0">
                      <a:pos x="3" y="61"/>
                    </a:cxn>
                    <a:cxn ang="0">
                      <a:pos x="3" y="51"/>
                    </a:cxn>
                    <a:cxn ang="0">
                      <a:pos x="0" y="46"/>
                    </a:cxn>
                    <a:cxn ang="0">
                      <a:pos x="8" y="35"/>
                    </a:cxn>
                    <a:cxn ang="0">
                      <a:pos x="8" y="32"/>
                    </a:cxn>
                    <a:cxn ang="0">
                      <a:pos x="12" y="34"/>
                    </a:cxn>
                    <a:cxn ang="0">
                      <a:pos x="11" y="33"/>
                    </a:cxn>
                  </a:cxnLst>
                  <a:rect l="0" t="0" r="r" b="b"/>
                  <a:pathLst>
                    <a:path w="72" h="61">
                      <a:moveTo>
                        <a:pt x="11" y="33"/>
                      </a:moveTo>
                      <a:cubicBezTo>
                        <a:pt x="12" y="33"/>
                        <a:pt x="14" y="33"/>
                        <a:pt x="15" y="33"/>
                      </a:cubicBezTo>
                      <a:cubicBezTo>
                        <a:pt x="23" y="33"/>
                        <a:pt x="26" y="16"/>
                        <a:pt x="26" y="10"/>
                      </a:cubicBezTo>
                      <a:cubicBezTo>
                        <a:pt x="26" y="8"/>
                        <a:pt x="23" y="7"/>
                        <a:pt x="23" y="6"/>
                      </a:cubicBezTo>
                      <a:cubicBezTo>
                        <a:pt x="23" y="2"/>
                        <a:pt x="25" y="1"/>
                        <a:pt x="26" y="0"/>
                      </a:cubicBezTo>
                      <a:cubicBezTo>
                        <a:pt x="38" y="8"/>
                        <a:pt x="43" y="22"/>
                        <a:pt x="60" y="22"/>
                      </a:cubicBezTo>
                      <a:cubicBezTo>
                        <a:pt x="64" y="22"/>
                        <a:pt x="67" y="19"/>
                        <a:pt x="70" y="21"/>
                      </a:cubicBezTo>
                      <a:cubicBezTo>
                        <a:pt x="69" y="23"/>
                        <a:pt x="67" y="24"/>
                        <a:pt x="67" y="26"/>
                      </a:cubicBezTo>
                      <a:cubicBezTo>
                        <a:pt x="67" y="29"/>
                        <a:pt x="71" y="32"/>
                        <a:pt x="72" y="32"/>
                      </a:cubicBezTo>
                      <a:cubicBezTo>
                        <a:pt x="68" y="35"/>
                        <a:pt x="65" y="36"/>
                        <a:pt x="59" y="36"/>
                      </a:cubicBezTo>
                      <a:cubicBezTo>
                        <a:pt x="49" y="36"/>
                        <a:pt x="46" y="46"/>
                        <a:pt x="43" y="51"/>
                      </a:cubicBezTo>
                      <a:cubicBezTo>
                        <a:pt x="36" y="47"/>
                        <a:pt x="31" y="46"/>
                        <a:pt x="24" y="41"/>
                      </a:cubicBezTo>
                      <a:cubicBezTo>
                        <a:pt x="23" y="42"/>
                        <a:pt x="21" y="43"/>
                        <a:pt x="21" y="45"/>
                      </a:cubicBezTo>
                      <a:cubicBezTo>
                        <a:pt x="15" y="45"/>
                        <a:pt x="8" y="40"/>
                        <a:pt x="8" y="48"/>
                      </a:cubicBezTo>
                      <a:cubicBezTo>
                        <a:pt x="8" y="52"/>
                        <a:pt x="14" y="52"/>
                        <a:pt x="16" y="54"/>
                      </a:cubicBezTo>
                      <a:cubicBezTo>
                        <a:pt x="12" y="59"/>
                        <a:pt x="9" y="57"/>
                        <a:pt x="5" y="61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3" y="58"/>
                        <a:pt x="3" y="51"/>
                        <a:pt x="3" y="51"/>
                      </a:cubicBezTo>
                      <a:cubicBezTo>
                        <a:pt x="3" y="49"/>
                        <a:pt x="0" y="48"/>
                        <a:pt x="0" y="46"/>
                      </a:cubicBezTo>
                      <a:cubicBezTo>
                        <a:pt x="0" y="41"/>
                        <a:pt x="8" y="38"/>
                        <a:pt x="8" y="35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2"/>
                        <a:pt x="10" y="33"/>
                        <a:pt x="12" y="34"/>
                      </a:cubicBezTo>
                      <a:lnTo>
                        <a:pt x="11" y="3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íśļîdè"/>
                <p:cNvSpPr/>
                <p:nvPr/>
              </p:nvSpPr>
              <p:spPr bwMode="auto">
                <a:xfrm>
                  <a:off x="6816725" y="2073275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2" y="2"/>
                    </a:cxn>
                    <a:cxn ang="0">
                      <a:pos x="1" y="11"/>
                    </a:cxn>
                    <a:cxn ang="0">
                      <a:pos x="1" y="7"/>
                    </a:cxn>
                    <a:cxn ang="0">
                      <a:pos x="11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2" h="11">
                      <a:moveTo>
                        <a:pt x="10" y="0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0" y="4"/>
                        <a:pt x="5" y="11"/>
                        <a:pt x="1" y="11"/>
                      </a:cubicBezTo>
                      <a:cubicBezTo>
                        <a:pt x="0" y="11"/>
                        <a:pt x="0" y="8"/>
                        <a:pt x="1" y="7"/>
                      </a:cubicBezTo>
                      <a:cubicBezTo>
                        <a:pt x="3" y="4"/>
                        <a:pt x="8" y="0"/>
                        <a:pt x="11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îśḻíḍe"/>
                <p:cNvSpPr/>
                <p:nvPr/>
              </p:nvSpPr>
              <p:spPr bwMode="auto">
                <a:xfrm>
                  <a:off x="6848475" y="2052638"/>
                  <a:ext cx="22225" cy="15875"/>
                </a:xfrm>
                <a:custGeom>
                  <a:avLst/>
                  <a:gdLst/>
                  <a:ahLst/>
                  <a:cxnLst>
                    <a:cxn ang="0">
                      <a:pos x="17" y="3"/>
                    </a:cxn>
                    <a:cxn ang="0">
                      <a:pos x="1" y="12"/>
                    </a:cxn>
                    <a:cxn ang="0">
                      <a:pos x="1" y="10"/>
                    </a:cxn>
                    <a:cxn ang="0">
                      <a:pos x="10" y="0"/>
                    </a:cxn>
                    <a:cxn ang="0">
                      <a:pos x="17" y="0"/>
                    </a:cxn>
                    <a:cxn ang="0">
                      <a:pos x="17" y="3"/>
                    </a:cxn>
                  </a:cxnLst>
                  <a:rect l="0" t="0" r="r" b="b"/>
                  <a:pathLst>
                    <a:path w="17" h="12">
                      <a:moveTo>
                        <a:pt x="17" y="3"/>
                      </a:moveTo>
                      <a:cubicBezTo>
                        <a:pt x="7" y="3"/>
                        <a:pt x="7" y="12"/>
                        <a:pt x="1" y="12"/>
                      </a:cubicBezTo>
                      <a:cubicBezTo>
                        <a:pt x="0" y="12"/>
                        <a:pt x="1" y="10"/>
                        <a:pt x="1" y="10"/>
                      </a:cubicBezTo>
                      <a:cubicBezTo>
                        <a:pt x="1" y="10"/>
                        <a:pt x="5" y="0"/>
                        <a:pt x="10" y="0"/>
                      </a:cubicBezTo>
                      <a:cubicBezTo>
                        <a:pt x="13" y="0"/>
                        <a:pt x="15" y="0"/>
                        <a:pt x="17" y="0"/>
                      </a:cubicBezTo>
                      <a:lnTo>
                        <a:pt x="17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ïSḻïdé"/>
                <p:cNvSpPr/>
                <p:nvPr/>
              </p:nvSpPr>
              <p:spPr bwMode="auto">
                <a:xfrm>
                  <a:off x="6888163" y="2035175"/>
                  <a:ext cx="12700" cy="1111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" y="9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3" y="6"/>
                        <a:pt x="1" y="4"/>
                        <a:pt x="2" y="3"/>
                      </a:cubicBezTo>
                      <a:cubicBezTo>
                        <a:pt x="3" y="0"/>
                        <a:pt x="8" y="0"/>
                        <a:pt x="9" y="0"/>
                      </a:cubicBezTo>
                      <a:cubicBezTo>
                        <a:pt x="8" y="3"/>
                        <a:pt x="5" y="9"/>
                        <a:pt x="1" y="9"/>
                      </a:cubicBezTo>
                      <a:cubicBezTo>
                        <a:pt x="0" y="9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ísľíḓe"/>
                <p:cNvSpPr/>
                <p:nvPr/>
              </p:nvSpPr>
              <p:spPr bwMode="auto">
                <a:xfrm>
                  <a:off x="6753225" y="1855788"/>
                  <a:ext cx="47625" cy="184150"/>
                </a:xfrm>
                <a:custGeom>
                  <a:avLst/>
                  <a:gdLst/>
                  <a:ahLst/>
                  <a:cxnLst>
                    <a:cxn ang="0">
                      <a:pos x="26" y="84"/>
                    </a:cxn>
                    <a:cxn ang="0">
                      <a:pos x="13" y="109"/>
                    </a:cxn>
                    <a:cxn ang="0">
                      <a:pos x="26" y="132"/>
                    </a:cxn>
                    <a:cxn ang="0">
                      <a:pos x="25" y="132"/>
                    </a:cxn>
                    <a:cxn ang="0">
                      <a:pos x="20" y="128"/>
                    </a:cxn>
                    <a:cxn ang="0">
                      <a:pos x="16" y="128"/>
                    </a:cxn>
                    <a:cxn ang="0">
                      <a:pos x="5" y="138"/>
                    </a:cxn>
                    <a:cxn ang="0">
                      <a:pos x="5" y="125"/>
                    </a:cxn>
                    <a:cxn ang="0">
                      <a:pos x="7" y="105"/>
                    </a:cxn>
                    <a:cxn ang="0">
                      <a:pos x="4" y="93"/>
                    </a:cxn>
                    <a:cxn ang="0">
                      <a:pos x="7" y="79"/>
                    </a:cxn>
                    <a:cxn ang="0">
                      <a:pos x="7" y="53"/>
                    </a:cxn>
                    <a:cxn ang="0">
                      <a:pos x="0" y="37"/>
                    </a:cxn>
                    <a:cxn ang="0">
                      <a:pos x="9" y="15"/>
                    </a:cxn>
                    <a:cxn ang="0">
                      <a:pos x="11" y="9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9" y="20"/>
                    </a:cxn>
                    <a:cxn ang="0">
                      <a:pos x="21" y="37"/>
                    </a:cxn>
                    <a:cxn ang="0">
                      <a:pos x="21" y="47"/>
                    </a:cxn>
                    <a:cxn ang="0">
                      <a:pos x="24" y="59"/>
                    </a:cxn>
                    <a:cxn ang="0">
                      <a:pos x="36" y="90"/>
                    </a:cxn>
                    <a:cxn ang="0">
                      <a:pos x="26" y="84"/>
                    </a:cxn>
                  </a:cxnLst>
                  <a:rect l="0" t="0" r="r" b="b"/>
                  <a:pathLst>
                    <a:path w="36" h="138">
                      <a:moveTo>
                        <a:pt x="26" y="84"/>
                      </a:moveTo>
                      <a:cubicBezTo>
                        <a:pt x="15" y="84"/>
                        <a:pt x="13" y="98"/>
                        <a:pt x="13" y="109"/>
                      </a:cubicBezTo>
                      <a:cubicBezTo>
                        <a:pt x="13" y="120"/>
                        <a:pt x="22" y="124"/>
                        <a:pt x="26" y="132"/>
                      </a:cubicBezTo>
                      <a:cubicBezTo>
                        <a:pt x="26" y="132"/>
                        <a:pt x="25" y="132"/>
                        <a:pt x="25" y="132"/>
                      </a:cubicBezTo>
                      <a:cubicBezTo>
                        <a:pt x="23" y="133"/>
                        <a:pt x="21" y="130"/>
                        <a:pt x="20" y="128"/>
                      </a:cubicBezTo>
                      <a:cubicBezTo>
                        <a:pt x="19" y="128"/>
                        <a:pt x="17" y="128"/>
                        <a:pt x="16" y="128"/>
                      </a:cubicBezTo>
                      <a:cubicBezTo>
                        <a:pt x="11" y="128"/>
                        <a:pt x="11" y="138"/>
                        <a:pt x="5" y="138"/>
                      </a:cubicBezTo>
                      <a:cubicBezTo>
                        <a:pt x="4" y="138"/>
                        <a:pt x="5" y="127"/>
                        <a:pt x="5" y="125"/>
                      </a:cubicBezTo>
                      <a:cubicBezTo>
                        <a:pt x="5" y="117"/>
                        <a:pt x="7" y="112"/>
                        <a:pt x="7" y="105"/>
                      </a:cubicBezTo>
                      <a:cubicBezTo>
                        <a:pt x="7" y="99"/>
                        <a:pt x="4" y="98"/>
                        <a:pt x="4" y="93"/>
                      </a:cubicBezTo>
                      <a:cubicBezTo>
                        <a:pt x="4" y="86"/>
                        <a:pt x="7" y="84"/>
                        <a:pt x="7" y="79"/>
                      </a:cubicBezTo>
                      <a:cubicBezTo>
                        <a:pt x="7" y="68"/>
                        <a:pt x="7" y="64"/>
                        <a:pt x="7" y="53"/>
                      </a:cubicBezTo>
                      <a:cubicBezTo>
                        <a:pt x="7" y="46"/>
                        <a:pt x="0" y="44"/>
                        <a:pt x="0" y="37"/>
                      </a:cubicBezTo>
                      <a:cubicBezTo>
                        <a:pt x="0" y="28"/>
                        <a:pt x="3" y="16"/>
                        <a:pt x="9" y="15"/>
                      </a:cubicBezTo>
                      <a:cubicBezTo>
                        <a:pt x="9" y="12"/>
                        <a:pt x="11" y="11"/>
                        <a:pt x="11" y="9"/>
                      </a:cubicBezTo>
                      <a:cubicBezTo>
                        <a:pt x="11" y="4"/>
                        <a:pt x="11" y="3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4" y="8"/>
                        <a:pt x="18" y="14"/>
                        <a:pt x="19" y="20"/>
                      </a:cubicBezTo>
                      <a:cubicBezTo>
                        <a:pt x="21" y="26"/>
                        <a:pt x="18" y="30"/>
                        <a:pt x="21" y="37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52"/>
                        <a:pt x="23" y="57"/>
                        <a:pt x="24" y="59"/>
                      </a:cubicBezTo>
                      <a:cubicBezTo>
                        <a:pt x="27" y="70"/>
                        <a:pt x="33" y="79"/>
                        <a:pt x="36" y="90"/>
                      </a:cubicBezTo>
                      <a:cubicBezTo>
                        <a:pt x="34" y="86"/>
                        <a:pt x="30" y="84"/>
                        <a:pt x="26" y="8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isļíḑê"/>
                <p:cNvSpPr/>
                <p:nvPr/>
              </p:nvSpPr>
              <p:spPr bwMode="auto">
                <a:xfrm>
                  <a:off x="5241925" y="1219200"/>
                  <a:ext cx="292100" cy="214313"/>
                </a:xfrm>
                <a:custGeom>
                  <a:avLst/>
                  <a:gdLst/>
                  <a:ahLst/>
                  <a:cxnLst>
                    <a:cxn ang="0">
                      <a:pos x="76" y="161"/>
                    </a:cxn>
                    <a:cxn ang="0">
                      <a:pos x="50" y="131"/>
                    </a:cxn>
                    <a:cxn ang="0">
                      <a:pos x="103" y="67"/>
                    </a:cxn>
                    <a:cxn ang="0">
                      <a:pos x="125" y="55"/>
                    </a:cxn>
                    <a:cxn ang="0">
                      <a:pos x="134" y="45"/>
                    </a:cxn>
                    <a:cxn ang="0">
                      <a:pos x="175" y="34"/>
                    </a:cxn>
                    <a:cxn ang="0">
                      <a:pos x="220" y="11"/>
                    </a:cxn>
                    <a:cxn ang="0">
                      <a:pos x="203" y="0"/>
                    </a:cxn>
                    <a:cxn ang="0">
                      <a:pos x="136" y="25"/>
                    </a:cxn>
                    <a:cxn ang="0">
                      <a:pos x="123" y="19"/>
                    </a:cxn>
                    <a:cxn ang="0">
                      <a:pos x="109" y="25"/>
                    </a:cxn>
                    <a:cxn ang="0">
                      <a:pos x="69" y="46"/>
                    </a:cxn>
                    <a:cxn ang="0">
                      <a:pos x="52" y="49"/>
                    </a:cxn>
                    <a:cxn ang="0">
                      <a:pos x="47" y="53"/>
                    </a:cxn>
                    <a:cxn ang="0">
                      <a:pos x="50" y="61"/>
                    </a:cxn>
                    <a:cxn ang="0">
                      <a:pos x="27" y="88"/>
                    </a:cxn>
                    <a:cxn ang="0">
                      <a:pos x="34" y="98"/>
                    </a:cxn>
                    <a:cxn ang="0">
                      <a:pos x="13" y="110"/>
                    </a:cxn>
                    <a:cxn ang="0">
                      <a:pos x="13" y="117"/>
                    </a:cxn>
                    <a:cxn ang="0">
                      <a:pos x="0" y="134"/>
                    </a:cxn>
                    <a:cxn ang="0">
                      <a:pos x="8" y="143"/>
                    </a:cxn>
                    <a:cxn ang="0">
                      <a:pos x="21" y="143"/>
                    </a:cxn>
                    <a:cxn ang="0">
                      <a:pos x="27" y="158"/>
                    </a:cxn>
                    <a:cxn ang="0">
                      <a:pos x="39" y="158"/>
                    </a:cxn>
                    <a:cxn ang="0">
                      <a:pos x="42" y="161"/>
                    </a:cxn>
                    <a:cxn ang="0">
                      <a:pos x="76" y="161"/>
                    </a:cxn>
                    <a:cxn ang="0">
                      <a:pos x="72" y="156"/>
                    </a:cxn>
                    <a:cxn ang="0">
                      <a:pos x="76" y="161"/>
                    </a:cxn>
                  </a:cxnLst>
                  <a:rect l="0" t="0" r="r" b="b"/>
                  <a:pathLst>
                    <a:path w="220" h="161">
                      <a:moveTo>
                        <a:pt x="76" y="161"/>
                      </a:moveTo>
                      <a:cubicBezTo>
                        <a:pt x="66" y="151"/>
                        <a:pt x="50" y="147"/>
                        <a:pt x="50" y="131"/>
                      </a:cubicBezTo>
                      <a:cubicBezTo>
                        <a:pt x="50" y="102"/>
                        <a:pt x="81" y="73"/>
                        <a:pt x="103" y="67"/>
                      </a:cubicBezTo>
                      <a:cubicBezTo>
                        <a:pt x="111" y="64"/>
                        <a:pt x="113" y="55"/>
                        <a:pt x="125" y="55"/>
                      </a:cubicBezTo>
                      <a:cubicBezTo>
                        <a:pt x="130" y="55"/>
                        <a:pt x="132" y="46"/>
                        <a:pt x="134" y="45"/>
                      </a:cubicBezTo>
                      <a:cubicBezTo>
                        <a:pt x="149" y="38"/>
                        <a:pt x="160" y="41"/>
                        <a:pt x="175" y="34"/>
                      </a:cubicBezTo>
                      <a:cubicBezTo>
                        <a:pt x="186" y="28"/>
                        <a:pt x="220" y="26"/>
                        <a:pt x="220" y="11"/>
                      </a:cubicBezTo>
                      <a:cubicBezTo>
                        <a:pt x="220" y="6"/>
                        <a:pt x="208" y="0"/>
                        <a:pt x="203" y="0"/>
                      </a:cubicBezTo>
                      <a:cubicBezTo>
                        <a:pt x="181" y="0"/>
                        <a:pt x="160" y="25"/>
                        <a:pt x="136" y="25"/>
                      </a:cubicBezTo>
                      <a:cubicBezTo>
                        <a:pt x="131" y="25"/>
                        <a:pt x="128" y="19"/>
                        <a:pt x="123" y="19"/>
                      </a:cubicBezTo>
                      <a:cubicBezTo>
                        <a:pt x="115" y="19"/>
                        <a:pt x="115" y="25"/>
                        <a:pt x="109" y="25"/>
                      </a:cubicBezTo>
                      <a:cubicBezTo>
                        <a:pt x="93" y="25"/>
                        <a:pt x="80" y="46"/>
                        <a:pt x="69" y="46"/>
                      </a:cubicBezTo>
                      <a:cubicBezTo>
                        <a:pt x="63" y="46"/>
                        <a:pt x="58" y="49"/>
                        <a:pt x="52" y="49"/>
                      </a:cubicBezTo>
                      <a:cubicBezTo>
                        <a:pt x="49" y="49"/>
                        <a:pt x="47" y="52"/>
                        <a:pt x="47" y="53"/>
                      </a:cubicBezTo>
                      <a:cubicBezTo>
                        <a:pt x="47" y="56"/>
                        <a:pt x="50" y="58"/>
                        <a:pt x="50" y="61"/>
                      </a:cubicBezTo>
                      <a:cubicBezTo>
                        <a:pt x="50" y="74"/>
                        <a:pt x="27" y="80"/>
                        <a:pt x="27" y="88"/>
                      </a:cubicBezTo>
                      <a:cubicBezTo>
                        <a:pt x="27" y="91"/>
                        <a:pt x="34" y="92"/>
                        <a:pt x="34" y="98"/>
                      </a:cubicBezTo>
                      <a:cubicBezTo>
                        <a:pt x="27" y="99"/>
                        <a:pt x="13" y="102"/>
                        <a:pt x="13" y="110"/>
                      </a:cubicBezTo>
                      <a:cubicBezTo>
                        <a:pt x="13" y="115"/>
                        <a:pt x="13" y="117"/>
                        <a:pt x="13" y="117"/>
                      </a:cubicBezTo>
                      <a:cubicBezTo>
                        <a:pt x="13" y="124"/>
                        <a:pt x="0" y="124"/>
                        <a:pt x="0" y="134"/>
                      </a:cubicBezTo>
                      <a:cubicBezTo>
                        <a:pt x="0" y="139"/>
                        <a:pt x="8" y="143"/>
                        <a:pt x="8" y="143"/>
                      </a:cubicBezTo>
                      <a:cubicBezTo>
                        <a:pt x="8" y="143"/>
                        <a:pt x="20" y="143"/>
                        <a:pt x="21" y="143"/>
                      </a:cubicBezTo>
                      <a:cubicBezTo>
                        <a:pt x="28" y="145"/>
                        <a:pt x="24" y="152"/>
                        <a:pt x="27" y="158"/>
                      </a:cubicBezTo>
                      <a:cubicBezTo>
                        <a:pt x="28" y="161"/>
                        <a:pt x="35" y="158"/>
                        <a:pt x="39" y="158"/>
                      </a:cubicBezTo>
                      <a:cubicBezTo>
                        <a:pt x="40" y="158"/>
                        <a:pt x="41" y="161"/>
                        <a:pt x="42" y="161"/>
                      </a:cubicBezTo>
                      <a:cubicBezTo>
                        <a:pt x="76" y="161"/>
                        <a:pt x="76" y="161"/>
                        <a:pt x="76" y="161"/>
                      </a:cubicBezTo>
                      <a:cubicBezTo>
                        <a:pt x="75" y="159"/>
                        <a:pt x="73" y="157"/>
                        <a:pt x="72" y="156"/>
                      </a:cubicBezTo>
                      <a:lnTo>
                        <a:pt x="76" y="1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íṡḷîďè"/>
                <p:cNvSpPr/>
                <p:nvPr/>
              </p:nvSpPr>
              <p:spPr bwMode="auto">
                <a:xfrm>
                  <a:off x="4713288" y="1196975"/>
                  <a:ext cx="2847975" cy="1058863"/>
                </a:xfrm>
                <a:custGeom>
                  <a:avLst/>
                  <a:gdLst/>
                  <a:ahLst/>
                  <a:cxnLst>
                    <a:cxn ang="0">
                      <a:pos x="1515" y="585"/>
                    </a:cxn>
                    <a:cxn ang="0">
                      <a:pos x="1460" y="485"/>
                    </a:cxn>
                    <a:cxn ang="0">
                      <a:pos x="1665" y="408"/>
                    </a:cxn>
                    <a:cxn ang="0">
                      <a:pos x="1804" y="346"/>
                    </a:cxn>
                    <a:cxn ang="0">
                      <a:pos x="1709" y="465"/>
                    </a:cxn>
                    <a:cxn ang="0">
                      <a:pos x="1793" y="452"/>
                    </a:cxn>
                    <a:cxn ang="0">
                      <a:pos x="1989" y="313"/>
                    </a:cxn>
                    <a:cxn ang="0">
                      <a:pos x="2112" y="287"/>
                    </a:cxn>
                    <a:cxn ang="0">
                      <a:pos x="1892" y="194"/>
                    </a:cxn>
                    <a:cxn ang="0">
                      <a:pos x="1660" y="159"/>
                    </a:cxn>
                    <a:cxn ang="0">
                      <a:pos x="1435" y="157"/>
                    </a:cxn>
                    <a:cxn ang="0">
                      <a:pos x="1314" y="97"/>
                    </a:cxn>
                    <a:cxn ang="0">
                      <a:pos x="1102" y="104"/>
                    </a:cxn>
                    <a:cxn ang="0">
                      <a:pos x="1016" y="27"/>
                    </a:cxn>
                    <a:cxn ang="0">
                      <a:pos x="758" y="117"/>
                    </a:cxn>
                    <a:cxn ang="0">
                      <a:pos x="668" y="148"/>
                    </a:cxn>
                    <a:cxn ang="0">
                      <a:pos x="644" y="121"/>
                    </a:cxn>
                    <a:cxn ang="0">
                      <a:pos x="511" y="207"/>
                    </a:cxn>
                    <a:cxn ang="0">
                      <a:pos x="322" y="247"/>
                    </a:cxn>
                    <a:cxn ang="0">
                      <a:pos x="214" y="296"/>
                    </a:cxn>
                    <a:cxn ang="0">
                      <a:pos x="229" y="227"/>
                    </a:cxn>
                    <a:cxn ang="0">
                      <a:pos x="127" y="236"/>
                    </a:cxn>
                    <a:cxn ang="0">
                      <a:pos x="136" y="312"/>
                    </a:cxn>
                    <a:cxn ang="0">
                      <a:pos x="117" y="395"/>
                    </a:cxn>
                    <a:cxn ang="0">
                      <a:pos x="50" y="446"/>
                    </a:cxn>
                    <a:cxn ang="0">
                      <a:pos x="16" y="495"/>
                    </a:cxn>
                    <a:cxn ang="0">
                      <a:pos x="54" y="558"/>
                    </a:cxn>
                    <a:cxn ang="0">
                      <a:pos x="88" y="597"/>
                    </a:cxn>
                    <a:cxn ang="0">
                      <a:pos x="112" y="644"/>
                    </a:cxn>
                    <a:cxn ang="0">
                      <a:pos x="208" y="647"/>
                    </a:cxn>
                    <a:cxn ang="0">
                      <a:pos x="225" y="626"/>
                    </a:cxn>
                    <a:cxn ang="0">
                      <a:pos x="284" y="701"/>
                    </a:cxn>
                    <a:cxn ang="0">
                      <a:pos x="350" y="732"/>
                    </a:cxn>
                    <a:cxn ang="0">
                      <a:pos x="366" y="742"/>
                    </a:cxn>
                    <a:cxn ang="0">
                      <a:pos x="349" y="634"/>
                    </a:cxn>
                    <a:cxn ang="0">
                      <a:pos x="412" y="645"/>
                    </a:cxn>
                    <a:cxn ang="0">
                      <a:pos x="427" y="700"/>
                    </a:cxn>
                    <a:cxn ang="0">
                      <a:pos x="428" y="746"/>
                    </a:cxn>
                    <a:cxn ang="0">
                      <a:pos x="447" y="755"/>
                    </a:cxn>
                    <a:cxn ang="0">
                      <a:pos x="522" y="777"/>
                    </a:cxn>
                    <a:cxn ang="0">
                      <a:pos x="559" y="781"/>
                    </a:cxn>
                    <a:cxn ang="0">
                      <a:pos x="608" y="770"/>
                    </a:cxn>
                    <a:cxn ang="0">
                      <a:pos x="654" y="772"/>
                    </a:cxn>
                    <a:cxn ang="0">
                      <a:pos x="677" y="748"/>
                    </a:cxn>
                    <a:cxn ang="0">
                      <a:pos x="829" y="593"/>
                    </a:cxn>
                    <a:cxn ang="0">
                      <a:pos x="994" y="534"/>
                    </a:cxn>
                    <a:cxn ang="0">
                      <a:pos x="1224" y="569"/>
                    </a:cxn>
                    <a:cxn ang="0">
                      <a:pos x="1411" y="607"/>
                    </a:cxn>
                    <a:cxn ang="0">
                      <a:pos x="1400" y="655"/>
                    </a:cxn>
                  </a:cxnLst>
                  <a:rect l="0" t="0" r="r" b="b"/>
                  <a:pathLst>
                    <a:path w="2139" h="795">
                      <a:moveTo>
                        <a:pt x="1398" y="684"/>
                      </a:moveTo>
                      <a:cubicBezTo>
                        <a:pt x="1398" y="684"/>
                        <a:pt x="1415" y="688"/>
                        <a:pt x="1429" y="688"/>
                      </a:cubicBezTo>
                      <a:cubicBezTo>
                        <a:pt x="1454" y="688"/>
                        <a:pt x="1478" y="635"/>
                        <a:pt x="1495" y="618"/>
                      </a:cubicBezTo>
                      <a:cubicBezTo>
                        <a:pt x="1502" y="610"/>
                        <a:pt x="1512" y="596"/>
                        <a:pt x="1515" y="585"/>
                      </a:cubicBezTo>
                      <a:cubicBezTo>
                        <a:pt x="1518" y="572"/>
                        <a:pt x="1513" y="564"/>
                        <a:pt x="1520" y="551"/>
                      </a:cubicBezTo>
                      <a:cubicBezTo>
                        <a:pt x="1522" y="547"/>
                        <a:pt x="1527" y="537"/>
                        <a:pt x="1527" y="527"/>
                      </a:cubicBezTo>
                      <a:cubicBezTo>
                        <a:pt x="1527" y="515"/>
                        <a:pt x="1508" y="492"/>
                        <a:pt x="1499" y="499"/>
                      </a:cubicBezTo>
                      <a:cubicBezTo>
                        <a:pt x="1473" y="518"/>
                        <a:pt x="1460" y="488"/>
                        <a:pt x="1460" y="485"/>
                      </a:cubicBezTo>
                      <a:cubicBezTo>
                        <a:pt x="1460" y="473"/>
                        <a:pt x="1483" y="459"/>
                        <a:pt x="1493" y="450"/>
                      </a:cubicBezTo>
                      <a:cubicBezTo>
                        <a:pt x="1506" y="436"/>
                        <a:pt x="1524" y="413"/>
                        <a:pt x="1543" y="408"/>
                      </a:cubicBezTo>
                      <a:cubicBezTo>
                        <a:pt x="1560" y="404"/>
                        <a:pt x="1613" y="399"/>
                        <a:pt x="1627" y="399"/>
                      </a:cubicBezTo>
                      <a:cubicBezTo>
                        <a:pt x="1645" y="399"/>
                        <a:pt x="1654" y="408"/>
                        <a:pt x="1665" y="408"/>
                      </a:cubicBezTo>
                      <a:cubicBezTo>
                        <a:pt x="1671" y="408"/>
                        <a:pt x="1675" y="408"/>
                        <a:pt x="1689" y="408"/>
                      </a:cubicBezTo>
                      <a:cubicBezTo>
                        <a:pt x="1696" y="379"/>
                        <a:pt x="1709" y="362"/>
                        <a:pt x="1740" y="362"/>
                      </a:cubicBezTo>
                      <a:cubicBezTo>
                        <a:pt x="1748" y="362"/>
                        <a:pt x="1751" y="360"/>
                        <a:pt x="1766" y="362"/>
                      </a:cubicBezTo>
                      <a:cubicBezTo>
                        <a:pt x="1759" y="368"/>
                        <a:pt x="1756" y="406"/>
                        <a:pt x="1804" y="346"/>
                      </a:cubicBezTo>
                      <a:cubicBezTo>
                        <a:pt x="1809" y="346"/>
                        <a:pt x="1832" y="355"/>
                        <a:pt x="1797" y="377"/>
                      </a:cubicBezTo>
                      <a:cubicBezTo>
                        <a:pt x="1785" y="385"/>
                        <a:pt x="1774" y="381"/>
                        <a:pt x="1766" y="393"/>
                      </a:cubicBezTo>
                      <a:cubicBezTo>
                        <a:pt x="1757" y="406"/>
                        <a:pt x="1749" y="423"/>
                        <a:pt x="1735" y="430"/>
                      </a:cubicBezTo>
                      <a:cubicBezTo>
                        <a:pt x="1724" y="436"/>
                        <a:pt x="1709" y="447"/>
                        <a:pt x="1709" y="465"/>
                      </a:cubicBezTo>
                      <a:cubicBezTo>
                        <a:pt x="1709" y="482"/>
                        <a:pt x="1714" y="535"/>
                        <a:pt x="1726" y="545"/>
                      </a:cubicBezTo>
                      <a:cubicBezTo>
                        <a:pt x="1735" y="532"/>
                        <a:pt x="1741" y="507"/>
                        <a:pt x="1760" y="503"/>
                      </a:cubicBezTo>
                      <a:cubicBezTo>
                        <a:pt x="1757" y="491"/>
                        <a:pt x="1777" y="488"/>
                        <a:pt x="1777" y="479"/>
                      </a:cubicBezTo>
                      <a:cubicBezTo>
                        <a:pt x="1777" y="464"/>
                        <a:pt x="1793" y="460"/>
                        <a:pt x="1793" y="452"/>
                      </a:cubicBezTo>
                      <a:cubicBezTo>
                        <a:pt x="1793" y="447"/>
                        <a:pt x="1788" y="442"/>
                        <a:pt x="1793" y="432"/>
                      </a:cubicBezTo>
                      <a:cubicBezTo>
                        <a:pt x="1828" y="356"/>
                        <a:pt x="1861" y="397"/>
                        <a:pt x="1874" y="397"/>
                      </a:cubicBezTo>
                      <a:cubicBezTo>
                        <a:pt x="1914" y="397"/>
                        <a:pt x="1941" y="347"/>
                        <a:pt x="1976" y="346"/>
                      </a:cubicBezTo>
                      <a:cubicBezTo>
                        <a:pt x="2041" y="345"/>
                        <a:pt x="1989" y="320"/>
                        <a:pt x="1989" y="313"/>
                      </a:cubicBezTo>
                      <a:cubicBezTo>
                        <a:pt x="1989" y="294"/>
                        <a:pt x="2015" y="297"/>
                        <a:pt x="2020" y="287"/>
                      </a:cubicBezTo>
                      <a:cubicBezTo>
                        <a:pt x="2022" y="282"/>
                        <a:pt x="2018" y="271"/>
                        <a:pt x="2026" y="271"/>
                      </a:cubicBezTo>
                      <a:cubicBezTo>
                        <a:pt x="2054" y="271"/>
                        <a:pt x="2077" y="309"/>
                        <a:pt x="2097" y="309"/>
                      </a:cubicBezTo>
                      <a:cubicBezTo>
                        <a:pt x="2106" y="309"/>
                        <a:pt x="2108" y="293"/>
                        <a:pt x="2112" y="287"/>
                      </a:cubicBezTo>
                      <a:cubicBezTo>
                        <a:pt x="2120" y="278"/>
                        <a:pt x="2127" y="279"/>
                        <a:pt x="2139" y="275"/>
                      </a:cubicBezTo>
                      <a:cubicBezTo>
                        <a:pt x="2123" y="254"/>
                        <a:pt x="2071" y="242"/>
                        <a:pt x="2046" y="227"/>
                      </a:cubicBezTo>
                      <a:cubicBezTo>
                        <a:pt x="2011" y="207"/>
                        <a:pt x="1965" y="185"/>
                        <a:pt x="1914" y="185"/>
                      </a:cubicBezTo>
                      <a:cubicBezTo>
                        <a:pt x="1900" y="185"/>
                        <a:pt x="1890" y="188"/>
                        <a:pt x="1892" y="194"/>
                      </a:cubicBezTo>
                      <a:cubicBezTo>
                        <a:pt x="1906" y="237"/>
                        <a:pt x="1872" y="194"/>
                        <a:pt x="1863" y="194"/>
                      </a:cubicBezTo>
                      <a:cubicBezTo>
                        <a:pt x="1762" y="192"/>
                        <a:pt x="1762" y="192"/>
                        <a:pt x="1762" y="192"/>
                      </a:cubicBezTo>
                      <a:cubicBezTo>
                        <a:pt x="1756" y="169"/>
                        <a:pt x="1741" y="161"/>
                        <a:pt x="1711" y="161"/>
                      </a:cubicBezTo>
                      <a:cubicBezTo>
                        <a:pt x="1695" y="161"/>
                        <a:pt x="1670" y="167"/>
                        <a:pt x="1660" y="159"/>
                      </a:cubicBezTo>
                      <a:cubicBezTo>
                        <a:pt x="1652" y="151"/>
                        <a:pt x="1651" y="141"/>
                        <a:pt x="1638" y="137"/>
                      </a:cubicBezTo>
                      <a:cubicBezTo>
                        <a:pt x="1611" y="128"/>
                        <a:pt x="1582" y="121"/>
                        <a:pt x="1548" y="121"/>
                      </a:cubicBezTo>
                      <a:cubicBezTo>
                        <a:pt x="1513" y="121"/>
                        <a:pt x="1509" y="140"/>
                        <a:pt x="1506" y="157"/>
                      </a:cubicBezTo>
                      <a:cubicBezTo>
                        <a:pt x="1473" y="157"/>
                        <a:pt x="1457" y="157"/>
                        <a:pt x="1435" y="157"/>
                      </a:cubicBezTo>
                      <a:cubicBezTo>
                        <a:pt x="1423" y="157"/>
                        <a:pt x="1421" y="147"/>
                        <a:pt x="1407" y="146"/>
                      </a:cubicBezTo>
                      <a:cubicBezTo>
                        <a:pt x="1405" y="152"/>
                        <a:pt x="1403" y="166"/>
                        <a:pt x="1396" y="166"/>
                      </a:cubicBezTo>
                      <a:cubicBezTo>
                        <a:pt x="1377" y="166"/>
                        <a:pt x="1369" y="143"/>
                        <a:pt x="1369" y="130"/>
                      </a:cubicBezTo>
                      <a:cubicBezTo>
                        <a:pt x="1369" y="127"/>
                        <a:pt x="1405" y="105"/>
                        <a:pt x="1314" y="97"/>
                      </a:cubicBezTo>
                      <a:cubicBezTo>
                        <a:pt x="1303" y="96"/>
                        <a:pt x="1296" y="101"/>
                        <a:pt x="1296" y="115"/>
                      </a:cubicBezTo>
                      <a:cubicBezTo>
                        <a:pt x="1248" y="115"/>
                        <a:pt x="1248" y="115"/>
                        <a:pt x="1248" y="115"/>
                      </a:cubicBezTo>
                      <a:cubicBezTo>
                        <a:pt x="1233" y="111"/>
                        <a:pt x="1157" y="102"/>
                        <a:pt x="1147" y="86"/>
                      </a:cubicBezTo>
                      <a:cubicBezTo>
                        <a:pt x="1089" y="133"/>
                        <a:pt x="1102" y="104"/>
                        <a:pt x="1102" y="104"/>
                      </a:cubicBezTo>
                      <a:cubicBezTo>
                        <a:pt x="1116" y="87"/>
                        <a:pt x="1249" y="51"/>
                        <a:pt x="1140" y="24"/>
                      </a:cubicBezTo>
                      <a:cubicBezTo>
                        <a:pt x="1094" y="24"/>
                        <a:pt x="1094" y="24"/>
                        <a:pt x="1094" y="24"/>
                      </a:cubicBezTo>
                      <a:cubicBezTo>
                        <a:pt x="1089" y="12"/>
                        <a:pt x="1079" y="0"/>
                        <a:pt x="1060" y="0"/>
                      </a:cubicBezTo>
                      <a:cubicBezTo>
                        <a:pt x="1038" y="0"/>
                        <a:pt x="1028" y="17"/>
                        <a:pt x="1016" y="27"/>
                      </a:cubicBezTo>
                      <a:cubicBezTo>
                        <a:pt x="1008" y="33"/>
                        <a:pt x="951" y="56"/>
                        <a:pt x="956" y="35"/>
                      </a:cubicBezTo>
                      <a:cubicBezTo>
                        <a:pt x="941" y="40"/>
                        <a:pt x="879" y="44"/>
                        <a:pt x="847" y="73"/>
                      </a:cubicBezTo>
                      <a:cubicBezTo>
                        <a:pt x="840" y="79"/>
                        <a:pt x="838" y="97"/>
                        <a:pt x="828" y="97"/>
                      </a:cubicBezTo>
                      <a:cubicBezTo>
                        <a:pt x="813" y="97"/>
                        <a:pt x="758" y="92"/>
                        <a:pt x="758" y="117"/>
                      </a:cubicBezTo>
                      <a:cubicBezTo>
                        <a:pt x="758" y="122"/>
                        <a:pt x="763" y="128"/>
                        <a:pt x="765" y="135"/>
                      </a:cubicBezTo>
                      <a:cubicBezTo>
                        <a:pt x="755" y="141"/>
                        <a:pt x="752" y="135"/>
                        <a:pt x="721" y="135"/>
                      </a:cubicBezTo>
                      <a:cubicBezTo>
                        <a:pt x="695" y="170"/>
                        <a:pt x="697" y="129"/>
                        <a:pt x="691" y="121"/>
                      </a:cubicBezTo>
                      <a:cubicBezTo>
                        <a:pt x="689" y="136"/>
                        <a:pt x="679" y="142"/>
                        <a:pt x="668" y="148"/>
                      </a:cubicBezTo>
                      <a:cubicBezTo>
                        <a:pt x="671" y="160"/>
                        <a:pt x="690" y="173"/>
                        <a:pt x="677" y="188"/>
                      </a:cubicBezTo>
                      <a:cubicBezTo>
                        <a:pt x="667" y="198"/>
                        <a:pt x="695" y="230"/>
                        <a:pt x="680" y="230"/>
                      </a:cubicBezTo>
                      <a:cubicBezTo>
                        <a:pt x="662" y="230"/>
                        <a:pt x="657" y="164"/>
                        <a:pt x="657" y="150"/>
                      </a:cubicBezTo>
                      <a:cubicBezTo>
                        <a:pt x="657" y="135"/>
                        <a:pt x="681" y="129"/>
                        <a:pt x="644" y="121"/>
                      </a:cubicBezTo>
                      <a:cubicBezTo>
                        <a:pt x="625" y="118"/>
                        <a:pt x="589" y="149"/>
                        <a:pt x="589" y="166"/>
                      </a:cubicBezTo>
                      <a:cubicBezTo>
                        <a:pt x="589" y="186"/>
                        <a:pt x="598" y="199"/>
                        <a:pt x="608" y="210"/>
                      </a:cubicBezTo>
                      <a:cubicBezTo>
                        <a:pt x="633" y="248"/>
                        <a:pt x="574" y="205"/>
                        <a:pt x="552" y="200"/>
                      </a:cubicBezTo>
                      <a:cubicBezTo>
                        <a:pt x="492" y="184"/>
                        <a:pt x="512" y="204"/>
                        <a:pt x="511" y="207"/>
                      </a:cubicBezTo>
                      <a:cubicBezTo>
                        <a:pt x="509" y="241"/>
                        <a:pt x="495" y="214"/>
                        <a:pt x="487" y="214"/>
                      </a:cubicBezTo>
                      <a:cubicBezTo>
                        <a:pt x="473" y="214"/>
                        <a:pt x="445" y="233"/>
                        <a:pt x="425" y="223"/>
                      </a:cubicBezTo>
                      <a:cubicBezTo>
                        <a:pt x="415" y="197"/>
                        <a:pt x="349" y="256"/>
                        <a:pt x="333" y="256"/>
                      </a:cubicBezTo>
                      <a:cubicBezTo>
                        <a:pt x="327" y="256"/>
                        <a:pt x="320" y="252"/>
                        <a:pt x="322" y="247"/>
                      </a:cubicBezTo>
                      <a:cubicBezTo>
                        <a:pt x="329" y="229"/>
                        <a:pt x="319" y="191"/>
                        <a:pt x="300" y="249"/>
                      </a:cubicBezTo>
                      <a:cubicBezTo>
                        <a:pt x="298" y="253"/>
                        <a:pt x="306" y="255"/>
                        <a:pt x="306" y="263"/>
                      </a:cubicBezTo>
                      <a:cubicBezTo>
                        <a:pt x="306" y="278"/>
                        <a:pt x="283" y="267"/>
                        <a:pt x="271" y="271"/>
                      </a:cubicBezTo>
                      <a:cubicBezTo>
                        <a:pt x="259" y="275"/>
                        <a:pt x="265" y="318"/>
                        <a:pt x="214" y="296"/>
                      </a:cubicBezTo>
                      <a:cubicBezTo>
                        <a:pt x="214" y="313"/>
                        <a:pt x="214" y="313"/>
                        <a:pt x="214" y="313"/>
                      </a:cubicBezTo>
                      <a:cubicBezTo>
                        <a:pt x="189" y="311"/>
                        <a:pt x="192" y="284"/>
                        <a:pt x="183" y="271"/>
                      </a:cubicBezTo>
                      <a:cubicBezTo>
                        <a:pt x="202" y="271"/>
                        <a:pt x="212" y="271"/>
                        <a:pt x="230" y="276"/>
                      </a:cubicBezTo>
                      <a:cubicBezTo>
                        <a:pt x="255" y="282"/>
                        <a:pt x="304" y="251"/>
                        <a:pt x="229" y="227"/>
                      </a:cubicBezTo>
                      <a:cubicBezTo>
                        <a:pt x="208" y="220"/>
                        <a:pt x="160" y="196"/>
                        <a:pt x="145" y="196"/>
                      </a:cubicBezTo>
                      <a:cubicBezTo>
                        <a:pt x="144" y="196"/>
                        <a:pt x="144" y="195"/>
                        <a:pt x="133" y="196"/>
                      </a:cubicBezTo>
                      <a:cubicBezTo>
                        <a:pt x="127" y="200"/>
                        <a:pt x="111" y="208"/>
                        <a:pt x="111" y="219"/>
                      </a:cubicBezTo>
                      <a:cubicBezTo>
                        <a:pt x="111" y="227"/>
                        <a:pt x="127" y="226"/>
                        <a:pt x="127" y="236"/>
                      </a:cubicBezTo>
                      <a:cubicBezTo>
                        <a:pt x="127" y="244"/>
                        <a:pt x="119" y="247"/>
                        <a:pt x="119" y="255"/>
                      </a:cubicBezTo>
                      <a:cubicBezTo>
                        <a:pt x="119" y="263"/>
                        <a:pt x="128" y="268"/>
                        <a:pt x="128" y="277"/>
                      </a:cubicBezTo>
                      <a:cubicBezTo>
                        <a:pt x="128" y="282"/>
                        <a:pt x="123" y="285"/>
                        <a:pt x="123" y="290"/>
                      </a:cubicBezTo>
                      <a:cubicBezTo>
                        <a:pt x="123" y="300"/>
                        <a:pt x="136" y="302"/>
                        <a:pt x="136" y="312"/>
                      </a:cubicBezTo>
                      <a:cubicBezTo>
                        <a:pt x="136" y="315"/>
                        <a:pt x="132" y="317"/>
                        <a:pt x="131" y="318"/>
                      </a:cubicBezTo>
                      <a:cubicBezTo>
                        <a:pt x="135" y="325"/>
                        <a:pt x="145" y="327"/>
                        <a:pt x="145" y="336"/>
                      </a:cubicBezTo>
                      <a:cubicBezTo>
                        <a:pt x="145" y="351"/>
                        <a:pt x="115" y="367"/>
                        <a:pt x="106" y="379"/>
                      </a:cubicBezTo>
                      <a:cubicBezTo>
                        <a:pt x="109" y="384"/>
                        <a:pt x="114" y="387"/>
                        <a:pt x="117" y="395"/>
                      </a:cubicBezTo>
                      <a:cubicBezTo>
                        <a:pt x="111" y="398"/>
                        <a:pt x="98" y="405"/>
                        <a:pt x="92" y="405"/>
                      </a:cubicBezTo>
                      <a:cubicBezTo>
                        <a:pt x="85" y="405"/>
                        <a:pt x="80" y="402"/>
                        <a:pt x="70" y="402"/>
                      </a:cubicBezTo>
                      <a:cubicBezTo>
                        <a:pt x="61" y="402"/>
                        <a:pt x="38" y="410"/>
                        <a:pt x="45" y="417"/>
                      </a:cubicBezTo>
                      <a:cubicBezTo>
                        <a:pt x="67" y="438"/>
                        <a:pt x="56" y="446"/>
                        <a:pt x="50" y="446"/>
                      </a:cubicBezTo>
                      <a:cubicBezTo>
                        <a:pt x="42" y="446"/>
                        <a:pt x="40" y="435"/>
                        <a:pt x="33" y="435"/>
                      </a:cubicBezTo>
                      <a:cubicBezTo>
                        <a:pt x="25" y="435"/>
                        <a:pt x="15" y="455"/>
                        <a:pt x="15" y="465"/>
                      </a:cubicBezTo>
                      <a:cubicBezTo>
                        <a:pt x="15" y="483"/>
                        <a:pt x="1" y="480"/>
                        <a:pt x="0" y="496"/>
                      </a:cubicBezTo>
                      <a:cubicBezTo>
                        <a:pt x="6" y="495"/>
                        <a:pt x="11" y="495"/>
                        <a:pt x="16" y="495"/>
                      </a:cubicBezTo>
                      <a:cubicBezTo>
                        <a:pt x="24" y="495"/>
                        <a:pt x="30" y="494"/>
                        <a:pt x="39" y="494"/>
                      </a:cubicBezTo>
                      <a:cubicBezTo>
                        <a:pt x="48" y="494"/>
                        <a:pt x="52" y="510"/>
                        <a:pt x="52" y="520"/>
                      </a:cubicBezTo>
                      <a:cubicBezTo>
                        <a:pt x="52" y="526"/>
                        <a:pt x="46" y="529"/>
                        <a:pt x="46" y="535"/>
                      </a:cubicBezTo>
                      <a:cubicBezTo>
                        <a:pt x="46" y="544"/>
                        <a:pt x="54" y="550"/>
                        <a:pt x="54" y="558"/>
                      </a:cubicBezTo>
                      <a:cubicBezTo>
                        <a:pt x="54" y="563"/>
                        <a:pt x="46" y="565"/>
                        <a:pt x="44" y="568"/>
                      </a:cubicBezTo>
                      <a:cubicBezTo>
                        <a:pt x="39" y="576"/>
                        <a:pt x="37" y="583"/>
                        <a:pt x="37" y="593"/>
                      </a:cubicBezTo>
                      <a:cubicBezTo>
                        <a:pt x="37" y="606"/>
                        <a:pt x="46" y="603"/>
                        <a:pt x="56" y="603"/>
                      </a:cubicBezTo>
                      <a:cubicBezTo>
                        <a:pt x="70" y="603"/>
                        <a:pt x="77" y="597"/>
                        <a:pt x="88" y="597"/>
                      </a:cubicBezTo>
                      <a:cubicBezTo>
                        <a:pt x="99" y="597"/>
                        <a:pt x="97" y="620"/>
                        <a:pt x="108" y="620"/>
                      </a:cubicBezTo>
                      <a:cubicBezTo>
                        <a:pt x="108" y="638"/>
                        <a:pt x="108" y="638"/>
                        <a:pt x="108" y="638"/>
                      </a:cubicBezTo>
                      <a:cubicBezTo>
                        <a:pt x="108" y="640"/>
                        <a:pt x="109" y="641"/>
                        <a:pt x="110" y="641"/>
                      </a:cubicBezTo>
                      <a:cubicBezTo>
                        <a:pt x="112" y="644"/>
                        <a:pt x="112" y="644"/>
                        <a:pt x="112" y="644"/>
                      </a:cubicBezTo>
                      <a:cubicBezTo>
                        <a:pt x="114" y="644"/>
                        <a:pt x="120" y="642"/>
                        <a:pt x="123" y="641"/>
                      </a:cubicBezTo>
                      <a:cubicBezTo>
                        <a:pt x="132" y="639"/>
                        <a:pt x="133" y="627"/>
                        <a:pt x="143" y="627"/>
                      </a:cubicBezTo>
                      <a:cubicBezTo>
                        <a:pt x="151" y="627"/>
                        <a:pt x="171" y="660"/>
                        <a:pt x="177" y="660"/>
                      </a:cubicBezTo>
                      <a:cubicBezTo>
                        <a:pt x="184" y="660"/>
                        <a:pt x="205" y="651"/>
                        <a:pt x="208" y="647"/>
                      </a:cubicBezTo>
                      <a:cubicBezTo>
                        <a:pt x="207" y="647"/>
                        <a:pt x="196" y="645"/>
                        <a:pt x="196" y="645"/>
                      </a:cubicBezTo>
                      <a:cubicBezTo>
                        <a:pt x="194" y="645"/>
                        <a:pt x="189" y="644"/>
                        <a:pt x="189" y="638"/>
                      </a:cubicBezTo>
                      <a:cubicBezTo>
                        <a:pt x="189" y="635"/>
                        <a:pt x="221" y="623"/>
                        <a:pt x="233" y="619"/>
                      </a:cubicBezTo>
                      <a:cubicBezTo>
                        <a:pt x="233" y="619"/>
                        <a:pt x="227" y="625"/>
                        <a:pt x="225" y="626"/>
                      </a:cubicBezTo>
                      <a:cubicBezTo>
                        <a:pt x="226" y="629"/>
                        <a:pt x="237" y="641"/>
                        <a:pt x="211" y="647"/>
                      </a:cubicBezTo>
                      <a:cubicBezTo>
                        <a:pt x="223" y="673"/>
                        <a:pt x="273" y="669"/>
                        <a:pt x="273" y="704"/>
                      </a:cubicBezTo>
                      <a:cubicBezTo>
                        <a:pt x="275" y="703"/>
                        <a:pt x="275" y="703"/>
                        <a:pt x="275" y="703"/>
                      </a:cubicBezTo>
                      <a:cubicBezTo>
                        <a:pt x="278" y="702"/>
                        <a:pt x="280" y="701"/>
                        <a:pt x="284" y="701"/>
                      </a:cubicBezTo>
                      <a:cubicBezTo>
                        <a:pt x="298" y="701"/>
                        <a:pt x="297" y="710"/>
                        <a:pt x="302" y="719"/>
                      </a:cubicBezTo>
                      <a:cubicBezTo>
                        <a:pt x="303" y="721"/>
                        <a:pt x="312" y="726"/>
                        <a:pt x="312" y="726"/>
                      </a:cubicBezTo>
                      <a:cubicBezTo>
                        <a:pt x="320" y="729"/>
                        <a:pt x="322" y="742"/>
                        <a:pt x="335" y="742"/>
                      </a:cubicBezTo>
                      <a:cubicBezTo>
                        <a:pt x="344" y="742"/>
                        <a:pt x="344" y="734"/>
                        <a:pt x="350" y="732"/>
                      </a:cubicBezTo>
                      <a:cubicBezTo>
                        <a:pt x="354" y="731"/>
                        <a:pt x="353" y="731"/>
                        <a:pt x="357" y="731"/>
                      </a:cubicBezTo>
                      <a:cubicBezTo>
                        <a:pt x="358" y="733"/>
                        <a:pt x="358" y="737"/>
                        <a:pt x="360" y="739"/>
                      </a:cubicBezTo>
                      <a:cubicBezTo>
                        <a:pt x="359" y="739"/>
                        <a:pt x="360" y="740"/>
                        <a:pt x="360" y="741"/>
                      </a:cubicBezTo>
                      <a:cubicBezTo>
                        <a:pt x="366" y="742"/>
                        <a:pt x="366" y="742"/>
                        <a:pt x="366" y="742"/>
                      </a:cubicBezTo>
                      <a:cubicBezTo>
                        <a:pt x="371" y="735"/>
                        <a:pt x="371" y="724"/>
                        <a:pt x="378" y="721"/>
                      </a:cubicBezTo>
                      <a:cubicBezTo>
                        <a:pt x="366" y="714"/>
                        <a:pt x="348" y="688"/>
                        <a:pt x="348" y="673"/>
                      </a:cubicBezTo>
                      <a:cubicBezTo>
                        <a:pt x="348" y="668"/>
                        <a:pt x="338" y="662"/>
                        <a:pt x="338" y="655"/>
                      </a:cubicBezTo>
                      <a:cubicBezTo>
                        <a:pt x="338" y="653"/>
                        <a:pt x="347" y="637"/>
                        <a:pt x="349" y="634"/>
                      </a:cubicBezTo>
                      <a:cubicBezTo>
                        <a:pt x="351" y="635"/>
                        <a:pt x="365" y="628"/>
                        <a:pt x="366" y="627"/>
                      </a:cubicBezTo>
                      <a:cubicBezTo>
                        <a:pt x="377" y="623"/>
                        <a:pt x="384" y="620"/>
                        <a:pt x="399" y="620"/>
                      </a:cubicBezTo>
                      <a:cubicBezTo>
                        <a:pt x="423" y="620"/>
                        <a:pt x="427" y="631"/>
                        <a:pt x="436" y="645"/>
                      </a:cubicBezTo>
                      <a:cubicBezTo>
                        <a:pt x="429" y="650"/>
                        <a:pt x="420" y="645"/>
                        <a:pt x="412" y="645"/>
                      </a:cubicBezTo>
                      <a:cubicBezTo>
                        <a:pt x="400" y="645"/>
                        <a:pt x="383" y="656"/>
                        <a:pt x="381" y="656"/>
                      </a:cubicBezTo>
                      <a:cubicBezTo>
                        <a:pt x="382" y="665"/>
                        <a:pt x="389" y="664"/>
                        <a:pt x="391" y="669"/>
                      </a:cubicBezTo>
                      <a:cubicBezTo>
                        <a:pt x="400" y="684"/>
                        <a:pt x="412" y="690"/>
                        <a:pt x="412" y="707"/>
                      </a:cubicBezTo>
                      <a:cubicBezTo>
                        <a:pt x="415" y="705"/>
                        <a:pt x="424" y="701"/>
                        <a:pt x="427" y="700"/>
                      </a:cubicBezTo>
                      <a:cubicBezTo>
                        <a:pt x="427" y="707"/>
                        <a:pt x="434" y="710"/>
                        <a:pt x="434" y="717"/>
                      </a:cubicBezTo>
                      <a:cubicBezTo>
                        <a:pt x="421" y="717"/>
                        <a:pt x="421" y="717"/>
                        <a:pt x="421" y="717"/>
                      </a:cubicBezTo>
                      <a:cubicBezTo>
                        <a:pt x="417" y="717"/>
                        <a:pt x="413" y="721"/>
                        <a:pt x="412" y="728"/>
                      </a:cubicBezTo>
                      <a:cubicBezTo>
                        <a:pt x="421" y="729"/>
                        <a:pt x="428" y="738"/>
                        <a:pt x="428" y="746"/>
                      </a:cubicBezTo>
                      <a:cubicBezTo>
                        <a:pt x="428" y="751"/>
                        <a:pt x="424" y="753"/>
                        <a:pt x="424" y="757"/>
                      </a:cubicBezTo>
                      <a:cubicBezTo>
                        <a:pt x="424" y="761"/>
                        <a:pt x="428" y="765"/>
                        <a:pt x="429" y="766"/>
                      </a:cubicBezTo>
                      <a:cubicBezTo>
                        <a:pt x="429" y="762"/>
                        <a:pt x="434" y="762"/>
                        <a:pt x="438" y="761"/>
                      </a:cubicBezTo>
                      <a:cubicBezTo>
                        <a:pt x="443" y="759"/>
                        <a:pt x="442" y="757"/>
                        <a:pt x="447" y="755"/>
                      </a:cubicBezTo>
                      <a:cubicBezTo>
                        <a:pt x="455" y="752"/>
                        <a:pt x="460" y="754"/>
                        <a:pt x="466" y="749"/>
                      </a:cubicBezTo>
                      <a:cubicBezTo>
                        <a:pt x="476" y="755"/>
                        <a:pt x="482" y="755"/>
                        <a:pt x="491" y="758"/>
                      </a:cubicBezTo>
                      <a:cubicBezTo>
                        <a:pt x="502" y="762"/>
                        <a:pt x="505" y="772"/>
                        <a:pt x="518" y="772"/>
                      </a:cubicBezTo>
                      <a:cubicBezTo>
                        <a:pt x="518" y="774"/>
                        <a:pt x="521" y="775"/>
                        <a:pt x="522" y="777"/>
                      </a:cubicBezTo>
                      <a:cubicBezTo>
                        <a:pt x="523" y="781"/>
                        <a:pt x="522" y="787"/>
                        <a:pt x="524" y="793"/>
                      </a:cubicBezTo>
                      <a:cubicBezTo>
                        <a:pt x="529" y="787"/>
                        <a:pt x="533" y="795"/>
                        <a:pt x="537" y="795"/>
                      </a:cubicBezTo>
                      <a:cubicBezTo>
                        <a:pt x="542" y="795"/>
                        <a:pt x="544" y="791"/>
                        <a:pt x="547" y="788"/>
                      </a:cubicBezTo>
                      <a:cubicBezTo>
                        <a:pt x="551" y="784"/>
                        <a:pt x="556" y="784"/>
                        <a:pt x="559" y="781"/>
                      </a:cubicBezTo>
                      <a:cubicBezTo>
                        <a:pt x="567" y="773"/>
                        <a:pt x="568" y="762"/>
                        <a:pt x="579" y="762"/>
                      </a:cubicBezTo>
                      <a:cubicBezTo>
                        <a:pt x="583" y="762"/>
                        <a:pt x="582" y="764"/>
                        <a:pt x="586" y="764"/>
                      </a:cubicBezTo>
                      <a:cubicBezTo>
                        <a:pt x="587" y="769"/>
                        <a:pt x="597" y="765"/>
                        <a:pt x="600" y="765"/>
                      </a:cubicBezTo>
                      <a:cubicBezTo>
                        <a:pt x="604" y="765"/>
                        <a:pt x="605" y="770"/>
                        <a:pt x="608" y="770"/>
                      </a:cubicBezTo>
                      <a:cubicBezTo>
                        <a:pt x="617" y="770"/>
                        <a:pt x="624" y="765"/>
                        <a:pt x="627" y="759"/>
                      </a:cubicBezTo>
                      <a:cubicBezTo>
                        <a:pt x="628" y="760"/>
                        <a:pt x="629" y="759"/>
                        <a:pt x="630" y="759"/>
                      </a:cubicBezTo>
                      <a:cubicBezTo>
                        <a:pt x="634" y="759"/>
                        <a:pt x="636" y="749"/>
                        <a:pt x="645" y="749"/>
                      </a:cubicBezTo>
                      <a:cubicBezTo>
                        <a:pt x="654" y="749"/>
                        <a:pt x="644" y="772"/>
                        <a:pt x="654" y="772"/>
                      </a:cubicBezTo>
                      <a:cubicBezTo>
                        <a:pt x="664" y="772"/>
                        <a:pt x="668" y="764"/>
                        <a:pt x="677" y="764"/>
                      </a:cubicBezTo>
                      <a:cubicBezTo>
                        <a:pt x="682" y="764"/>
                        <a:pt x="686" y="764"/>
                        <a:pt x="692" y="765"/>
                      </a:cubicBezTo>
                      <a:cubicBezTo>
                        <a:pt x="692" y="763"/>
                        <a:pt x="692" y="763"/>
                        <a:pt x="692" y="763"/>
                      </a:cubicBezTo>
                      <a:cubicBezTo>
                        <a:pt x="690" y="753"/>
                        <a:pt x="688" y="750"/>
                        <a:pt x="677" y="748"/>
                      </a:cubicBezTo>
                      <a:cubicBezTo>
                        <a:pt x="678" y="739"/>
                        <a:pt x="687" y="719"/>
                        <a:pt x="694" y="719"/>
                      </a:cubicBezTo>
                      <a:cubicBezTo>
                        <a:pt x="735" y="719"/>
                        <a:pt x="763" y="698"/>
                        <a:pt x="763" y="649"/>
                      </a:cubicBezTo>
                      <a:cubicBezTo>
                        <a:pt x="785" y="645"/>
                        <a:pt x="787" y="618"/>
                        <a:pt x="800" y="620"/>
                      </a:cubicBezTo>
                      <a:cubicBezTo>
                        <a:pt x="836" y="624"/>
                        <a:pt x="822" y="600"/>
                        <a:pt x="829" y="593"/>
                      </a:cubicBezTo>
                      <a:cubicBezTo>
                        <a:pt x="847" y="578"/>
                        <a:pt x="873" y="578"/>
                        <a:pt x="895" y="565"/>
                      </a:cubicBezTo>
                      <a:cubicBezTo>
                        <a:pt x="898" y="563"/>
                        <a:pt x="906" y="554"/>
                        <a:pt x="913" y="554"/>
                      </a:cubicBezTo>
                      <a:cubicBezTo>
                        <a:pt x="924" y="554"/>
                        <a:pt x="943" y="567"/>
                        <a:pt x="961" y="567"/>
                      </a:cubicBezTo>
                      <a:cubicBezTo>
                        <a:pt x="986" y="567"/>
                        <a:pt x="981" y="534"/>
                        <a:pt x="994" y="534"/>
                      </a:cubicBezTo>
                      <a:cubicBezTo>
                        <a:pt x="1002" y="534"/>
                        <a:pt x="1029" y="538"/>
                        <a:pt x="1032" y="545"/>
                      </a:cubicBezTo>
                      <a:cubicBezTo>
                        <a:pt x="1042" y="573"/>
                        <a:pt x="1060" y="558"/>
                        <a:pt x="1072" y="558"/>
                      </a:cubicBezTo>
                      <a:cubicBezTo>
                        <a:pt x="1099" y="558"/>
                        <a:pt x="1107" y="580"/>
                        <a:pt x="1135" y="580"/>
                      </a:cubicBezTo>
                      <a:cubicBezTo>
                        <a:pt x="1160" y="580"/>
                        <a:pt x="1192" y="557"/>
                        <a:pt x="1224" y="569"/>
                      </a:cubicBezTo>
                      <a:cubicBezTo>
                        <a:pt x="1266" y="586"/>
                        <a:pt x="1245" y="512"/>
                        <a:pt x="1301" y="512"/>
                      </a:cubicBezTo>
                      <a:cubicBezTo>
                        <a:pt x="1340" y="512"/>
                        <a:pt x="1339" y="543"/>
                        <a:pt x="1354" y="567"/>
                      </a:cubicBezTo>
                      <a:cubicBezTo>
                        <a:pt x="1360" y="576"/>
                        <a:pt x="1379" y="577"/>
                        <a:pt x="1387" y="585"/>
                      </a:cubicBezTo>
                      <a:cubicBezTo>
                        <a:pt x="1393" y="590"/>
                        <a:pt x="1398" y="607"/>
                        <a:pt x="1411" y="607"/>
                      </a:cubicBezTo>
                      <a:cubicBezTo>
                        <a:pt x="1426" y="607"/>
                        <a:pt x="1428" y="593"/>
                        <a:pt x="1446" y="593"/>
                      </a:cubicBezTo>
                      <a:cubicBezTo>
                        <a:pt x="1446" y="604"/>
                        <a:pt x="1446" y="604"/>
                        <a:pt x="1446" y="604"/>
                      </a:cubicBezTo>
                      <a:cubicBezTo>
                        <a:pt x="1437" y="614"/>
                        <a:pt x="1433" y="638"/>
                        <a:pt x="1422" y="644"/>
                      </a:cubicBezTo>
                      <a:cubicBezTo>
                        <a:pt x="1412" y="650"/>
                        <a:pt x="1394" y="651"/>
                        <a:pt x="1400" y="655"/>
                      </a:cubicBezTo>
                      <a:cubicBezTo>
                        <a:pt x="1415" y="665"/>
                        <a:pt x="1398" y="684"/>
                        <a:pt x="1398" y="68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iŝ1ïḍê"/>
                <p:cNvSpPr/>
                <p:nvPr/>
              </p:nvSpPr>
              <p:spPr bwMode="auto">
                <a:xfrm>
                  <a:off x="5614988" y="1879600"/>
                  <a:ext cx="1023938" cy="646113"/>
                </a:xfrm>
                <a:custGeom>
                  <a:avLst/>
                  <a:gdLst/>
                  <a:ahLst/>
                  <a:cxnLst>
                    <a:cxn ang="0">
                      <a:pos x="585" y="307"/>
                    </a:cxn>
                    <a:cxn ang="0">
                      <a:pos x="573" y="287"/>
                    </a:cxn>
                    <a:cxn ang="0">
                      <a:pos x="614" y="256"/>
                    </a:cxn>
                    <a:cxn ang="0">
                      <a:pos x="588" y="246"/>
                    </a:cxn>
                    <a:cxn ang="0">
                      <a:pos x="570" y="255"/>
                    </a:cxn>
                    <a:cxn ang="0">
                      <a:pos x="552" y="236"/>
                    </a:cxn>
                    <a:cxn ang="0">
                      <a:pos x="590" y="209"/>
                    </a:cxn>
                    <a:cxn ang="0">
                      <a:pos x="606" y="212"/>
                    </a:cxn>
                    <a:cxn ang="0">
                      <a:pos x="634" y="216"/>
                    </a:cxn>
                    <a:cxn ang="0">
                      <a:pos x="648" y="231"/>
                    </a:cxn>
                    <a:cxn ang="0">
                      <a:pos x="648" y="248"/>
                    </a:cxn>
                    <a:cxn ang="0">
                      <a:pos x="666" y="254"/>
                    </a:cxn>
                    <a:cxn ang="0">
                      <a:pos x="659" y="264"/>
                    </a:cxn>
                    <a:cxn ang="0">
                      <a:pos x="665" y="275"/>
                    </a:cxn>
                    <a:cxn ang="0">
                      <a:pos x="664" y="290"/>
                    </a:cxn>
                    <a:cxn ang="0">
                      <a:pos x="668" y="295"/>
                    </a:cxn>
                    <a:cxn ang="0">
                      <a:pos x="690" y="286"/>
                    </a:cxn>
                    <a:cxn ang="0">
                      <a:pos x="683" y="232"/>
                    </a:cxn>
                    <a:cxn ang="0">
                      <a:pos x="688" y="210"/>
                    </a:cxn>
                    <a:cxn ang="0">
                      <a:pos x="721" y="172"/>
                    </a:cxn>
                    <a:cxn ang="0">
                      <a:pos x="745" y="132"/>
                    </a:cxn>
                    <a:cxn ang="0">
                      <a:pos x="769" y="81"/>
                    </a:cxn>
                    <a:cxn ang="0">
                      <a:pos x="710" y="73"/>
                    </a:cxn>
                    <a:cxn ang="0">
                      <a:pos x="624" y="0"/>
                    </a:cxn>
                    <a:cxn ang="0">
                      <a:pos x="458" y="68"/>
                    </a:cxn>
                    <a:cxn ang="0">
                      <a:pos x="355" y="33"/>
                    </a:cxn>
                    <a:cxn ang="0">
                      <a:pos x="284" y="55"/>
                    </a:cxn>
                    <a:cxn ang="0">
                      <a:pos x="218" y="53"/>
                    </a:cxn>
                    <a:cxn ang="0">
                      <a:pos x="123" y="108"/>
                    </a:cxn>
                    <a:cxn ang="0">
                      <a:pos x="17" y="207"/>
                    </a:cxn>
                    <a:cxn ang="0">
                      <a:pos x="15" y="251"/>
                    </a:cxn>
                    <a:cxn ang="0">
                      <a:pos x="25" y="261"/>
                    </a:cxn>
                    <a:cxn ang="0">
                      <a:pos x="50" y="280"/>
                    </a:cxn>
                    <a:cxn ang="0">
                      <a:pos x="83" y="284"/>
                    </a:cxn>
                    <a:cxn ang="0">
                      <a:pos x="73" y="317"/>
                    </a:cxn>
                    <a:cxn ang="0">
                      <a:pos x="63" y="326"/>
                    </a:cxn>
                    <a:cxn ang="0">
                      <a:pos x="73" y="343"/>
                    </a:cxn>
                    <a:cxn ang="0">
                      <a:pos x="110" y="357"/>
                    </a:cxn>
                    <a:cxn ang="0">
                      <a:pos x="132" y="373"/>
                    </a:cxn>
                    <a:cxn ang="0">
                      <a:pos x="160" y="384"/>
                    </a:cxn>
                    <a:cxn ang="0">
                      <a:pos x="186" y="382"/>
                    </a:cxn>
                    <a:cxn ang="0">
                      <a:pos x="210" y="381"/>
                    </a:cxn>
                    <a:cxn ang="0">
                      <a:pos x="255" y="372"/>
                    </a:cxn>
                    <a:cxn ang="0">
                      <a:pos x="275" y="366"/>
                    </a:cxn>
                    <a:cxn ang="0">
                      <a:pos x="282" y="362"/>
                    </a:cxn>
                    <a:cxn ang="0">
                      <a:pos x="316" y="400"/>
                    </a:cxn>
                    <a:cxn ang="0">
                      <a:pos x="306" y="439"/>
                    </a:cxn>
                    <a:cxn ang="0">
                      <a:pos x="324" y="450"/>
                    </a:cxn>
                    <a:cxn ang="0">
                      <a:pos x="346" y="467"/>
                    </a:cxn>
                    <a:cxn ang="0">
                      <a:pos x="351" y="472"/>
                    </a:cxn>
                    <a:cxn ang="0">
                      <a:pos x="353" y="457"/>
                    </a:cxn>
                    <a:cxn ang="0">
                      <a:pos x="379" y="454"/>
                    </a:cxn>
                    <a:cxn ang="0">
                      <a:pos x="416" y="453"/>
                    </a:cxn>
                    <a:cxn ang="0">
                      <a:pos x="431" y="470"/>
                    </a:cxn>
                    <a:cxn ang="0">
                      <a:pos x="454" y="486"/>
                    </a:cxn>
                    <a:cxn ang="0">
                      <a:pos x="476" y="470"/>
                    </a:cxn>
                    <a:cxn ang="0">
                      <a:pos x="503" y="455"/>
                    </a:cxn>
                    <a:cxn ang="0">
                      <a:pos x="552" y="439"/>
                    </a:cxn>
                    <a:cxn ang="0">
                      <a:pos x="576" y="406"/>
                    </a:cxn>
                    <a:cxn ang="0">
                      <a:pos x="604" y="355"/>
                    </a:cxn>
                    <a:cxn ang="0">
                      <a:pos x="586" y="307"/>
                    </a:cxn>
                  </a:cxnLst>
                  <a:rect l="0" t="0" r="r" b="b"/>
                  <a:pathLst>
                    <a:path w="769" h="486">
                      <a:moveTo>
                        <a:pt x="586" y="307"/>
                      </a:moveTo>
                      <a:cubicBezTo>
                        <a:pt x="585" y="307"/>
                        <a:pt x="585" y="307"/>
                        <a:pt x="585" y="307"/>
                      </a:cubicBezTo>
                      <a:cubicBezTo>
                        <a:pt x="585" y="307"/>
                        <a:pt x="585" y="300"/>
                        <a:pt x="585" y="298"/>
                      </a:cubicBezTo>
                      <a:cubicBezTo>
                        <a:pt x="582" y="298"/>
                        <a:pt x="573" y="294"/>
                        <a:pt x="573" y="287"/>
                      </a:cubicBezTo>
                      <a:cubicBezTo>
                        <a:pt x="573" y="282"/>
                        <a:pt x="581" y="282"/>
                        <a:pt x="582" y="276"/>
                      </a:cubicBezTo>
                      <a:cubicBezTo>
                        <a:pt x="586" y="264"/>
                        <a:pt x="605" y="264"/>
                        <a:pt x="614" y="256"/>
                      </a:cubicBezTo>
                      <a:cubicBezTo>
                        <a:pt x="611" y="251"/>
                        <a:pt x="604" y="256"/>
                        <a:pt x="598" y="252"/>
                      </a:cubicBezTo>
                      <a:cubicBezTo>
                        <a:pt x="595" y="250"/>
                        <a:pt x="593" y="246"/>
                        <a:pt x="588" y="246"/>
                      </a:cubicBezTo>
                      <a:cubicBezTo>
                        <a:pt x="585" y="246"/>
                        <a:pt x="585" y="256"/>
                        <a:pt x="582" y="256"/>
                      </a:cubicBezTo>
                      <a:cubicBezTo>
                        <a:pt x="578" y="256"/>
                        <a:pt x="574" y="257"/>
                        <a:pt x="570" y="255"/>
                      </a:cubicBezTo>
                      <a:cubicBezTo>
                        <a:pt x="565" y="252"/>
                        <a:pt x="567" y="247"/>
                        <a:pt x="562" y="243"/>
                      </a:cubicBezTo>
                      <a:cubicBezTo>
                        <a:pt x="560" y="242"/>
                        <a:pt x="552" y="240"/>
                        <a:pt x="552" y="236"/>
                      </a:cubicBezTo>
                      <a:cubicBezTo>
                        <a:pt x="552" y="227"/>
                        <a:pt x="565" y="230"/>
                        <a:pt x="571" y="225"/>
                      </a:cubicBezTo>
                      <a:cubicBezTo>
                        <a:pt x="577" y="221"/>
                        <a:pt x="587" y="215"/>
                        <a:pt x="590" y="209"/>
                      </a:cubicBezTo>
                      <a:cubicBezTo>
                        <a:pt x="591" y="208"/>
                        <a:pt x="593" y="203"/>
                        <a:pt x="597" y="203"/>
                      </a:cubicBezTo>
                      <a:cubicBezTo>
                        <a:pt x="601" y="203"/>
                        <a:pt x="606" y="209"/>
                        <a:pt x="606" y="212"/>
                      </a:cubicBezTo>
                      <a:cubicBezTo>
                        <a:pt x="606" y="219"/>
                        <a:pt x="597" y="222"/>
                        <a:pt x="597" y="230"/>
                      </a:cubicBezTo>
                      <a:cubicBezTo>
                        <a:pt x="610" y="230"/>
                        <a:pt x="620" y="216"/>
                        <a:pt x="634" y="216"/>
                      </a:cubicBezTo>
                      <a:cubicBezTo>
                        <a:pt x="639" y="216"/>
                        <a:pt x="641" y="221"/>
                        <a:pt x="648" y="221"/>
                      </a:cubicBezTo>
                      <a:cubicBezTo>
                        <a:pt x="646" y="226"/>
                        <a:pt x="648" y="226"/>
                        <a:pt x="648" y="231"/>
                      </a:cubicBezTo>
                      <a:cubicBezTo>
                        <a:pt x="648" y="235"/>
                        <a:pt x="643" y="235"/>
                        <a:pt x="643" y="240"/>
                      </a:cubicBezTo>
                      <a:cubicBezTo>
                        <a:pt x="643" y="242"/>
                        <a:pt x="645" y="248"/>
                        <a:pt x="648" y="248"/>
                      </a:cubicBezTo>
                      <a:cubicBezTo>
                        <a:pt x="649" y="248"/>
                        <a:pt x="651" y="245"/>
                        <a:pt x="654" y="245"/>
                      </a:cubicBezTo>
                      <a:cubicBezTo>
                        <a:pt x="659" y="245"/>
                        <a:pt x="666" y="249"/>
                        <a:pt x="666" y="254"/>
                      </a:cubicBezTo>
                      <a:cubicBezTo>
                        <a:pt x="666" y="257"/>
                        <a:pt x="662" y="260"/>
                        <a:pt x="659" y="260"/>
                      </a:cubicBezTo>
                      <a:cubicBezTo>
                        <a:pt x="659" y="264"/>
                        <a:pt x="659" y="264"/>
                        <a:pt x="659" y="264"/>
                      </a:cubicBezTo>
                      <a:cubicBezTo>
                        <a:pt x="660" y="265"/>
                        <a:pt x="660" y="267"/>
                        <a:pt x="663" y="268"/>
                      </a:cubicBezTo>
                      <a:cubicBezTo>
                        <a:pt x="663" y="270"/>
                        <a:pt x="665" y="272"/>
                        <a:pt x="665" y="275"/>
                      </a:cubicBezTo>
                      <a:cubicBezTo>
                        <a:pt x="665" y="276"/>
                        <a:pt x="661" y="282"/>
                        <a:pt x="661" y="285"/>
                      </a:cubicBezTo>
                      <a:cubicBezTo>
                        <a:pt x="661" y="287"/>
                        <a:pt x="661" y="289"/>
                        <a:pt x="664" y="290"/>
                      </a:cubicBezTo>
                      <a:cubicBezTo>
                        <a:pt x="663" y="292"/>
                        <a:pt x="661" y="293"/>
                        <a:pt x="661" y="295"/>
                      </a:cubicBezTo>
                      <a:cubicBezTo>
                        <a:pt x="668" y="295"/>
                        <a:pt x="668" y="295"/>
                        <a:pt x="668" y="295"/>
                      </a:cubicBezTo>
                      <a:cubicBezTo>
                        <a:pt x="670" y="293"/>
                        <a:pt x="671" y="293"/>
                        <a:pt x="676" y="291"/>
                      </a:cubicBezTo>
                      <a:cubicBezTo>
                        <a:pt x="676" y="287"/>
                        <a:pt x="687" y="287"/>
                        <a:pt x="690" y="286"/>
                      </a:cubicBezTo>
                      <a:cubicBezTo>
                        <a:pt x="696" y="284"/>
                        <a:pt x="699" y="279"/>
                        <a:pt x="699" y="269"/>
                      </a:cubicBezTo>
                      <a:cubicBezTo>
                        <a:pt x="699" y="252"/>
                        <a:pt x="692" y="242"/>
                        <a:pt x="683" y="232"/>
                      </a:cubicBezTo>
                      <a:cubicBezTo>
                        <a:pt x="679" y="228"/>
                        <a:pt x="674" y="224"/>
                        <a:pt x="675" y="217"/>
                      </a:cubicBezTo>
                      <a:cubicBezTo>
                        <a:pt x="680" y="217"/>
                        <a:pt x="685" y="214"/>
                        <a:pt x="688" y="210"/>
                      </a:cubicBezTo>
                      <a:cubicBezTo>
                        <a:pt x="691" y="207"/>
                        <a:pt x="699" y="203"/>
                        <a:pt x="701" y="199"/>
                      </a:cubicBezTo>
                      <a:cubicBezTo>
                        <a:pt x="707" y="187"/>
                        <a:pt x="710" y="180"/>
                        <a:pt x="721" y="172"/>
                      </a:cubicBezTo>
                      <a:cubicBezTo>
                        <a:pt x="721" y="172"/>
                        <a:pt x="738" y="153"/>
                        <a:pt x="723" y="143"/>
                      </a:cubicBezTo>
                      <a:cubicBezTo>
                        <a:pt x="717" y="139"/>
                        <a:pt x="735" y="138"/>
                        <a:pt x="745" y="132"/>
                      </a:cubicBezTo>
                      <a:cubicBezTo>
                        <a:pt x="756" y="126"/>
                        <a:pt x="760" y="102"/>
                        <a:pt x="769" y="92"/>
                      </a:cubicBezTo>
                      <a:cubicBezTo>
                        <a:pt x="769" y="81"/>
                        <a:pt x="769" y="81"/>
                        <a:pt x="769" y="81"/>
                      </a:cubicBezTo>
                      <a:cubicBezTo>
                        <a:pt x="751" y="81"/>
                        <a:pt x="749" y="95"/>
                        <a:pt x="734" y="95"/>
                      </a:cubicBezTo>
                      <a:cubicBezTo>
                        <a:pt x="721" y="95"/>
                        <a:pt x="716" y="78"/>
                        <a:pt x="710" y="73"/>
                      </a:cubicBezTo>
                      <a:cubicBezTo>
                        <a:pt x="702" y="65"/>
                        <a:pt x="683" y="64"/>
                        <a:pt x="677" y="55"/>
                      </a:cubicBezTo>
                      <a:cubicBezTo>
                        <a:pt x="662" y="31"/>
                        <a:pt x="663" y="0"/>
                        <a:pt x="624" y="0"/>
                      </a:cubicBezTo>
                      <a:cubicBezTo>
                        <a:pt x="568" y="0"/>
                        <a:pt x="589" y="74"/>
                        <a:pt x="547" y="57"/>
                      </a:cubicBezTo>
                      <a:cubicBezTo>
                        <a:pt x="515" y="45"/>
                        <a:pt x="483" y="68"/>
                        <a:pt x="458" y="68"/>
                      </a:cubicBezTo>
                      <a:cubicBezTo>
                        <a:pt x="430" y="68"/>
                        <a:pt x="422" y="46"/>
                        <a:pt x="395" y="46"/>
                      </a:cubicBezTo>
                      <a:cubicBezTo>
                        <a:pt x="383" y="46"/>
                        <a:pt x="365" y="61"/>
                        <a:pt x="355" y="33"/>
                      </a:cubicBezTo>
                      <a:cubicBezTo>
                        <a:pt x="352" y="26"/>
                        <a:pt x="325" y="22"/>
                        <a:pt x="317" y="22"/>
                      </a:cubicBezTo>
                      <a:cubicBezTo>
                        <a:pt x="304" y="22"/>
                        <a:pt x="309" y="55"/>
                        <a:pt x="284" y="55"/>
                      </a:cubicBezTo>
                      <a:cubicBezTo>
                        <a:pt x="266" y="55"/>
                        <a:pt x="247" y="42"/>
                        <a:pt x="236" y="42"/>
                      </a:cubicBezTo>
                      <a:cubicBezTo>
                        <a:pt x="229" y="42"/>
                        <a:pt x="221" y="51"/>
                        <a:pt x="218" y="53"/>
                      </a:cubicBezTo>
                      <a:cubicBezTo>
                        <a:pt x="196" y="66"/>
                        <a:pt x="170" y="66"/>
                        <a:pt x="152" y="81"/>
                      </a:cubicBezTo>
                      <a:cubicBezTo>
                        <a:pt x="145" y="88"/>
                        <a:pt x="159" y="112"/>
                        <a:pt x="123" y="108"/>
                      </a:cubicBezTo>
                      <a:cubicBezTo>
                        <a:pt x="110" y="106"/>
                        <a:pt x="108" y="133"/>
                        <a:pt x="86" y="137"/>
                      </a:cubicBezTo>
                      <a:cubicBezTo>
                        <a:pt x="86" y="186"/>
                        <a:pt x="58" y="207"/>
                        <a:pt x="17" y="207"/>
                      </a:cubicBezTo>
                      <a:cubicBezTo>
                        <a:pt x="10" y="207"/>
                        <a:pt x="1" y="227"/>
                        <a:pt x="0" y="236"/>
                      </a:cubicBezTo>
                      <a:cubicBezTo>
                        <a:pt x="11" y="238"/>
                        <a:pt x="13" y="241"/>
                        <a:pt x="15" y="251"/>
                      </a:cubicBezTo>
                      <a:cubicBezTo>
                        <a:pt x="15" y="253"/>
                        <a:pt x="15" y="253"/>
                        <a:pt x="15" y="253"/>
                      </a:cubicBezTo>
                      <a:cubicBezTo>
                        <a:pt x="15" y="261"/>
                        <a:pt x="19" y="259"/>
                        <a:pt x="25" y="261"/>
                      </a:cubicBezTo>
                      <a:cubicBezTo>
                        <a:pt x="30" y="262"/>
                        <a:pt x="28" y="268"/>
                        <a:pt x="31" y="271"/>
                      </a:cubicBezTo>
                      <a:cubicBezTo>
                        <a:pt x="37" y="277"/>
                        <a:pt x="42" y="277"/>
                        <a:pt x="50" y="280"/>
                      </a:cubicBezTo>
                      <a:cubicBezTo>
                        <a:pt x="58" y="279"/>
                        <a:pt x="61" y="272"/>
                        <a:pt x="69" y="272"/>
                      </a:cubicBezTo>
                      <a:cubicBezTo>
                        <a:pt x="73" y="272"/>
                        <a:pt x="83" y="280"/>
                        <a:pt x="83" y="284"/>
                      </a:cubicBezTo>
                      <a:cubicBezTo>
                        <a:pt x="83" y="296"/>
                        <a:pt x="66" y="294"/>
                        <a:pt x="66" y="306"/>
                      </a:cubicBezTo>
                      <a:cubicBezTo>
                        <a:pt x="66" y="311"/>
                        <a:pt x="73" y="312"/>
                        <a:pt x="73" y="317"/>
                      </a:cubicBezTo>
                      <a:cubicBezTo>
                        <a:pt x="73" y="323"/>
                        <a:pt x="68" y="322"/>
                        <a:pt x="63" y="322"/>
                      </a:cubicBezTo>
                      <a:cubicBezTo>
                        <a:pt x="63" y="326"/>
                        <a:pt x="63" y="326"/>
                        <a:pt x="63" y="326"/>
                      </a:cubicBezTo>
                      <a:cubicBezTo>
                        <a:pt x="64" y="331"/>
                        <a:pt x="64" y="335"/>
                        <a:pt x="65" y="340"/>
                      </a:cubicBezTo>
                      <a:cubicBezTo>
                        <a:pt x="66" y="343"/>
                        <a:pt x="71" y="342"/>
                        <a:pt x="73" y="343"/>
                      </a:cubicBezTo>
                      <a:cubicBezTo>
                        <a:pt x="80" y="345"/>
                        <a:pt x="83" y="351"/>
                        <a:pt x="91" y="353"/>
                      </a:cubicBezTo>
                      <a:cubicBezTo>
                        <a:pt x="100" y="355"/>
                        <a:pt x="105" y="352"/>
                        <a:pt x="110" y="357"/>
                      </a:cubicBezTo>
                      <a:cubicBezTo>
                        <a:pt x="116" y="363"/>
                        <a:pt x="120" y="361"/>
                        <a:pt x="127" y="364"/>
                      </a:cubicBezTo>
                      <a:cubicBezTo>
                        <a:pt x="130" y="366"/>
                        <a:pt x="130" y="369"/>
                        <a:pt x="132" y="373"/>
                      </a:cubicBezTo>
                      <a:cubicBezTo>
                        <a:pt x="133" y="376"/>
                        <a:pt x="137" y="372"/>
                        <a:pt x="139" y="373"/>
                      </a:cubicBezTo>
                      <a:cubicBezTo>
                        <a:pt x="146" y="378"/>
                        <a:pt x="150" y="384"/>
                        <a:pt x="160" y="384"/>
                      </a:cubicBezTo>
                      <a:cubicBezTo>
                        <a:pt x="166" y="384"/>
                        <a:pt x="172" y="384"/>
                        <a:pt x="178" y="384"/>
                      </a:cubicBezTo>
                      <a:cubicBezTo>
                        <a:pt x="182" y="384"/>
                        <a:pt x="184" y="382"/>
                        <a:pt x="186" y="382"/>
                      </a:cubicBezTo>
                      <a:cubicBezTo>
                        <a:pt x="189" y="382"/>
                        <a:pt x="190" y="389"/>
                        <a:pt x="191" y="392"/>
                      </a:cubicBezTo>
                      <a:cubicBezTo>
                        <a:pt x="197" y="389"/>
                        <a:pt x="199" y="381"/>
                        <a:pt x="210" y="381"/>
                      </a:cubicBezTo>
                      <a:cubicBezTo>
                        <a:pt x="219" y="381"/>
                        <a:pt x="224" y="386"/>
                        <a:pt x="231" y="386"/>
                      </a:cubicBezTo>
                      <a:cubicBezTo>
                        <a:pt x="238" y="386"/>
                        <a:pt x="252" y="374"/>
                        <a:pt x="255" y="372"/>
                      </a:cubicBezTo>
                      <a:cubicBezTo>
                        <a:pt x="258" y="370"/>
                        <a:pt x="259" y="369"/>
                        <a:pt x="260" y="367"/>
                      </a:cubicBezTo>
                      <a:cubicBezTo>
                        <a:pt x="264" y="363"/>
                        <a:pt x="270" y="368"/>
                        <a:pt x="275" y="366"/>
                      </a:cubicBezTo>
                      <a:cubicBezTo>
                        <a:pt x="279" y="362"/>
                        <a:pt x="279" y="362"/>
                        <a:pt x="279" y="362"/>
                      </a:cubicBezTo>
                      <a:cubicBezTo>
                        <a:pt x="282" y="362"/>
                        <a:pt x="282" y="362"/>
                        <a:pt x="282" y="362"/>
                      </a:cubicBezTo>
                      <a:cubicBezTo>
                        <a:pt x="285" y="377"/>
                        <a:pt x="294" y="376"/>
                        <a:pt x="305" y="381"/>
                      </a:cubicBezTo>
                      <a:cubicBezTo>
                        <a:pt x="309" y="388"/>
                        <a:pt x="316" y="391"/>
                        <a:pt x="316" y="400"/>
                      </a:cubicBezTo>
                      <a:cubicBezTo>
                        <a:pt x="316" y="417"/>
                        <a:pt x="304" y="418"/>
                        <a:pt x="304" y="434"/>
                      </a:cubicBezTo>
                      <a:cubicBezTo>
                        <a:pt x="304" y="436"/>
                        <a:pt x="305" y="439"/>
                        <a:pt x="306" y="439"/>
                      </a:cubicBezTo>
                      <a:cubicBezTo>
                        <a:pt x="309" y="439"/>
                        <a:pt x="312" y="436"/>
                        <a:pt x="315" y="436"/>
                      </a:cubicBezTo>
                      <a:cubicBezTo>
                        <a:pt x="319" y="436"/>
                        <a:pt x="320" y="449"/>
                        <a:pt x="324" y="450"/>
                      </a:cubicBezTo>
                      <a:cubicBezTo>
                        <a:pt x="324" y="459"/>
                        <a:pt x="330" y="468"/>
                        <a:pt x="338" y="468"/>
                      </a:cubicBezTo>
                      <a:cubicBezTo>
                        <a:pt x="342" y="468"/>
                        <a:pt x="343" y="467"/>
                        <a:pt x="346" y="467"/>
                      </a:cubicBezTo>
                      <a:cubicBezTo>
                        <a:pt x="348" y="467"/>
                        <a:pt x="348" y="467"/>
                        <a:pt x="348" y="467"/>
                      </a:cubicBezTo>
                      <a:cubicBezTo>
                        <a:pt x="348" y="471"/>
                        <a:pt x="350" y="472"/>
                        <a:pt x="351" y="472"/>
                      </a:cubicBezTo>
                      <a:cubicBezTo>
                        <a:pt x="352" y="472"/>
                        <a:pt x="353" y="470"/>
                        <a:pt x="353" y="468"/>
                      </a:cubicBezTo>
                      <a:cubicBezTo>
                        <a:pt x="353" y="464"/>
                        <a:pt x="353" y="461"/>
                        <a:pt x="353" y="457"/>
                      </a:cubicBezTo>
                      <a:cubicBezTo>
                        <a:pt x="353" y="457"/>
                        <a:pt x="363" y="454"/>
                        <a:pt x="365" y="454"/>
                      </a:cubicBezTo>
                      <a:cubicBezTo>
                        <a:pt x="379" y="454"/>
                        <a:pt x="379" y="454"/>
                        <a:pt x="379" y="454"/>
                      </a:cubicBezTo>
                      <a:cubicBezTo>
                        <a:pt x="385" y="457"/>
                        <a:pt x="390" y="448"/>
                        <a:pt x="397" y="448"/>
                      </a:cubicBezTo>
                      <a:cubicBezTo>
                        <a:pt x="404" y="448"/>
                        <a:pt x="408" y="453"/>
                        <a:pt x="416" y="453"/>
                      </a:cubicBezTo>
                      <a:cubicBezTo>
                        <a:pt x="416" y="464"/>
                        <a:pt x="424" y="468"/>
                        <a:pt x="431" y="470"/>
                      </a:cubicBezTo>
                      <a:cubicBezTo>
                        <a:pt x="431" y="470"/>
                        <a:pt x="431" y="470"/>
                        <a:pt x="431" y="470"/>
                      </a:cubicBezTo>
                      <a:cubicBezTo>
                        <a:pt x="439" y="474"/>
                        <a:pt x="444" y="471"/>
                        <a:pt x="452" y="475"/>
                      </a:cubicBezTo>
                      <a:cubicBezTo>
                        <a:pt x="452" y="477"/>
                        <a:pt x="451" y="486"/>
                        <a:pt x="454" y="486"/>
                      </a:cubicBezTo>
                      <a:cubicBezTo>
                        <a:pt x="459" y="486"/>
                        <a:pt x="457" y="480"/>
                        <a:pt x="460" y="477"/>
                      </a:cubicBezTo>
                      <a:cubicBezTo>
                        <a:pt x="463" y="474"/>
                        <a:pt x="472" y="472"/>
                        <a:pt x="476" y="470"/>
                      </a:cubicBezTo>
                      <a:cubicBezTo>
                        <a:pt x="484" y="466"/>
                        <a:pt x="492" y="468"/>
                        <a:pt x="498" y="463"/>
                      </a:cubicBezTo>
                      <a:cubicBezTo>
                        <a:pt x="498" y="463"/>
                        <a:pt x="502" y="455"/>
                        <a:pt x="503" y="455"/>
                      </a:cubicBezTo>
                      <a:cubicBezTo>
                        <a:pt x="507" y="455"/>
                        <a:pt x="510" y="458"/>
                        <a:pt x="514" y="458"/>
                      </a:cubicBezTo>
                      <a:cubicBezTo>
                        <a:pt x="534" y="458"/>
                        <a:pt x="539" y="446"/>
                        <a:pt x="552" y="439"/>
                      </a:cubicBezTo>
                      <a:cubicBezTo>
                        <a:pt x="555" y="437"/>
                        <a:pt x="557" y="435"/>
                        <a:pt x="558" y="431"/>
                      </a:cubicBezTo>
                      <a:cubicBezTo>
                        <a:pt x="569" y="431"/>
                        <a:pt x="572" y="414"/>
                        <a:pt x="576" y="406"/>
                      </a:cubicBezTo>
                      <a:cubicBezTo>
                        <a:pt x="578" y="401"/>
                        <a:pt x="590" y="383"/>
                        <a:pt x="597" y="382"/>
                      </a:cubicBezTo>
                      <a:cubicBezTo>
                        <a:pt x="597" y="372"/>
                        <a:pt x="604" y="368"/>
                        <a:pt x="604" y="355"/>
                      </a:cubicBezTo>
                      <a:cubicBezTo>
                        <a:pt x="604" y="336"/>
                        <a:pt x="599" y="329"/>
                        <a:pt x="591" y="317"/>
                      </a:cubicBezTo>
                      <a:cubicBezTo>
                        <a:pt x="590" y="315"/>
                        <a:pt x="590" y="309"/>
                        <a:pt x="586" y="30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îṡ1ïḋê"/>
                <p:cNvSpPr/>
                <p:nvPr/>
              </p:nvSpPr>
              <p:spPr bwMode="auto">
                <a:xfrm>
                  <a:off x="7369175" y="1395413"/>
                  <a:ext cx="58738" cy="25400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4"/>
                    </a:cxn>
                    <a:cxn ang="0">
                      <a:pos x="20" y="0"/>
                    </a:cxn>
                    <a:cxn ang="0">
                      <a:pos x="44" y="11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44" h="19">
                      <a:moveTo>
                        <a:pt x="4" y="19"/>
                      </a:moveTo>
                      <a:cubicBezTo>
                        <a:pt x="1" y="19"/>
                        <a:pt x="0" y="17"/>
                        <a:pt x="0" y="14"/>
                      </a:cubicBezTo>
                      <a:cubicBezTo>
                        <a:pt x="0" y="8"/>
                        <a:pt x="13" y="0"/>
                        <a:pt x="20" y="0"/>
                      </a:cubicBezTo>
                      <a:cubicBezTo>
                        <a:pt x="27" y="0"/>
                        <a:pt x="44" y="4"/>
                        <a:pt x="44" y="11"/>
                      </a:cubicBezTo>
                      <a:cubicBezTo>
                        <a:pt x="44" y="17"/>
                        <a:pt x="9" y="19"/>
                        <a:pt x="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ïṩḷiďè"/>
                <p:cNvSpPr/>
                <p:nvPr/>
              </p:nvSpPr>
              <p:spPr bwMode="auto">
                <a:xfrm>
                  <a:off x="7191375" y="144303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13" y="10"/>
                    </a:cxn>
                    <a:cxn ang="0">
                      <a:pos x="18" y="6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13" y="10"/>
                    </a:cxn>
                  </a:cxnLst>
                  <a:rect l="0" t="0" r="r" b="b"/>
                  <a:pathLst>
                    <a:path w="18" h="10">
                      <a:moveTo>
                        <a:pt x="13" y="10"/>
                      </a:moveTo>
                      <a:cubicBezTo>
                        <a:pt x="15" y="10"/>
                        <a:pt x="18" y="8"/>
                        <a:pt x="18" y="6"/>
                      </a:cubicBezTo>
                      <a:cubicBezTo>
                        <a:pt x="18" y="3"/>
                        <a:pt x="15" y="2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6"/>
                        <a:pt x="7" y="10"/>
                        <a:pt x="13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îSļîḑê"/>
                <p:cNvSpPr/>
                <p:nvPr/>
              </p:nvSpPr>
              <p:spPr bwMode="auto">
                <a:xfrm>
                  <a:off x="6645275" y="1257300"/>
                  <a:ext cx="11113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3" y="10"/>
                    </a:cxn>
                    <a:cxn ang="0">
                      <a:pos x="8" y="4"/>
                    </a:cxn>
                    <a:cxn ang="0">
                      <a:pos x="6" y="4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10">
                      <a:moveTo>
                        <a:pt x="8" y="5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2"/>
                        <a:pt x="0" y="4"/>
                        <a:pt x="0" y="7"/>
                      </a:cubicBezTo>
                      <a:cubicBezTo>
                        <a:pt x="0" y="9"/>
                        <a:pt x="1" y="10"/>
                        <a:pt x="3" y="10"/>
                      </a:cubicBezTo>
                      <a:cubicBezTo>
                        <a:pt x="7" y="10"/>
                        <a:pt x="7" y="6"/>
                        <a:pt x="8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lnTo>
                        <a:pt x="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îśḷiďe"/>
                <p:cNvSpPr/>
                <p:nvPr/>
              </p:nvSpPr>
              <p:spPr bwMode="auto">
                <a:xfrm>
                  <a:off x="6249988" y="1300163"/>
                  <a:ext cx="26988" cy="15875"/>
                </a:xfrm>
                <a:custGeom>
                  <a:avLst/>
                  <a:gdLst/>
                  <a:ahLst/>
                  <a:cxnLst>
                    <a:cxn ang="0">
                      <a:pos x="20" y="9"/>
                    </a:cxn>
                    <a:cxn ang="0">
                      <a:pos x="10" y="12"/>
                    </a:cxn>
                    <a:cxn ang="0">
                      <a:pos x="0" y="7"/>
                    </a:cxn>
                    <a:cxn ang="0">
                      <a:pos x="10" y="0"/>
                    </a:cxn>
                    <a:cxn ang="0">
                      <a:pos x="20" y="7"/>
                    </a:cxn>
                    <a:cxn ang="0">
                      <a:pos x="17" y="12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20" h="12">
                      <a:moveTo>
                        <a:pt x="20" y="9"/>
                      </a:moveTo>
                      <a:cubicBezTo>
                        <a:pt x="17" y="11"/>
                        <a:pt x="14" y="12"/>
                        <a:pt x="10" y="12"/>
                      </a:cubicBezTo>
                      <a:cubicBezTo>
                        <a:pt x="5" y="12"/>
                        <a:pt x="0" y="11"/>
                        <a:pt x="0" y="7"/>
                      </a:cubicBezTo>
                      <a:cubicBezTo>
                        <a:pt x="0" y="3"/>
                        <a:pt x="6" y="0"/>
                        <a:pt x="10" y="0"/>
                      </a:cubicBezTo>
                      <a:cubicBezTo>
                        <a:pt x="16" y="0"/>
                        <a:pt x="20" y="2"/>
                        <a:pt x="20" y="7"/>
                      </a:cubicBezTo>
                      <a:cubicBezTo>
                        <a:pt x="20" y="10"/>
                        <a:pt x="18" y="11"/>
                        <a:pt x="17" y="12"/>
                      </a:cubicBezTo>
                      <a:lnTo>
                        <a:pt x="20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ṡ1íḑè"/>
                <p:cNvSpPr/>
                <p:nvPr/>
              </p:nvSpPr>
              <p:spPr bwMode="auto">
                <a:xfrm>
                  <a:off x="6043613" y="1128713"/>
                  <a:ext cx="100013" cy="57150"/>
                </a:xfrm>
                <a:custGeom>
                  <a:avLst/>
                  <a:gdLst/>
                  <a:ahLst/>
                  <a:cxnLst>
                    <a:cxn ang="0">
                      <a:pos x="6" y="43"/>
                    </a:cxn>
                    <a:cxn ang="0">
                      <a:pos x="0" y="37"/>
                    </a:cxn>
                    <a:cxn ang="0">
                      <a:pos x="8" y="27"/>
                    </a:cxn>
                    <a:cxn ang="0">
                      <a:pos x="39" y="0"/>
                    </a:cxn>
                    <a:cxn ang="0">
                      <a:pos x="45" y="0"/>
                    </a:cxn>
                    <a:cxn ang="0">
                      <a:pos x="44" y="10"/>
                    </a:cxn>
                    <a:cxn ang="0">
                      <a:pos x="52" y="6"/>
                    </a:cxn>
                    <a:cxn ang="0">
                      <a:pos x="76" y="23"/>
                    </a:cxn>
                    <a:cxn ang="0">
                      <a:pos x="45" y="34"/>
                    </a:cxn>
                    <a:cxn ang="0">
                      <a:pos x="30" y="37"/>
                    </a:cxn>
                    <a:cxn ang="0">
                      <a:pos x="6" y="43"/>
                    </a:cxn>
                  </a:cxnLst>
                  <a:rect l="0" t="0" r="r" b="b"/>
                  <a:pathLst>
                    <a:path w="76" h="43">
                      <a:moveTo>
                        <a:pt x="6" y="43"/>
                      </a:moveTo>
                      <a:cubicBezTo>
                        <a:pt x="1" y="43"/>
                        <a:pt x="0" y="41"/>
                        <a:pt x="0" y="37"/>
                      </a:cubicBezTo>
                      <a:cubicBezTo>
                        <a:pt x="0" y="30"/>
                        <a:pt x="5" y="30"/>
                        <a:pt x="8" y="27"/>
                      </a:cubicBezTo>
                      <a:cubicBezTo>
                        <a:pt x="18" y="17"/>
                        <a:pt x="22" y="0"/>
                        <a:pt x="39" y="0"/>
                      </a:cubicBezTo>
                      <a:cubicBezTo>
                        <a:pt x="43" y="0"/>
                        <a:pt x="43" y="0"/>
                        <a:pt x="45" y="0"/>
                      </a:cubicBezTo>
                      <a:cubicBezTo>
                        <a:pt x="45" y="7"/>
                        <a:pt x="47" y="7"/>
                        <a:pt x="44" y="10"/>
                      </a:cubicBezTo>
                      <a:cubicBezTo>
                        <a:pt x="47" y="9"/>
                        <a:pt x="49" y="6"/>
                        <a:pt x="52" y="6"/>
                      </a:cubicBezTo>
                      <a:cubicBezTo>
                        <a:pt x="58" y="6"/>
                        <a:pt x="76" y="17"/>
                        <a:pt x="76" y="23"/>
                      </a:cubicBezTo>
                      <a:cubicBezTo>
                        <a:pt x="76" y="34"/>
                        <a:pt x="53" y="36"/>
                        <a:pt x="45" y="34"/>
                      </a:cubicBezTo>
                      <a:cubicBezTo>
                        <a:pt x="43" y="34"/>
                        <a:pt x="30" y="37"/>
                        <a:pt x="30" y="37"/>
                      </a:cubicBezTo>
                      <a:lnTo>
                        <a:pt x="6" y="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íṩḷíďè"/>
                <p:cNvSpPr/>
                <p:nvPr/>
              </p:nvSpPr>
              <p:spPr bwMode="auto">
                <a:xfrm>
                  <a:off x="5900738" y="1101725"/>
                  <a:ext cx="39688" cy="2063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0" y="7"/>
                    </a:cxn>
                    <a:cxn ang="0">
                      <a:pos x="9" y="16"/>
                    </a:cxn>
                    <a:cxn ang="0">
                      <a:pos x="0" y="5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0" h="16">
                      <a:moveTo>
                        <a:pt x="12" y="0"/>
                      </a:moveTo>
                      <a:cubicBezTo>
                        <a:pt x="14" y="0"/>
                        <a:pt x="26" y="6"/>
                        <a:pt x="30" y="7"/>
                      </a:cubicBezTo>
                      <a:cubicBezTo>
                        <a:pt x="29" y="15"/>
                        <a:pt x="14" y="16"/>
                        <a:pt x="9" y="16"/>
                      </a:cubicBezTo>
                      <a:cubicBezTo>
                        <a:pt x="6" y="16"/>
                        <a:pt x="0" y="9"/>
                        <a:pt x="0" y="5"/>
                      </a:cubicBezTo>
                      <a:cubicBezTo>
                        <a:pt x="0" y="0"/>
                        <a:pt x="9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ïśḻîḑe"/>
                <p:cNvSpPr/>
                <p:nvPr/>
              </p:nvSpPr>
              <p:spPr bwMode="auto">
                <a:xfrm>
                  <a:off x="5913438" y="1057275"/>
                  <a:ext cx="139700" cy="98425"/>
                </a:xfrm>
                <a:custGeom>
                  <a:avLst/>
                  <a:gdLst/>
                  <a:ahLst/>
                  <a:cxnLst>
                    <a:cxn ang="0">
                      <a:pos x="99" y="68"/>
                    </a:cxn>
                    <a:cxn ang="0">
                      <a:pos x="90" y="74"/>
                    </a:cxn>
                    <a:cxn ang="0">
                      <a:pos x="41" y="66"/>
                    </a:cxn>
                    <a:cxn ang="0">
                      <a:pos x="17" y="50"/>
                    </a:cxn>
                    <a:cxn ang="0">
                      <a:pos x="50" y="36"/>
                    </a:cxn>
                    <a:cxn ang="0">
                      <a:pos x="32" y="36"/>
                    </a:cxn>
                    <a:cxn ang="0">
                      <a:pos x="0" y="26"/>
                    </a:cxn>
                    <a:cxn ang="0">
                      <a:pos x="46" y="0"/>
                    </a:cxn>
                    <a:cxn ang="0">
                      <a:pos x="72" y="17"/>
                    </a:cxn>
                    <a:cxn ang="0">
                      <a:pos x="67" y="18"/>
                    </a:cxn>
                    <a:cxn ang="0">
                      <a:pos x="67" y="27"/>
                    </a:cxn>
                    <a:cxn ang="0">
                      <a:pos x="59" y="35"/>
                    </a:cxn>
                    <a:cxn ang="0">
                      <a:pos x="68" y="35"/>
                    </a:cxn>
                    <a:cxn ang="0">
                      <a:pos x="81" y="39"/>
                    </a:cxn>
                    <a:cxn ang="0">
                      <a:pos x="90" y="39"/>
                    </a:cxn>
                    <a:cxn ang="0">
                      <a:pos x="105" y="48"/>
                    </a:cxn>
                    <a:cxn ang="0">
                      <a:pos x="101" y="57"/>
                    </a:cxn>
                    <a:cxn ang="0">
                      <a:pos x="92" y="62"/>
                    </a:cxn>
                    <a:cxn ang="0">
                      <a:pos x="99" y="68"/>
                    </a:cxn>
                  </a:cxnLst>
                  <a:rect l="0" t="0" r="r" b="b"/>
                  <a:pathLst>
                    <a:path w="105" h="74">
                      <a:moveTo>
                        <a:pt x="99" y="68"/>
                      </a:moveTo>
                      <a:cubicBezTo>
                        <a:pt x="99" y="72"/>
                        <a:pt x="94" y="74"/>
                        <a:pt x="90" y="74"/>
                      </a:cubicBezTo>
                      <a:cubicBezTo>
                        <a:pt x="71" y="74"/>
                        <a:pt x="57" y="66"/>
                        <a:pt x="41" y="66"/>
                      </a:cubicBezTo>
                      <a:cubicBezTo>
                        <a:pt x="35" y="66"/>
                        <a:pt x="24" y="54"/>
                        <a:pt x="17" y="50"/>
                      </a:cubicBezTo>
                      <a:cubicBezTo>
                        <a:pt x="32" y="46"/>
                        <a:pt x="36" y="41"/>
                        <a:pt x="50" y="36"/>
                      </a:cubicBezTo>
                      <a:cubicBezTo>
                        <a:pt x="46" y="36"/>
                        <a:pt x="35" y="36"/>
                        <a:pt x="32" y="36"/>
                      </a:cubicBezTo>
                      <a:cubicBezTo>
                        <a:pt x="20" y="36"/>
                        <a:pt x="11" y="32"/>
                        <a:pt x="0" y="26"/>
                      </a:cubicBezTo>
                      <a:cubicBezTo>
                        <a:pt x="18" y="21"/>
                        <a:pt x="25" y="0"/>
                        <a:pt x="46" y="0"/>
                      </a:cubicBezTo>
                      <a:cubicBezTo>
                        <a:pt x="58" y="0"/>
                        <a:pt x="65" y="12"/>
                        <a:pt x="72" y="17"/>
                      </a:cubicBezTo>
                      <a:cubicBezTo>
                        <a:pt x="68" y="19"/>
                        <a:pt x="69" y="18"/>
                        <a:pt x="67" y="18"/>
                      </a:cubicBezTo>
                      <a:cubicBezTo>
                        <a:pt x="68" y="23"/>
                        <a:pt x="67" y="24"/>
                        <a:pt x="67" y="27"/>
                      </a:cubicBezTo>
                      <a:cubicBezTo>
                        <a:pt x="67" y="29"/>
                        <a:pt x="62" y="33"/>
                        <a:pt x="59" y="35"/>
                      </a:cubicBezTo>
                      <a:cubicBezTo>
                        <a:pt x="63" y="33"/>
                        <a:pt x="65" y="35"/>
                        <a:pt x="68" y="35"/>
                      </a:cubicBezTo>
                      <a:cubicBezTo>
                        <a:pt x="73" y="35"/>
                        <a:pt x="76" y="39"/>
                        <a:pt x="81" y="39"/>
                      </a:cubicBezTo>
                      <a:cubicBezTo>
                        <a:pt x="84" y="39"/>
                        <a:pt x="87" y="39"/>
                        <a:pt x="90" y="39"/>
                      </a:cubicBezTo>
                      <a:cubicBezTo>
                        <a:pt x="99" y="39"/>
                        <a:pt x="99" y="42"/>
                        <a:pt x="105" y="48"/>
                      </a:cubicBezTo>
                      <a:cubicBezTo>
                        <a:pt x="100" y="51"/>
                        <a:pt x="101" y="52"/>
                        <a:pt x="101" y="57"/>
                      </a:cubicBezTo>
                      <a:cubicBezTo>
                        <a:pt x="101" y="61"/>
                        <a:pt x="95" y="62"/>
                        <a:pt x="92" y="62"/>
                      </a:cubicBezTo>
                      <a:cubicBezTo>
                        <a:pt x="95" y="63"/>
                        <a:pt x="99" y="65"/>
                        <a:pt x="99" y="6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iṩľíďê"/>
                <p:cNvSpPr/>
                <p:nvPr/>
              </p:nvSpPr>
              <p:spPr bwMode="auto">
                <a:xfrm>
                  <a:off x="5973763" y="1212850"/>
                  <a:ext cx="17463" cy="1270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7" y="0"/>
                    </a:cxn>
                    <a:cxn ang="0">
                      <a:pos x="13" y="0"/>
                    </a:cxn>
                    <a:cxn ang="0">
                      <a:pos x="5" y="9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3" h="9">
                      <a:moveTo>
                        <a:pt x="0" y="5"/>
                      </a:moveTo>
                      <a:cubicBezTo>
                        <a:pt x="3" y="3"/>
                        <a:pt x="5" y="1"/>
                        <a:pt x="7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6"/>
                        <a:pt x="10" y="9"/>
                        <a:pt x="5" y="9"/>
                      </a:cubicBezTo>
                      <a:cubicBezTo>
                        <a:pt x="2" y="9"/>
                        <a:pt x="1" y="7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ïŝ1iḋe"/>
                <p:cNvSpPr/>
                <p:nvPr/>
              </p:nvSpPr>
              <p:spPr bwMode="auto">
                <a:xfrm>
                  <a:off x="5886450" y="1060450"/>
                  <a:ext cx="23813" cy="7938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8" h="6">
                      <a:moveTo>
                        <a:pt x="18" y="4"/>
                      </a:moveTo>
                      <a:cubicBezTo>
                        <a:pt x="11" y="5"/>
                        <a:pt x="3" y="6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iṡľiḋê"/>
                <p:cNvSpPr/>
                <p:nvPr/>
              </p:nvSpPr>
              <p:spPr bwMode="auto">
                <a:xfrm>
                  <a:off x="6162675" y="1173163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9" y="7"/>
                    </a:cxn>
                    <a:cxn ang="0">
                      <a:pos x="0" y="2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15" h="7">
                      <a:moveTo>
                        <a:pt x="15" y="1"/>
                      </a:moveTo>
                      <a:cubicBezTo>
                        <a:pt x="14" y="4"/>
                        <a:pt x="12" y="7"/>
                        <a:pt x="9" y="7"/>
                      </a:cubicBezTo>
                      <a:cubicBezTo>
                        <a:pt x="4" y="7"/>
                        <a:pt x="1" y="4"/>
                        <a:pt x="0" y="2"/>
                      </a:cubicBezTo>
                      <a:cubicBezTo>
                        <a:pt x="9" y="0"/>
                        <a:pt x="11" y="2"/>
                        <a:pt x="1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ïṡḷíḑé"/>
                <p:cNvSpPr/>
                <p:nvPr/>
              </p:nvSpPr>
              <p:spPr bwMode="auto">
                <a:xfrm>
                  <a:off x="5119688" y="1074738"/>
                  <a:ext cx="117475" cy="36513"/>
                </a:xfrm>
                <a:custGeom>
                  <a:avLst/>
                  <a:gdLst/>
                  <a:ahLst/>
                  <a:cxnLst>
                    <a:cxn ang="0">
                      <a:pos x="76" y="14"/>
                    </a:cxn>
                    <a:cxn ang="0">
                      <a:pos x="58" y="17"/>
                    </a:cxn>
                    <a:cxn ang="0">
                      <a:pos x="49" y="27"/>
                    </a:cxn>
                    <a:cxn ang="0">
                      <a:pos x="44" y="23"/>
                    </a:cxn>
                    <a:cxn ang="0">
                      <a:pos x="44" y="23"/>
                    </a:cxn>
                    <a:cxn ang="0">
                      <a:pos x="32" y="17"/>
                    </a:cxn>
                    <a:cxn ang="0">
                      <a:pos x="41" y="14"/>
                    </a:cxn>
                    <a:cxn ang="0">
                      <a:pos x="33" y="13"/>
                    </a:cxn>
                    <a:cxn ang="0">
                      <a:pos x="40" y="9"/>
                    </a:cxn>
                    <a:cxn ang="0">
                      <a:pos x="30" y="5"/>
                    </a:cxn>
                    <a:cxn ang="0">
                      <a:pos x="10" y="11"/>
                    </a:cxn>
                    <a:cxn ang="0">
                      <a:pos x="0" y="9"/>
                    </a:cxn>
                    <a:cxn ang="0">
                      <a:pos x="34" y="0"/>
                    </a:cxn>
                    <a:cxn ang="0">
                      <a:pos x="60" y="6"/>
                    </a:cxn>
                    <a:cxn ang="0">
                      <a:pos x="76" y="0"/>
                    </a:cxn>
                    <a:cxn ang="0">
                      <a:pos x="89" y="5"/>
                    </a:cxn>
                    <a:cxn ang="0">
                      <a:pos x="78" y="13"/>
                    </a:cxn>
                    <a:cxn ang="0">
                      <a:pos x="73" y="13"/>
                    </a:cxn>
                    <a:cxn ang="0">
                      <a:pos x="73" y="17"/>
                    </a:cxn>
                    <a:cxn ang="0">
                      <a:pos x="76" y="14"/>
                    </a:cxn>
                  </a:cxnLst>
                  <a:rect l="0" t="0" r="r" b="b"/>
                  <a:pathLst>
                    <a:path w="89" h="27">
                      <a:moveTo>
                        <a:pt x="76" y="14"/>
                      </a:moveTo>
                      <a:cubicBezTo>
                        <a:pt x="69" y="19"/>
                        <a:pt x="65" y="13"/>
                        <a:pt x="58" y="17"/>
                      </a:cubicBezTo>
                      <a:cubicBezTo>
                        <a:pt x="54" y="19"/>
                        <a:pt x="53" y="27"/>
                        <a:pt x="49" y="27"/>
                      </a:cubicBezTo>
                      <a:cubicBezTo>
                        <a:pt x="47" y="26"/>
                        <a:pt x="45" y="24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38" y="23"/>
                        <a:pt x="33" y="21"/>
                        <a:pt x="32" y="17"/>
                      </a:cubicBezTo>
                      <a:cubicBezTo>
                        <a:pt x="36" y="15"/>
                        <a:pt x="38" y="15"/>
                        <a:pt x="41" y="14"/>
                      </a:cubicBezTo>
                      <a:cubicBezTo>
                        <a:pt x="37" y="14"/>
                        <a:pt x="35" y="13"/>
                        <a:pt x="33" y="13"/>
                      </a:cubicBezTo>
                      <a:cubicBezTo>
                        <a:pt x="36" y="11"/>
                        <a:pt x="38" y="11"/>
                        <a:pt x="40" y="9"/>
                      </a:cubicBezTo>
                      <a:cubicBezTo>
                        <a:pt x="36" y="8"/>
                        <a:pt x="34" y="5"/>
                        <a:pt x="30" y="5"/>
                      </a:cubicBezTo>
                      <a:cubicBezTo>
                        <a:pt x="25" y="5"/>
                        <a:pt x="17" y="11"/>
                        <a:pt x="10" y="11"/>
                      </a:cubicBezTo>
                      <a:cubicBezTo>
                        <a:pt x="7" y="11"/>
                        <a:pt x="4" y="9"/>
                        <a:pt x="0" y="9"/>
                      </a:cubicBezTo>
                      <a:cubicBezTo>
                        <a:pt x="4" y="2"/>
                        <a:pt x="25" y="0"/>
                        <a:pt x="34" y="0"/>
                      </a:cubicBezTo>
                      <a:cubicBezTo>
                        <a:pt x="45" y="0"/>
                        <a:pt x="52" y="6"/>
                        <a:pt x="60" y="6"/>
                      </a:cubicBezTo>
                      <a:cubicBezTo>
                        <a:pt x="67" y="6"/>
                        <a:pt x="70" y="0"/>
                        <a:pt x="76" y="0"/>
                      </a:cubicBezTo>
                      <a:cubicBezTo>
                        <a:pt x="82" y="0"/>
                        <a:pt x="87" y="4"/>
                        <a:pt x="89" y="5"/>
                      </a:cubicBezTo>
                      <a:cubicBezTo>
                        <a:pt x="89" y="13"/>
                        <a:pt x="83" y="9"/>
                        <a:pt x="78" y="13"/>
                      </a:cubicBezTo>
                      <a:cubicBezTo>
                        <a:pt x="76" y="13"/>
                        <a:pt x="75" y="13"/>
                        <a:pt x="73" y="13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lnTo>
                        <a:pt x="76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î$1iḑè"/>
                <p:cNvSpPr/>
                <p:nvPr/>
              </p:nvSpPr>
              <p:spPr bwMode="auto">
                <a:xfrm>
                  <a:off x="5427663" y="1052513"/>
                  <a:ext cx="41275" cy="26988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0" y="13"/>
                    </a:cxn>
                    <a:cxn ang="0">
                      <a:pos x="25" y="0"/>
                    </a:cxn>
                    <a:cxn ang="0">
                      <a:pos x="31" y="14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1" h="20">
                      <a:moveTo>
                        <a:pt x="7" y="20"/>
                      </a:moveTo>
                      <a:cubicBezTo>
                        <a:pt x="2" y="20"/>
                        <a:pt x="0" y="17"/>
                        <a:pt x="0" y="13"/>
                      </a:cubicBezTo>
                      <a:cubicBezTo>
                        <a:pt x="0" y="7"/>
                        <a:pt x="18" y="0"/>
                        <a:pt x="25" y="0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28" y="16"/>
                        <a:pt x="11" y="20"/>
                        <a:pt x="7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ïšḷîdé"/>
                <p:cNvSpPr/>
                <p:nvPr/>
              </p:nvSpPr>
              <p:spPr bwMode="auto">
                <a:xfrm>
                  <a:off x="5373688" y="1069975"/>
                  <a:ext cx="44450" cy="25400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33" y="10"/>
                    </a:cxn>
                    <a:cxn ang="0">
                      <a:pos x="22" y="12"/>
                    </a:cxn>
                    <a:cxn ang="0">
                      <a:pos x="24" y="18"/>
                    </a:cxn>
                    <a:cxn ang="0">
                      <a:pos x="0" y="18"/>
                    </a:cxn>
                    <a:cxn ang="0">
                      <a:pos x="9" y="6"/>
                    </a:cxn>
                    <a:cxn ang="0">
                      <a:pos x="9" y="0"/>
                    </a:cxn>
                    <a:cxn ang="0">
                      <a:pos x="23" y="0"/>
                    </a:cxn>
                    <a:cxn ang="0">
                      <a:pos x="19" y="4"/>
                    </a:cxn>
                    <a:cxn ang="0">
                      <a:pos x="33" y="4"/>
                    </a:cxn>
                  </a:cxnLst>
                  <a:rect l="0" t="0" r="r" b="b"/>
                  <a:pathLst>
                    <a:path w="33" h="20">
                      <a:moveTo>
                        <a:pt x="33" y="4"/>
                      </a:moveTo>
                      <a:cubicBezTo>
                        <a:pt x="33" y="8"/>
                        <a:pt x="33" y="8"/>
                        <a:pt x="33" y="10"/>
                      </a:cubicBezTo>
                      <a:cubicBezTo>
                        <a:pt x="30" y="14"/>
                        <a:pt x="26" y="12"/>
                        <a:pt x="22" y="12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2" y="19"/>
                        <a:pt x="0" y="20"/>
                        <a:pt x="0" y="18"/>
                      </a:cubicBezTo>
                      <a:cubicBezTo>
                        <a:pt x="0" y="11"/>
                        <a:pt x="3" y="8"/>
                        <a:pt x="9" y="6"/>
                      </a:cubicBez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2"/>
                        <a:pt x="20" y="4"/>
                        <a:pt x="19" y="4"/>
                      </a:cubicBezTo>
                      <a:cubicBezTo>
                        <a:pt x="22" y="4"/>
                        <a:pt x="29" y="4"/>
                        <a:pt x="33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îSļiḑê"/>
                <p:cNvSpPr/>
                <p:nvPr/>
              </p:nvSpPr>
              <p:spPr bwMode="auto">
                <a:xfrm>
                  <a:off x="5314950" y="1092200"/>
                  <a:ext cx="44450" cy="15875"/>
                </a:xfrm>
                <a:custGeom>
                  <a:avLst/>
                  <a:gdLst/>
                  <a:ahLst/>
                  <a:cxnLst>
                    <a:cxn ang="0">
                      <a:pos x="20" y="12"/>
                    </a:cxn>
                    <a:cxn ang="0">
                      <a:pos x="11" y="7"/>
                    </a:cxn>
                    <a:cxn ang="0">
                      <a:pos x="4" y="12"/>
                    </a:cxn>
                    <a:cxn ang="0">
                      <a:pos x="0" y="9"/>
                    </a:cxn>
                    <a:cxn ang="0">
                      <a:pos x="22" y="0"/>
                    </a:cxn>
                    <a:cxn ang="0">
                      <a:pos x="34" y="5"/>
                    </a:cxn>
                    <a:cxn ang="0">
                      <a:pos x="20" y="12"/>
                    </a:cxn>
                  </a:cxnLst>
                  <a:rect l="0" t="0" r="r" b="b"/>
                  <a:pathLst>
                    <a:path w="34" h="12">
                      <a:moveTo>
                        <a:pt x="20" y="12"/>
                      </a:moveTo>
                      <a:cubicBezTo>
                        <a:pt x="17" y="12"/>
                        <a:pt x="14" y="7"/>
                        <a:pt x="11" y="7"/>
                      </a:cubicBezTo>
                      <a:cubicBezTo>
                        <a:pt x="10" y="12"/>
                        <a:pt x="8" y="12"/>
                        <a:pt x="4" y="12"/>
                      </a:cubicBezTo>
                      <a:cubicBezTo>
                        <a:pt x="2" y="12"/>
                        <a:pt x="0" y="10"/>
                        <a:pt x="0" y="9"/>
                      </a:cubicBezTo>
                      <a:cubicBezTo>
                        <a:pt x="0" y="2"/>
                        <a:pt x="17" y="0"/>
                        <a:pt x="22" y="0"/>
                      </a:cubicBezTo>
                      <a:cubicBezTo>
                        <a:pt x="28" y="0"/>
                        <a:pt x="32" y="2"/>
                        <a:pt x="34" y="5"/>
                      </a:cubicBezTo>
                      <a:cubicBezTo>
                        <a:pt x="25" y="5"/>
                        <a:pt x="26" y="12"/>
                        <a:pt x="20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íślîḋé"/>
                <p:cNvSpPr/>
                <p:nvPr/>
              </p:nvSpPr>
              <p:spPr bwMode="auto">
                <a:xfrm>
                  <a:off x="5287963" y="1038225"/>
                  <a:ext cx="71438" cy="49213"/>
                </a:xfrm>
                <a:custGeom>
                  <a:avLst/>
                  <a:gdLst/>
                  <a:ahLst/>
                  <a:cxnLst>
                    <a:cxn ang="0">
                      <a:pos x="40" y="31"/>
                    </a:cxn>
                    <a:cxn ang="0">
                      <a:pos x="22" y="36"/>
                    </a:cxn>
                    <a:cxn ang="0">
                      <a:pos x="0" y="28"/>
                    </a:cxn>
                    <a:cxn ang="0">
                      <a:pos x="6" y="23"/>
                    </a:cxn>
                    <a:cxn ang="0">
                      <a:pos x="24" y="23"/>
                    </a:cxn>
                    <a:cxn ang="0">
                      <a:pos x="17" y="22"/>
                    </a:cxn>
                    <a:cxn ang="0">
                      <a:pos x="17" y="16"/>
                    </a:cxn>
                    <a:cxn ang="0">
                      <a:pos x="43" y="8"/>
                    </a:cxn>
                    <a:cxn ang="0">
                      <a:pos x="51" y="0"/>
                    </a:cxn>
                    <a:cxn ang="0">
                      <a:pos x="52" y="5"/>
                    </a:cxn>
                    <a:cxn ang="0">
                      <a:pos x="48" y="11"/>
                    </a:cxn>
                    <a:cxn ang="0">
                      <a:pos x="28" y="23"/>
                    </a:cxn>
                    <a:cxn ang="0">
                      <a:pos x="53" y="29"/>
                    </a:cxn>
                    <a:cxn ang="0">
                      <a:pos x="40" y="31"/>
                    </a:cxn>
                  </a:cxnLst>
                  <a:rect l="0" t="0" r="r" b="b"/>
                  <a:pathLst>
                    <a:path w="53" h="36">
                      <a:moveTo>
                        <a:pt x="40" y="31"/>
                      </a:moveTo>
                      <a:cubicBezTo>
                        <a:pt x="34" y="31"/>
                        <a:pt x="27" y="36"/>
                        <a:pt x="22" y="36"/>
                      </a:cubicBezTo>
                      <a:cubicBezTo>
                        <a:pt x="19" y="36"/>
                        <a:pt x="1" y="28"/>
                        <a:pt x="0" y="28"/>
                      </a:cubicBezTo>
                      <a:cubicBezTo>
                        <a:pt x="3" y="26"/>
                        <a:pt x="4" y="25"/>
                        <a:pt x="6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19" y="21"/>
                        <a:pt x="21" y="20"/>
                        <a:pt x="17" y="22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30" y="16"/>
                        <a:pt x="30" y="8"/>
                        <a:pt x="43" y="8"/>
                      </a:cubicBezTo>
                      <a:cubicBezTo>
                        <a:pt x="44" y="4"/>
                        <a:pt x="47" y="0"/>
                        <a:pt x="51" y="0"/>
                      </a:cubicBezTo>
                      <a:cubicBezTo>
                        <a:pt x="52" y="0"/>
                        <a:pt x="52" y="4"/>
                        <a:pt x="52" y="5"/>
                      </a:cubicBezTo>
                      <a:cubicBezTo>
                        <a:pt x="50" y="7"/>
                        <a:pt x="48" y="9"/>
                        <a:pt x="48" y="11"/>
                      </a:cubicBezTo>
                      <a:cubicBezTo>
                        <a:pt x="41" y="16"/>
                        <a:pt x="32" y="18"/>
                        <a:pt x="28" y="23"/>
                      </a:cubicBezTo>
                      <a:cubicBezTo>
                        <a:pt x="40" y="24"/>
                        <a:pt x="43" y="25"/>
                        <a:pt x="53" y="29"/>
                      </a:cubicBezTo>
                      <a:cubicBezTo>
                        <a:pt x="49" y="32"/>
                        <a:pt x="45" y="31"/>
                        <a:pt x="4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iṧḻiďe"/>
                <p:cNvSpPr/>
                <p:nvPr/>
              </p:nvSpPr>
              <p:spPr bwMode="auto">
                <a:xfrm>
                  <a:off x="6675438" y="1244600"/>
                  <a:ext cx="128588" cy="49213"/>
                </a:xfrm>
                <a:custGeom>
                  <a:avLst/>
                  <a:gdLst/>
                  <a:ahLst/>
                  <a:cxnLst>
                    <a:cxn ang="0">
                      <a:pos x="77" y="29"/>
                    </a:cxn>
                    <a:cxn ang="0">
                      <a:pos x="66" y="34"/>
                    </a:cxn>
                    <a:cxn ang="0">
                      <a:pos x="58" y="29"/>
                    </a:cxn>
                    <a:cxn ang="0">
                      <a:pos x="50" y="32"/>
                    </a:cxn>
                    <a:cxn ang="0">
                      <a:pos x="40" y="36"/>
                    </a:cxn>
                    <a:cxn ang="0">
                      <a:pos x="32" y="31"/>
                    </a:cxn>
                    <a:cxn ang="0">
                      <a:pos x="22" y="38"/>
                    </a:cxn>
                    <a:cxn ang="0">
                      <a:pos x="0" y="18"/>
                    </a:cxn>
                    <a:cxn ang="0">
                      <a:pos x="20" y="0"/>
                    </a:cxn>
                    <a:cxn ang="0">
                      <a:pos x="47" y="15"/>
                    </a:cxn>
                    <a:cxn ang="0">
                      <a:pos x="54" y="3"/>
                    </a:cxn>
                    <a:cxn ang="0">
                      <a:pos x="97" y="15"/>
                    </a:cxn>
                    <a:cxn ang="0">
                      <a:pos x="89" y="29"/>
                    </a:cxn>
                    <a:cxn ang="0">
                      <a:pos x="77" y="29"/>
                    </a:cxn>
                  </a:cxnLst>
                  <a:rect l="0" t="0" r="r" b="b"/>
                  <a:pathLst>
                    <a:path w="97" h="38">
                      <a:moveTo>
                        <a:pt x="77" y="29"/>
                      </a:moveTo>
                      <a:cubicBezTo>
                        <a:pt x="74" y="29"/>
                        <a:pt x="72" y="34"/>
                        <a:pt x="66" y="34"/>
                      </a:cubicBezTo>
                      <a:cubicBezTo>
                        <a:pt x="63" y="34"/>
                        <a:pt x="62" y="29"/>
                        <a:pt x="58" y="29"/>
                      </a:cubicBezTo>
                      <a:cubicBezTo>
                        <a:pt x="55" y="29"/>
                        <a:pt x="53" y="32"/>
                        <a:pt x="50" y="32"/>
                      </a:cubicBezTo>
                      <a:cubicBezTo>
                        <a:pt x="47" y="32"/>
                        <a:pt x="44" y="36"/>
                        <a:pt x="40" y="36"/>
                      </a:cubicBezTo>
                      <a:cubicBezTo>
                        <a:pt x="36" y="36"/>
                        <a:pt x="34" y="34"/>
                        <a:pt x="32" y="31"/>
                      </a:cubicBezTo>
                      <a:cubicBezTo>
                        <a:pt x="29" y="34"/>
                        <a:pt x="27" y="38"/>
                        <a:pt x="22" y="38"/>
                      </a:cubicBezTo>
                      <a:cubicBezTo>
                        <a:pt x="11" y="38"/>
                        <a:pt x="0" y="29"/>
                        <a:pt x="0" y="18"/>
                      </a:cubicBezTo>
                      <a:cubicBezTo>
                        <a:pt x="0" y="8"/>
                        <a:pt x="11" y="0"/>
                        <a:pt x="20" y="0"/>
                      </a:cubicBezTo>
                      <a:cubicBezTo>
                        <a:pt x="34" y="0"/>
                        <a:pt x="35" y="15"/>
                        <a:pt x="47" y="15"/>
                      </a:cubicBezTo>
                      <a:cubicBezTo>
                        <a:pt x="47" y="8"/>
                        <a:pt x="49" y="3"/>
                        <a:pt x="54" y="3"/>
                      </a:cubicBezTo>
                      <a:cubicBezTo>
                        <a:pt x="62" y="3"/>
                        <a:pt x="88" y="12"/>
                        <a:pt x="97" y="15"/>
                      </a:cubicBezTo>
                      <a:cubicBezTo>
                        <a:pt x="95" y="21"/>
                        <a:pt x="89" y="26"/>
                        <a:pt x="89" y="29"/>
                      </a:cubicBezTo>
                      <a:lnTo>
                        <a:pt x="77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íṥḷïḓé"/>
                <p:cNvSpPr/>
                <p:nvPr/>
              </p:nvSpPr>
              <p:spPr bwMode="auto">
                <a:xfrm>
                  <a:off x="4924425" y="2252663"/>
                  <a:ext cx="34925" cy="17463"/>
                </a:xfrm>
                <a:custGeom>
                  <a:avLst/>
                  <a:gdLst/>
                  <a:ahLst/>
                  <a:cxnLst>
                    <a:cxn ang="0">
                      <a:pos x="5" y="13"/>
                    </a:cxn>
                    <a:cxn ang="0">
                      <a:pos x="2" y="11"/>
                    </a:cxn>
                    <a:cxn ang="0">
                      <a:pos x="0" y="9"/>
                    </a:cxn>
                    <a:cxn ang="0">
                      <a:pos x="26" y="0"/>
                    </a:cxn>
                    <a:cxn ang="0">
                      <a:pos x="20" y="4"/>
                    </a:cxn>
                    <a:cxn ang="0">
                      <a:pos x="19" y="8"/>
                    </a:cxn>
                    <a:cxn ang="0">
                      <a:pos x="5" y="13"/>
                    </a:cxn>
                  </a:cxnLst>
                  <a:rect l="0" t="0" r="r" b="b"/>
                  <a:pathLst>
                    <a:path w="26" h="13">
                      <a:moveTo>
                        <a:pt x="5" y="13"/>
                      </a:moveTo>
                      <a:cubicBezTo>
                        <a:pt x="4" y="13"/>
                        <a:pt x="2" y="12"/>
                        <a:pt x="2" y="11"/>
                      </a:cubicBezTo>
                      <a:cubicBezTo>
                        <a:pt x="1" y="11"/>
                        <a:pt x="0" y="9"/>
                        <a:pt x="0" y="9"/>
                      </a:cubicBezTo>
                      <a:cubicBezTo>
                        <a:pt x="7" y="6"/>
                        <a:pt x="18" y="1"/>
                        <a:pt x="26" y="0"/>
                      </a:cubicBezTo>
                      <a:cubicBezTo>
                        <a:pt x="25" y="4"/>
                        <a:pt x="22" y="2"/>
                        <a:pt x="20" y="4"/>
                      </a:cubicBezTo>
                      <a:cubicBezTo>
                        <a:pt x="18" y="4"/>
                        <a:pt x="19" y="7"/>
                        <a:pt x="19" y="8"/>
                      </a:cubicBezTo>
                      <a:cubicBezTo>
                        <a:pt x="18" y="11"/>
                        <a:pt x="9" y="13"/>
                        <a:pt x="5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ïŝ1îḋè"/>
                <p:cNvSpPr/>
                <p:nvPr/>
              </p:nvSpPr>
              <p:spPr bwMode="auto">
                <a:xfrm>
                  <a:off x="5183188" y="1463675"/>
                  <a:ext cx="34925" cy="25400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11" y="0"/>
                    </a:cxn>
                    <a:cxn ang="0">
                      <a:pos x="26" y="6"/>
                    </a:cxn>
                    <a:cxn ang="0">
                      <a:pos x="26" y="12"/>
                    </a:cxn>
                    <a:cxn ang="0">
                      <a:pos x="8" y="19"/>
                    </a:cxn>
                    <a:cxn ang="0">
                      <a:pos x="0" y="1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26" h="19">
                      <a:moveTo>
                        <a:pt x="5" y="4"/>
                      </a:moveTo>
                      <a:cubicBezTo>
                        <a:pt x="8" y="4"/>
                        <a:pt x="8" y="0"/>
                        <a:pt x="11" y="0"/>
                      </a:cubicBezTo>
                      <a:cubicBezTo>
                        <a:pt x="17" y="0"/>
                        <a:pt x="20" y="5"/>
                        <a:pt x="26" y="6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0" y="15"/>
                        <a:pt x="15" y="19"/>
                        <a:pt x="8" y="19"/>
                      </a:cubicBezTo>
                      <a:cubicBezTo>
                        <a:pt x="2" y="19"/>
                        <a:pt x="0" y="19"/>
                        <a:pt x="0" y="14"/>
                      </a:cubicBezTo>
                      <a:cubicBezTo>
                        <a:pt x="0" y="1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íṣlïḑe"/>
                <p:cNvSpPr/>
                <p:nvPr/>
              </p:nvSpPr>
              <p:spPr bwMode="auto">
                <a:xfrm>
                  <a:off x="5359400" y="1433513"/>
                  <a:ext cx="26988" cy="25400"/>
                </a:xfrm>
                <a:custGeom>
                  <a:avLst/>
                  <a:gdLst/>
                  <a:ahLst/>
                  <a:cxnLst>
                    <a:cxn ang="0">
                      <a:pos x="21" y="17"/>
                    </a:cxn>
                    <a:cxn ang="0">
                      <a:pos x="15" y="19"/>
                    </a:cxn>
                    <a:cxn ang="0">
                      <a:pos x="0" y="8"/>
                    </a:cxn>
                    <a:cxn ang="0">
                      <a:pos x="21" y="17"/>
                    </a:cxn>
                  </a:cxnLst>
                  <a:rect l="0" t="0" r="r" b="b"/>
                  <a:pathLst>
                    <a:path w="21" h="20">
                      <a:moveTo>
                        <a:pt x="21" y="17"/>
                      </a:moveTo>
                      <a:cubicBezTo>
                        <a:pt x="21" y="20"/>
                        <a:pt x="15" y="19"/>
                        <a:pt x="15" y="19"/>
                      </a:cubicBezTo>
                      <a:cubicBezTo>
                        <a:pt x="10" y="19"/>
                        <a:pt x="0" y="14"/>
                        <a:pt x="0" y="8"/>
                      </a:cubicBezTo>
                      <a:cubicBezTo>
                        <a:pt x="0" y="0"/>
                        <a:pt x="21" y="8"/>
                        <a:pt x="21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íŝḷïḋè"/>
                <p:cNvSpPr/>
                <p:nvPr/>
              </p:nvSpPr>
              <p:spPr bwMode="auto">
                <a:xfrm>
                  <a:off x="5549900" y="1338263"/>
                  <a:ext cx="25400" cy="17463"/>
                </a:xfrm>
                <a:custGeom>
                  <a:avLst/>
                  <a:gdLst/>
                  <a:ahLst/>
                  <a:cxnLst>
                    <a:cxn ang="0">
                      <a:pos x="2" y="13"/>
                    </a:cxn>
                    <a:cxn ang="0">
                      <a:pos x="19" y="8"/>
                    </a:cxn>
                    <a:cxn ang="0">
                      <a:pos x="8" y="0"/>
                    </a:cxn>
                    <a:cxn ang="0">
                      <a:pos x="2" y="9"/>
                    </a:cxn>
                    <a:cxn ang="0">
                      <a:pos x="2" y="13"/>
                    </a:cxn>
                  </a:cxnLst>
                  <a:rect l="0" t="0" r="r" b="b"/>
                  <a:pathLst>
                    <a:path w="19" h="13">
                      <a:moveTo>
                        <a:pt x="2" y="13"/>
                      </a:moveTo>
                      <a:cubicBezTo>
                        <a:pt x="7" y="13"/>
                        <a:pt x="17" y="10"/>
                        <a:pt x="19" y="8"/>
                      </a:cubicBezTo>
                      <a:cubicBezTo>
                        <a:pt x="15" y="5"/>
                        <a:pt x="13" y="0"/>
                        <a:pt x="8" y="0"/>
                      </a:cubicBezTo>
                      <a:cubicBezTo>
                        <a:pt x="4" y="0"/>
                        <a:pt x="2" y="5"/>
                        <a:pt x="2" y="9"/>
                      </a:cubicBezTo>
                      <a:cubicBezTo>
                        <a:pt x="2" y="10"/>
                        <a:pt x="0" y="13"/>
                        <a:pt x="2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išḻîdê"/>
                <p:cNvSpPr/>
                <p:nvPr/>
              </p:nvSpPr>
              <p:spPr bwMode="auto">
                <a:xfrm>
                  <a:off x="6727825" y="1320800"/>
                  <a:ext cx="53975" cy="22225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1" y="0"/>
                    </a:cxn>
                    <a:cxn ang="0">
                      <a:pos x="41" y="17"/>
                    </a:cxn>
                    <a:cxn ang="0">
                      <a:pos x="28" y="17"/>
                    </a:cxn>
                    <a:cxn ang="0">
                      <a:pos x="2" y="1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41" h="17">
                      <a:moveTo>
                        <a:pt x="0" y="13"/>
                      </a:moveTo>
                      <a:cubicBezTo>
                        <a:pt x="5" y="6"/>
                        <a:pt x="11" y="0"/>
                        <a:pt x="21" y="0"/>
                      </a:cubicBezTo>
                      <a:cubicBezTo>
                        <a:pt x="32" y="0"/>
                        <a:pt x="41" y="7"/>
                        <a:pt x="41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0" y="13"/>
                        <a:pt x="10" y="14"/>
                        <a:pt x="2" y="11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íŝḻîḋé"/>
                <p:cNvSpPr/>
                <p:nvPr/>
              </p:nvSpPr>
              <p:spPr bwMode="auto">
                <a:xfrm>
                  <a:off x="6832600" y="1266825"/>
                  <a:ext cx="74613" cy="26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9"/>
                    </a:cxn>
                    <a:cxn ang="0">
                      <a:pos x="56" y="13"/>
                    </a:cxn>
                    <a:cxn ang="0">
                      <a:pos x="37" y="20"/>
                    </a:cxn>
                    <a:cxn ang="0">
                      <a:pos x="4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0">
                      <a:moveTo>
                        <a:pt x="0" y="0"/>
                      </a:moveTo>
                      <a:cubicBezTo>
                        <a:pt x="4" y="3"/>
                        <a:pt x="50" y="9"/>
                        <a:pt x="52" y="9"/>
                      </a:cubicBezTo>
                      <a:cubicBezTo>
                        <a:pt x="55" y="9"/>
                        <a:pt x="56" y="11"/>
                        <a:pt x="56" y="13"/>
                      </a:cubicBezTo>
                      <a:cubicBezTo>
                        <a:pt x="56" y="18"/>
                        <a:pt x="44" y="20"/>
                        <a:pt x="37" y="20"/>
                      </a:cubicBezTo>
                      <a:cubicBezTo>
                        <a:pt x="25" y="20"/>
                        <a:pt x="4" y="14"/>
                        <a:pt x="4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îŝlïḋê"/>
                <p:cNvSpPr/>
                <p:nvPr/>
              </p:nvSpPr>
              <p:spPr bwMode="auto">
                <a:xfrm>
                  <a:off x="6726238" y="1303338"/>
                  <a:ext cx="15875" cy="17463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5" y="13"/>
                    </a:cxn>
                    <a:cxn ang="0">
                      <a:pos x="0" y="7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2" h="13">
                      <a:moveTo>
                        <a:pt x="12" y="7"/>
                      </a:moveTo>
                      <a:cubicBezTo>
                        <a:pt x="12" y="11"/>
                        <a:pt x="8" y="13"/>
                        <a:pt x="5" y="13"/>
                      </a:cubicBezTo>
                      <a:cubicBezTo>
                        <a:pt x="0" y="13"/>
                        <a:pt x="0" y="11"/>
                        <a:pt x="0" y="7"/>
                      </a:cubicBezTo>
                      <a:cubicBezTo>
                        <a:pt x="0" y="0"/>
                        <a:pt x="12" y="1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îŝļîḑè"/>
            <p:cNvGrpSpPr/>
            <p:nvPr/>
          </p:nvGrpSpPr>
          <p:grpSpPr>
            <a:xfrm>
              <a:off x="4065766" y="3892818"/>
              <a:ext cx="1315721" cy="1315721"/>
              <a:chOff x="2940009" y="3192424"/>
              <a:chExt cx="960120" cy="960120"/>
            </a:xfrm>
          </p:grpSpPr>
          <p:sp>
            <p:nvSpPr>
              <p:cNvPr id="40" name="ïṥḻiḍé"/>
              <p:cNvSpPr/>
              <p:nvPr/>
            </p:nvSpPr>
            <p:spPr>
              <a:xfrm>
                <a:off x="2940009" y="3192424"/>
                <a:ext cx="960120" cy="960120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$lîďe"/>
              <p:cNvSpPr txBox="1"/>
              <p:nvPr/>
            </p:nvSpPr>
            <p:spPr>
              <a:xfrm>
                <a:off x="3194891" y="3537727"/>
                <a:ext cx="450357" cy="269512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50%</a:t>
                </a:r>
              </a:p>
            </p:txBody>
          </p:sp>
        </p:grpSp>
        <p:grpSp>
          <p:nvGrpSpPr>
            <p:cNvPr id="6" name="íšļïḑe"/>
            <p:cNvGrpSpPr/>
            <p:nvPr/>
          </p:nvGrpSpPr>
          <p:grpSpPr>
            <a:xfrm>
              <a:off x="2589969" y="1268377"/>
              <a:ext cx="1522186" cy="1522183"/>
              <a:chOff x="2101572" y="1817173"/>
              <a:chExt cx="992839" cy="992839"/>
            </a:xfrm>
          </p:grpSpPr>
          <p:sp>
            <p:nvSpPr>
              <p:cNvPr id="38" name="íṩľíḑê"/>
              <p:cNvSpPr/>
              <p:nvPr/>
            </p:nvSpPr>
            <p:spPr>
              <a:xfrm>
                <a:off x="2101572" y="1817173"/>
                <a:ext cx="992839" cy="992839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śļíḋé"/>
              <p:cNvSpPr txBox="1"/>
              <p:nvPr/>
            </p:nvSpPr>
            <p:spPr>
              <a:xfrm>
                <a:off x="2396724" y="2193144"/>
                <a:ext cx="402537" cy="240896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80%</a:t>
                </a:r>
              </a:p>
            </p:txBody>
          </p:sp>
        </p:grpSp>
        <p:grpSp>
          <p:nvGrpSpPr>
            <p:cNvPr id="7" name="iṡḻíḓê"/>
            <p:cNvGrpSpPr/>
            <p:nvPr/>
          </p:nvGrpSpPr>
          <p:grpSpPr>
            <a:xfrm>
              <a:off x="7929391" y="1386685"/>
              <a:ext cx="1916593" cy="1916593"/>
              <a:chOff x="5199481" y="1739974"/>
              <a:chExt cx="1398594" cy="1398594"/>
            </a:xfrm>
          </p:grpSpPr>
          <p:sp>
            <p:nvSpPr>
              <p:cNvPr id="36" name="íṧľîdê"/>
              <p:cNvSpPr/>
              <p:nvPr/>
            </p:nvSpPr>
            <p:spPr>
              <a:xfrm>
                <a:off x="5199481" y="1739974"/>
                <a:ext cx="1398594" cy="1398594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ṩľïďé"/>
              <p:cNvSpPr txBox="1"/>
              <p:nvPr/>
            </p:nvSpPr>
            <p:spPr>
              <a:xfrm>
                <a:off x="5599321" y="2259597"/>
                <a:ext cx="598917" cy="359350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90%</a:t>
                </a:r>
              </a:p>
            </p:txBody>
          </p:sp>
        </p:grpSp>
        <p:grpSp>
          <p:nvGrpSpPr>
            <p:cNvPr id="8" name="isļîḑe"/>
            <p:cNvGrpSpPr/>
            <p:nvPr/>
          </p:nvGrpSpPr>
          <p:grpSpPr>
            <a:xfrm>
              <a:off x="6060089" y="3507902"/>
              <a:ext cx="1129600" cy="1129600"/>
              <a:chOff x="4373610" y="3094579"/>
              <a:chExt cx="684037" cy="684037"/>
            </a:xfrm>
          </p:grpSpPr>
          <p:sp>
            <p:nvSpPr>
              <p:cNvPr id="34" name="í$ļiḋê"/>
              <p:cNvSpPr/>
              <p:nvPr/>
            </p:nvSpPr>
            <p:spPr>
              <a:xfrm>
                <a:off x="4373610" y="3094579"/>
                <a:ext cx="684037" cy="684037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ŝḻïdê"/>
              <p:cNvSpPr txBox="1"/>
              <p:nvPr/>
            </p:nvSpPr>
            <p:spPr>
              <a:xfrm>
                <a:off x="4560314" y="3343410"/>
                <a:ext cx="310627" cy="186376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40%</a:t>
                </a:r>
              </a:p>
            </p:txBody>
          </p:sp>
        </p:grpSp>
        <p:grpSp>
          <p:nvGrpSpPr>
            <p:cNvPr id="9" name="íşḻiḍê"/>
            <p:cNvGrpSpPr/>
            <p:nvPr/>
          </p:nvGrpSpPr>
          <p:grpSpPr>
            <a:xfrm>
              <a:off x="5840946" y="1282263"/>
              <a:ext cx="1314709" cy="1314706"/>
              <a:chOff x="4255116" y="1937462"/>
              <a:chExt cx="684037" cy="684037"/>
            </a:xfrm>
          </p:grpSpPr>
          <p:sp>
            <p:nvSpPr>
              <p:cNvPr id="32" name="iś1ídê"/>
              <p:cNvSpPr/>
              <p:nvPr/>
            </p:nvSpPr>
            <p:spPr>
              <a:xfrm>
                <a:off x="4255116" y="1937462"/>
                <a:ext cx="684037" cy="684037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ṥlíḓé"/>
              <p:cNvSpPr txBox="1"/>
              <p:nvPr/>
            </p:nvSpPr>
            <p:spPr>
              <a:xfrm>
                <a:off x="4477033" y="2207418"/>
                <a:ext cx="240202" cy="144122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50%</a:t>
                </a:r>
              </a:p>
            </p:txBody>
          </p:sp>
        </p:grpSp>
        <p:grpSp>
          <p:nvGrpSpPr>
            <p:cNvPr id="10" name="ïşľiḍé"/>
            <p:cNvGrpSpPr/>
            <p:nvPr/>
          </p:nvGrpSpPr>
          <p:grpSpPr>
            <a:xfrm>
              <a:off x="9037491" y="4374384"/>
              <a:ext cx="746636" cy="746633"/>
              <a:chOff x="6497389" y="3905020"/>
              <a:chExt cx="544842" cy="544840"/>
            </a:xfrm>
          </p:grpSpPr>
          <p:sp>
            <p:nvSpPr>
              <p:cNvPr id="30" name="iŝlíḓè"/>
              <p:cNvSpPr/>
              <p:nvPr/>
            </p:nvSpPr>
            <p:spPr>
              <a:xfrm>
                <a:off x="6497389" y="3905020"/>
                <a:ext cx="544842" cy="54484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ṣľïdè"/>
              <p:cNvSpPr txBox="1"/>
              <p:nvPr/>
            </p:nvSpPr>
            <p:spPr>
              <a:xfrm>
                <a:off x="6638797" y="4098831"/>
                <a:ext cx="262026" cy="157216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20%</a:t>
                </a:r>
              </a:p>
            </p:txBody>
          </p:sp>
        </p:grpSp>
        <p:grpSp>
          <p:nvGrpSpPr>
            <p:cNvPr id="11" name="iṡ1iḍé"/>
            <p:cNvGrpSpPr/>
            <p:nvPr/>
          </p:nvGrpSpPr>
          <p:grpSpPr>
            <a:xfrm>
              <a:off x="1546618" y="5745613"/>
              <a:ext cx="8576714" cy="275675"/>
              <a:chOff x="1546618" y="5745613"/>
              <a:chExt cx="8576714" cy="275675"/>
            </a:xfrm>
          </p:grpSpPr>
          <p:grpSp>
            <p:nvGrpSpPr>
              <p:cNvPr id="12" name="íṡ1iḑè"/>
              <p:cNvGrpSpPr/>
              <p:nvPr/>
            </p:nvGrpSpPr>
            <p:grpSpPr>
              <a:xfrm>
                <a:off x="1546618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28" name="íṥ1ïḓé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9" name="îṥḷîḍê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" name="iŝlîḋé"/>
              <p:cNvGrpSpPr/>
              <p:nvPr/>
            </p:nvGrpSpPr>
            <p:grpSpPr>
              <a:xfrm>
                <a:off x="3036772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26" name="ïŝľíḑè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7" name="íšľïdè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ïş1íḍé"/>
              <p:cNvGrpSpPr/>
              <p:nvPr/>
            </p:nvGrpSpPr>
            <p:grpSpPr>
              <a:xfrm>
                <a:off x="4526926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24" name="îSḻídè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5" name="íṩ1îďé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íṩľïdé"/>
              <p:cNvGrpSpPr/>
              <p:nvPr/>
            </p:nvGrpSpPr>
            <p:grpSpPr>
              <a:xfrm>
                <a:off x="6017080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22" name="ïṥḷîḓe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3" name="ïṩlíḑe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î$ḻídè"/>
              <p:cNvGrpSpPr/>
              <p:nvPr/>
            </p:nvGrpSpPr>
            <p:grpSpPr>
              <a:xfrm>
                <a:off x="7507234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20" name="iś1iḍè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1" name="ïṩľîdê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ïṧļïḍe"/>
              <p:cNvGrpSpPr/>
              <p:nvPr/>
            </p:nvGrpSpPr>
            <p:grpSpPr>
              <a:xfrm>
                <a:off x="8997387" y="5745613"/>
                <a:ext cx="1125945" cy="275675"/>
                <a:chOff x="1546618" y="5745613"/>
                <a:chExt cx="1125945" cy="275675"/>
              </a:xfrm>
            </p:grpSpPr>
            <p:sp>
              <p:nvSpPr>
                <p:cNvPr id="18" name="îśľiḍê"/>
                <p:cNvSpPr txBox="1"/>
                <p:nvPr/>
              </p:nvSpPr>
              <p:spPr>
                <a:xfrm>
                  <a:off x="1830418" y="5802659"/>
                  <a:ext cx="842145" cy="153888"/>
                </a:xfrm>
                <a:prstGeom prst="rect">
                  <a:avLst/>
                </a:prstGeom>
                <a:noFill/>
              </p:spPr>
              <p:txBody>
                <a:bodyPr wrap="none" lIns="72000" tIns="0" rIns="0" bIns="0" anchor="t" anchorCtr="0">
                  <a:normAutofit lnSpcReduction="10000"/>
                </a:bodyPr>
                <a:lstStyle/>
                <a:p>
                  <a:r>
                    <a:rPr lang="zh-CN" altLang="en-US" sz="1000" b="1" dirty="0"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9" name="î$ḷïḓe"/>
                <p:cNvSpPr>
                  <a:spLocks noChangeAspect="1"/>
                </p:cNvSpPr>
                <p:nvPr/>
              </p:nvSpPr>
              <p:spPr>
                <a:xfrm>
                  <a:off x="1546618" y="5745613"/>
                  <a:ext cx="283800" cy="27567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具体流程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38302" y="2030465"/>
            <a:ext cx="9603311" cy="4139185"/>
            <a:chOff x="1638300" y="2030461"/>
            <a:chExt cx="9603310" cy="4139185"/>
          </a:xfrm>
        </p:grpSpPr>
        <p:grpSp>
          <p:nvGrpSpPr>
            <p:cNvPr id="3" name="b76a429b-286e-4a90-9833-51d92443fb7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38300" y="2030461"/>
              <a:ext cx="9603310" cy="4139185"/>
              <a:chOff x="950390" y="1680952"/>
              <a:chExt cx="10291221" cy="4435686"/>
            </a:xfrm>
          </p:grpSpPr>
          <p:sp>
            <p:nvSpPr>
              <p:cNvPr id="4" name="îš1ïdè"/>
              <p:cNvSpPr/>
              <p:nvPr/>
            </p:nvSpPr>
            <p:spPr>
              <a:xfrm>
                <a:off x="2324795" y="3356992"/>
                <a:ext cx="7373620" cy="115212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íṧ1ïḑê"/>
              <p:cNvSpPr/>
              <p:nvPr/>
            </p:nvSpPr>
            <p:spPr>
              <a:xfrm>
                <a:off x="3719736" y="3573016"/>
                <a:ext cx="4608512" cy="720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9" name="ï$ľïḋe"/>
              <p:cNvGrpSpPr/>
              <p:nvPr/>
            </p:nvGrpSpPr>
            <p:grpSpPr>
              <a:xfrm>
                <a:off x="950390" y="4941168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1" name="îSļíḍe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 dirty="0" smtClean="0">
                      <a:ea typeface="微软雅黑" panose="020B0503020204020204" pitchFamily="34" charset="-122"/>
                    </a:rPr>
                  </a:b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ïṥlíḑe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 smtClean="0">
                      <a:solidFill>
                        <a:schemeClr val="accent4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îṩlîḋê"/>
              <p:cNvGrpSpPr/>
              <p:nvPr/>
            </p:nvGrpSpPr>
            <p:grpSpPr>
              <a:xfrm>
                <a:off x="4806986" y="4941168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íSḻíḍè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 dirty="0" smtClean="0">
                      <a:ea typeface="微软雅黑" panose="020B0503020204020204" pitchFamily="34" charset="-122"/>
                    </a:rPr>
                  </a:b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îṣḷíḍê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 smtClean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šľíḍe"/>
              <p:cNvGrpSpPr/>
              <p:nvPr/>
            </p:nvGrpSpPr>
            <p:grpSpPr>
              <a:xfrm>
                <a:off x="8663582" y="4941168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7" name="íṥḷíďé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 dirty="0" smtClean="0">
                      <a:ea typeface="微软雅黑" panose="020B0503020204020204" pitchFamily="34" charset="-122"/>
                    </a:rPr>
                  </a:br>
                  <a:r>
                    <a:rPr lang="zh-CN" altLang="en-US" sz="1100" dirty="0" smtClean="0"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íşliḓê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 smtClean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iṩľîdè"/>
              <p:cNvSpPr txBox="1"/>
              <p:nvPr/>
            </p:nvSpPr>
            <p:spPr>
              <a:xfrm>
                <a:off x="3536159" y="1680952"/>
                <a:ext cx="5119682" cy="5891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pPr algn="ctr"/>
                <a:r>
                  <a:rPr lang="zh-CN" altLang="en-US" sz="1200" dirty="0" smtClean="0">
                    <a:ea typeface="微软雅黑" panose="020B0503020204020204" pitchFamily="34" charset="-122"/>
                  </a:rPr>
                  <a:t>或许大小不同的文字错落的排版，更能够让枯燥的段落赋予变化！</a:t>
                </a:r>
                <a:br>
                  <a:rPr lang="zh-CN" altLang="en-US" sz="1200" dirty="0" smtClean="0">
                    <a:ea typeface="微软雅黑" panose="020B0503020204020204" pitchFamily="34" charset="-122"/>
                  </a:rPr>
                </a:br>
                <a:r>
                  <a:rPr lang="zh-CN" altLang="en-US" sz="1200" dirty="0" smtClean="0">
                    <a:ea typeface="微软雅黑" panose="020B0503020204020204" pitchFamily="34" charset="-122"/>
                  </a:rPr>
                  <a:t>主次分明的布局排版帮助</a:t>
                </a:r>
                <a:r>
                  <a:rPr lang="en-US" altLang="zh-CN" sz="1200" dirty="0" smtClean="0"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更好的传递和表达信息</a:t>
                </a:r>
                <a:endParaRPr lang="zh-CN" altLang="en-US" sz="1200" dirty="0"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167702" y="4725144"/>
                <a:ext cx="0" cy="1391494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024298" y="4725144"/>
                <a:ext cx="0" cy="1391494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35356" y="2386854"/>
              <a:ext cx="1409197" cy="140919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70712" y="2879741"/>
              <a:ext cx="1409197" cy="140919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835908" y="3091452"/>
              <a:ext cx="1409197" cy="1409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6469" y="4975765"/>
            <a:ext cx="5815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15a676a3-fe92-4e60-b81c-ae9aa438df1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67260" y="1876379"/>
            <a:ext cx="8857483" cy="4283357"/>
            <a:chOff x="1023118" y="1189881"/>
            <a:chExt cx="10145765" cy="4906352"/>
          </a:xfrm>
        </p:grpSpPr>
        <p:sp>
          <p:nvSpPr>
            <p:cNvPr id="4" name="î$ḷîḑê"/>
            <p:cNvSpPr/>
            <p:nvPr/>
          </p:nvSpPr>
          <p:spPr>
            <a:xfrm>
              <a:off x="5253649" y="2681631"/>
              <a:ext cx="1663548" cy="1434094"/>
            </a:xfrm>
            <a:prstGeom prst="hexagon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ṧḷîďe"/>
            <p:cNvSpPr/>
            <p:nvPr/>
          </p:nvSpPr>
          <p:spPr>
            <a:xfrm rot="20018120">
              <a:off x="2901226" y="3620647"/>
              <a:ext cx="2598786" cy="440541"/>
            </a:xfrm>
            <a:custGeom>
              <a:avLst/>
              <a:gdLst>
                <a:gd name="connsiteX0" fmla="*/ 0 w 2906658"/>
                <a:gd name="connsiteY0" fmla="*/ 0 h 360040"/>
                <a:gd name="connsiteX1" fmla="*/ 2906658 w 2906658"/>
                <a:gd name="connsiteY1" fmla="*/ 0 h 360040"/>
                <a:gd name="connsiteX2" fmla="*/ 2906658 w 2906658"/>
                <a:gd name="connsiteY2" fmla="*/ 360040 h 360040"/>
                <a:gd name="connsiteX3" fmla="*/ 0 w 2906658"/>
                <a:gd name="connsiteY3" fmla="*/ 360040 h 360040"/>
                <a:gd name="connsiteX4" fmla="*/ 0 w 2906658"/>
                <a:gd name="connsiteY4" fmla="*/ 0 h 360040"/>
                <a:gd name="connsiteX0-1" fmla="*/ 0 w 2906658"/>
                <a:gd name="connsiteY0-2" fmla="*/ 0 h 362876"/>
                <a:gd name="connsiteX1-3" fmla="*/ 2906658 w 2906658"/>
                <a:gd name="connsiteY1-4" fmla="*/ 0 h 362876"/>
                <a:gd name="connsiteX2-5" fmla="*/ 2906658 w 2906658"/>
                <a:gd name="connsiteY2-6" fmla="*/ 360040 h 362876"/>
                <a:gd name="connsiteX3-7" fmla="*/ 161267 w 2906658"/>
                <a:gd name="connsiteY3-8" fmla="*/ 362876 h 362876"/>
                <a:gd name="connsiteX4-9" fmla="*/ 0 w 2906658"/>
                <a:gd name="connsiteY4-10" fmla="*/ 360040 h 362876"/>
                <a:gd name="connsiteX5" fmla="*/ 0 w 2906658"/>
                <a:gd name="connsiteY5" fmla="*/ 0 h 362876"/>
                <a:gd name="connsiteX0-11" fmla="*/ 2850 w 2909508"/>
                <a:gd name="connsiteY0-12" fmla="*/ 0 h 362876"/>
                <a:gd name="connsiteX1-13" fmla="*/ 2909508 w 2909508"/>
                <a:gd name="connsiteY1-14" fmla="*/ 0 h 362876"/>
                <a:gd name="connsiteX2-15" fmla="*/ 2909508 w 2909508"/>
                <a:gd name="connsiteY2-16" fmla="*/ 360040 h 362876"/>
                <a:gd name="connsiteX3-17" fmla="*/ 164117 w 2909508"/>
                <a:gd name="connsiteY3-18" fmla="*/ 362876 h 362876"/>
                <a:gd name="connsiteX4-19" fmla="*/ 2850 w 2909508"/>
                <a:gd name="connsiteY4-20" fmla="*/ 360040 h 362876"/>
                <a:gd name="connsiteX5-21" fmla="*/ 0 w 2909508"/>
                <a:gd name="connsiteY5-22" fmla="*/ 272957 h 362876"/>
                <a:gd name="connsiteX6" fmla="*/ 2850 w 2909508"/>
                <a:gd name="connsiteY6" fmla="*/ 0 h 362876"/>
                <a:gd name="connsiteX0-23" fmla="*/ 2850 w 2909508"/>
                <a:gd name="connsiteY0-24" fmla="*/ 0 h 362876"/>
                <a:gd name="connsiteX1-25" fmla="*/ 2909508 w 2909508"/>
                <a:gd name="connsiteY1-26" fmla="*/ 0 h 362876"/>
                <a:gd name="connsiteX2-27" fmla="*/ 2909508 w 2909508"/>
                <a:gd name="connsiteY2-28" fmla="*/ 360040 h 362876"/>
                <a:gd name="connsiteX3-29" fmla="*/ 164117 w 2909508"/>
                <a:gd name="connsiteY3-30" fmla="*/ 362876 h 362876"/>
                <a:gd name="connsiteX4-31" fmla="*/ 0 w 2909508"/>
                <a:gd name="connsiteY4-32" fmla="*/ 272957 h 362876"/>
                <a:gd name="connsiteX5-33" fmla="*/ 2850 w 2909508"/>
                <a:gd name="connsiteY5-34" fmla="*/ 0 h 362876"/>
                <a:gd name="connsiteX0-35" fmla="*/ 477459 w 2909508"/>
                <a:gd name="connsiteY0-36" fmla="*/ 109450 h 362876"/>
                <a:gd name="connsiteX1-37" fmla="*/ 2909508 w 2909508"/>
                <a:gd name="connsiteY1-38" fmla="*/ 0 h 362876"/>
                <a:gd name="connsiteX2-39" fmla="*/ 2909508 w 2909508"/>
                <a:gd name="connsiteY2-40" fmla="*/ 360040 h 362876"/>
                <a:gd name="connsiteX3-41" fmla="*/ 164117 w 2909508"/>
                <a:gd name="connsiteY3-42" fmla="*/ 362876 h 362876"/>
                <a:gd name="connsiteX4-43" fmla="*/ 0 w 2909508"/>
                <a:gd name="connsiteY4-44" fmla="*/ 272957 h 362876"/>
                <a:gd name="connsiteX5-45" fmla="*/ 477459 w 2909508"/>
                <a:gd name="connsiteY5-46" fmla="*/ 109450 h 362876"/>
                <a:gd name="connsiteX0-47" fmla="*/ 477459 w 2909508"/>
                <a:gd name="connsiteY0-48" fmla="*/ 109450 h 427670"/>
                <a:gd name="connsiteX1-49" fmla="*/ 2909508 w 2909508"/>
                <a:gd name="connsiteY1-50" fmla="*/ 0 h 427670"/>
                <a:gd name="connsiteX2-51" fmla="*/ 2909508 w 2909508"/>
                <a:gd name="connsiteY2-52" fmla="*/ 360040 h 427670"/>
                <a:gd name="connsiteX3-53" fmla="*/ 306383 w 2909508"/>
                <a:gd name="connsiteY3-54" fmla="*/ 427670 h 427670"/>
                <a:gd name="connsiteX4-55" fmla="*/ 0 w 2909508"/>
                <a:gd name="connsiteY4-56" fmla="*/ 272957 h 427670"/>
                <a:gd name="connsiteX5-57" fmla="*/ 477459 w 2909508"/>
                <a:gd name="connsiteY5-58" fmla="*/ 109450 h 427670"/>
                <a:gd name="connsiteX0-59" fmla="*/ 477459 w 2909508"/>
                <a:gd name="connsiteY0-60" fmla="*/ 109450 h 427670"/>
                <a:gd name="connsiteX1-61" fmla="*/ 2909508 w 2909508"/>
                <a:gd name="connsiteY1-62" fmla="*/ 0 h 427670"/>
                <a:gd name="connsiteX2-63" fmla="*/ 2755828 w 2909508"/>
                <a:gd name="connsiteY2-64" fmla="*/ 306741 h 427670"/>
                <a:gd name="connsiteX3-65" fmla="*/ 306383 w 2909508"/>
                <a:gd name="connsiteY3-66" fmla="*/ 427670 h 427670"/>
                <a:gd name="connsiteX4-67" fmla="*/ 0 w 2909508"/>
                <a:gd name="connsiteY4-68" fmla="*/ 272957 h 427670"/>
                <a:gd name="connsiteX5-69" fmla="*/ 477459 w 2909508"/>
                <a:gd name="connsiteY5-70" fmla="*/ 109450 h 427670"/>
                <a:gd name="connsiteX0-71" fmla="*/ 171076 w 2603125"/>
                <a:gd name="connsiteY0-72" fmla="*/ 109450 h 427670"/>
                <a:gd name="connsiteX1-73" fmla="*/ 2603125 w 2603125"/>
                <a:gd name="connsiteY1-74" fmla="*/ 0 h 427670"/>
                <a:gd name="connsiteX2-75" fmla="*/ 2449445 w 2603125"/>
                <a:gd name="connsiteY2-76" fmla="*/ 306741 h 427670"/>
                <a:gd name="connsiteX3-77" fmla="*/ 0 w 2603125"/>
                <a:gd name="connsiteY3-78" fmla="*/ 427670 h 427670"/>
                <a:gd name="connsiteX4-79" fmla="*/ 171076 w 2603125"/>
                <a:gd name="connsiteY4-80" fmla="*/ 109450 h 427670"/>
                <a:gd name="connsiteX0-81" fmla="*/ 159911 w 2591960"/>
                <a:gd name="connsiteY0-82" fmla="*/ 109450 h 426772"/>
                <a:gd name="connsiteX1-83" fmla="*/ 2591960 w 2591960"/>
                <a:gd name="connsiteY1-84" fmla="*/ 0 h 426772"/>
                <a:gd name="connsiteX2-85" fmla="*/ 2438280 w 2591960"/>
                <a:gd name="connsiteY2-86" fmla="*/ 306741 h 426772"/>
                <a:gd name="connsiteX3-87" fmla="*/ 0 w 2591960"/>
                <a:gd name="connsiteY3-88" fmla="*/ 426772 h 426772"/>
                <a:gd name="connsiteX4-89" fmla="*/ 159911 w 2591960"/>
                <a:gd name="connsiteY4-90" fmla="*/ 109450 h 426772"/>
                <a:gd name="connsiteX0-91" fmla="*/ 165045 w 2597094"/>
                <a:gd name="connsiteY0-92" fmla="*/ 109450 h 432804"/>
                <a:gd name="connsiteX1-93" fmla="*/ 2597094 w 2597094"/>
                <a:gd name="connsiteY1-94" fmla="*/ 0 h 432804"/>
                <a:gd name="connsiteX2-95" fmla="*/ 2443414 w 2597094"/>
                <a:gd name="connsiteY2-96" fmla="*/ 306741 h 432804"/>
                <a:gd name="connsiteX3-97" fmla="*/ 0 w 2597094"/>
                <a:gd name="connsiteY3-98" fmla="*/ 432804 h 432804"/>
                <a:gd name="connsiteX4-99" fmla="*/ 165045 w 2597094"/>
                <a:gd name="connsiteY4-100" fmla="*/ 109450 h 432804"/>
                <a:gd name="connsiteX0-101" fmla="*/ 165045 w 2603949"/>
                <a:gd name="connsiteY0-102" fmla="*/ 114628 h 437982"/>
                <a:gd name="connsiteX1-103" fmla="*/ 2603949 w 2603949"/>
                <a:gd name="connsiteY1-104" fmla="*/ 0 h 437982"/>
                <a:gd name="connsiteX2-105" fmla="*/ 2443414 w 2603949"/>
                <a:gd name="connsiteY2-106" fmla="*/ 311919 h 437982"/>
                <a:gd name="connsiteX3-107" fmla="*/ 0 w 2603949"/>
                <a:gd name="connsiteY3-108" fmla="*/ 437982 h 437982"/>
                <a:gd name="connsiteX4-109" fmla="*/ 165045 w 2603949"/>
                <a:gd name="connsiteY4-110" fmla="*/ 114628 h 437982"/>
                <a:gd name="connsiteX0-111" fmla="*/ 165045 w 2603949"/>
                <a:gd name="connsiteY0-112" fmla="*/ 114628 h 437982"/>
                <a:gd name="connsiteX1-113" fmla="*/ 2603949 w 2603949"/>
                <a:gd name="connsiteY1-114" fmla="*/ 0 h 437982"/>
                <a:gd name="connsiteX2-115" fmla="*/ 2442561 w 2603949"/>
                <a:gd name="connsiteY2-116" fmla="*/ 313640 h 437982"/>
                <a:gd name="connsiteX3-117" fmla="*/ 0 w 2603949"/>
                <a:gd name="connsiteY3-118" fmla="*/ 437982 h 437982"/>
                <a:gd name="connsiteX4-119" fmla="*/ 165045 w 2603949"/>
                <a:gd name="connsiteY4-120" fmla="*/ 114628 h 437982"/>
                <a:gd name="connsiteX0-121" fmla="*/ 165045 w 2603949"/>
                <a:gd name="connsiteY0-122" fmla="*/ 114628 h 437982"/>
                <a:gd name="connsiteX1-123" fmla="*/ 2603949 w 2603949"/>
                <a:gd name="connsiteY1-124" fmla="*/ 0 h 437982"/>
                <a:gd name="connsiteX2-125" fmla="*/ 2438266 w 2603949"/>
                <a:gd name="connsiteY2-126" fmla="*/ 313655 h 437982"/>
                <a:gd name="connsiteX3-127" fmla="*/ 0 w 2603949"/>
                <a:gd name="connsiteY3-128" fmla="*/ 437982 h 437982"/>
                <a:gd name="connsiteX4-129" fmla="*/ 165045 w 2603949"/>
                <a:gd name="connsiteY4-130" fmla="*/ 114628 h 437982"/>
                <a:gd name="connsiteX0-131" fmla="*/ 165045 w 2598786"/>
                <a:gd name="connsiteY0-132" fmla="*/ 117187 h 440541"/>
                <a:gd name="connsiteX1-133" fmla="*/ 2598786 w 2598786"/>
                <a:gd name="connsiteY1-134" fmla="*/ 0 h 440541"/>
                <a:gd name="connsiteX2-135" fmla="*/ 2438266 w 2598786"/>
                <a:gd name="connsiteY2-136" fmla="*/ 316214 h 440541"/>
                <a:gd name="connsiteX3-137" fmla="*/ 0 w 2598786"/>
                <a:gd name="connsiteY3-138" fmla="*/ 440541 h 440541"/>
                <a:gd name="connsiteX4-139" fmla="*/ 165045 w 2598786"/>
                <a:gd name="connsiteY4-140" fmla="*/ 117187 h 440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98786" h="440541">
                  <a:moveTo>
                    <a:pt x="165045" y="117187"/>
                  </a:moveTo>
                  <a:lnTo>
                    <a:pt x="2598786" y="0"/>
                  </a:lnTo>
                  <a:lnTo>
                    <a:pt x="2438266" y="316214"/>
                  </a:lnTo>
                  <a:lnTo>
                    <a:pt x="0" y="440541"/>
                  </a:lnTo>
                  <a:lnTo>
                    <a:pt x="165045" y="1171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ŝḷíḑè"/>
            <p:cNvSpPr/>
            <p:nvPr/>
          </p:nvSpPr>
          <p:spPr>
            <a:xfrm>
              <a:off x="1484041" y="4253587"/>
              <a:ext cx="1656184" cy="36004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zh-CN" altLang="en-US" dirty="0"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7" name="íṣḻïḍé"/>
            <p:cNvSpPr/>
            <p:nvPr/>
          </p:nvSpPr>
          <p:spPr>
            <a:xfrm rot="1581880" flipH="1">
              <a:off x="6678915" y="3620646"/>
              <a:ext cx="2598786" cy="440541"/>
            </a:xfrm>
            <a:custGeom>
              <a:avLst/>
              <a:gdLst>
                <a:gd name="connsiteX0" fmla="*/ 0 w 2906658"/>
                <a:gd name="connsiteY0" fmla="*/ 0 h 360040"/>
                <a:gd name="connsiteX1" fmla="*/ 2906658 w 2906658"/>
                <a:gd name="connsiteY1" fmla="*/ 0 h 360040"/>
                <a:gd name="connsiteX2" fmla="*/ 2906658 w 2906658"/>
                <a:gd name="connsiteY2" fmla="*/ 360040 h 360040"/>
                <a:gd name="connsiteX3" fmla="*/ 0 w 2906658"/>
                <a:gd name="connsiteY3" fmla="*/ 360040 h 360040"/>
                <a:gd name="connsiteX4" fmla="*/ 0 w 2906658"/>
                <a:gd name="connsiteY4" fmla="*/ 0 h 360040"/>
                <a:gd name="connsiteX0-1" fmla="*/ 0 w 2906658"/>
                <a:gd name="connsiteY0-2" fmla="*/ 0 h 362876"/>
                <a:gd name="connsiteX1-3" fmla="*/ 2906658 w 2906658"/>
                <a:gd name="connsiteY1-4" fmla="*/ 0 h 362876"/>
                <a:gd name="connsiteX2-5" fmla="*/ 2906658 w 2906658"/>
                <a:gd name="connsiteY2-6" fmla="*/ 360040 h 362876"/>
                <a:gd name="connsiteX3-7" fmla="*/ 161267 w 2906658"/>
                <a:gd name="connsiteY3-8" fmla="*/ 362876 h 362876"/>
                <a:gd name="connsiteX4-9" fmla="*/ 0 w 2906658"/>
                <a:gd name="connsiteY4-10" fmla="*/ 360040 h 362876"/>
                <a:gd name="connsiteX5" fmla="*/ 0 w 2906658"/>
                <a:gd name="connsiteY5" fmla="*/ 0 h 362876"/>
                <a:gd name="connsiteX0-11" fmla="*/ 2850 w 2909508"/>
                <a:gd name="connsiteY0-12" fmla="*/ 0 h 362876"/>
                <a:gd name="connsiteX1-13" fmla="*/ 2909508 w 2909508"/>
                <a:gd name="connsiteY1-14" fmla="*/ 0 h 362876"/>
                <a:gd name="connsiteX2-15" fmla="*/ 2909508 w 2909508"/>
                <a:gd name="connsiteY2-16" fmla="*/ 360040 h 362876"/>
                <a:gd name="connsiteX3-17" fmla="*/ 164117 w 2909508"/>
                <a:gd name="connsiteY3-18" fmla="*/ 362876 h 362876"/>
                <a:gd name="connsiteX4-19" fmla="*/ 2850 w 2909508"/>
                <a:gd name="connsiteY4-20" fmla="*/ 360040 h 362876"/>
                <a:gd name="connsiteX5-21" fmla="*/ 0 w 2909508"/>
                <a:gd name="connsiteY5-22" fmla="*/ 272957 h 362876"/>
                <a:gd name="connsiteX6" fmla="*/ 2850 w 2909508"/>
                <a:gd name="connsiteY6" fmla="*/ 0 h 362876"/>
                <a:gd name="connsiteX0-23" fmla="*/ 2850 w 2909508"/>
                <a:gd name="connsiteY0-24" fmla="*/ 0 h 362876"/>
                <a:gd name="connsiteX1-25" fmla="*/ 2909508 w 2909508"/>
                <a:gd name="connsiteY1-26" fmla="*/ 0 h 362876"/>
                <a:gd name="connsiteX2-27" fmla="*/ 2909508 w 2909508"/>
                <a:gd name="connsiteY2-28" fmla="*/ 360040 h 362876"/>
                <a:gd name="connsiteX3-29" fmla="*/ 164117 w 2909508"/>
                <a:gd name="connsiteY3-30" fmla="*/ 362876 h 362876"/>
                <a:gd name="connsiteX4-31" fmla="*/ 0 w 2909508"/>
                <a:gd name="connsiteY4-32" fmla="*/ 272957 h 362876"/>
                <a:gd name="connsiteX5-33" fmla="*/ 2850 w 2909508"/>
                <a:gd name="connsiteY5-34" fmla="*/ 0 h 362876"/>
                <a:gd name="connsiteX0-35" fmla="*/ 477459 w 2909508"/>
                <a:gd name="connsiteY0-36" fmla="*/ 109450 h 362876"/>
                <a:gd name="connsiteX1-37" fmla="*/ 2909508 w 2909508"/>
                <a:gd name="connsiteY1-38" fmla="*/ 0 h 362876"/>
                <a:gd name="connsiteX2-39" fmla="*/ 2909508 w 2909508"/>
                <a:gd name="connsiteY2-40" fmla="*/ 360040 h 362876"/>
                <a:gd name="connsiteX3-41" fmla="*/ 164117 w 2909508"/>
                <a:gd name="connsiteY3-42" fmla="*/ 362876 h 362876"/>
                <a:gd name="connsiteX4-43" fmla="*/ 0 w 2909508"/>
                <a:gd name="connsiteY4-44" fmla="*/ 272957 h 362876"/>
                <a:gd name="connsiteX5-45" fmla="*/ 477459 w 2909508"/>
                <a:gd name="connsiteY5-46" fmla="*/ 109450 h 362876"/>
                <a:gd name="connsiteX0-47" fmla="*/ 477459 w 2909508"/>
                <a:gd name="connsiteY0-48" fmla="*/ 109450 h 427670"/>
                <a:gd name="connsiteX1-49" fmla="*/ 2909508 w 2909508"/>
                <a:gd name="connsiteY1-50" fmla="*/ 0 h 427670"/>
                <a:gd name="connsiteX2-51" fmla="*/ 2909508 w 2909508"/>
                <a:gd name="connsiteY2-52" fmla="*/ 360040 h 427670"/>
                <a:gd name="connsiteX3-53" fmla="*/ 306383 w 2909508"/>
                <a:gd name="connsiteY3-54" fmla="*/ 427670 h 427670"/>
                <a:gd name="connsiteX4-55" fmla="*/ 0 w 2909508"/>
                <a:gd name="connsiteY4-56" fmla="*/ 272957 h 427670"/>
                <a:gd name="connsiteX5-57" fmla="*/ 477459 w 2909508"/>
                <a:gd name="connsiteY5-58" fmla="*/ 109450 h 427670"/>
                <a:gd name="connsiteX0-59" fmla="*/ 477459 w 2909508"/>
                <a:gd name="connsiteY0-60" fmla="*/ 109450 h 427670"/>
                <a:gd name="connsiteX1-61" fmla="*/ 2909508 w 2909508"/>
                <a:gd name="connsiteY1-62" fmla="*/ 0 h 427670"/>
                <a:gd name="connsiteX2-63" fmla="*/ 2755828 w 2909508"/>
                <a:gd name="connsiteY2-64" fmla="*/ 306741 h 427670"/>
                <a:gd name="connsiteX3-65" fmla="*/ 306383 w 2909508"/>
                <a:gd name="connsiteY3-66" fmla="*/ 427670 h 427670"/>
                <a:gd name="connsiteX4-67" fmla="*/ 0 w 2909508"/>
                <a:gd name="connsiteY4-68" fmla="*/ 272957 h 427670"/>
                <a:gd name="connsiteX5-69" fmla="*/ 477459 w 2909508"/>
                <a:gd name="connsiteY5-70" fmla="*/ 109450 h 427670"/>
                <a:gd name="connsiteX0-71" fmla="*/ 171076 w 2603125"/>
                <a:gd name="connsiteY0-72" fmla="*/ 109450 h 427670"/>
                <a:gd name="connsiteX1-73" fmla="*/ 2603125 w 2603125"/>
                <a:gd name="connsiteY1-74" fmla="*/ 0 h 427670"/>
                <a:gd name="connsiteX2-75" fmla="*/ 2449445 w 2603125"/>
                <a:gd name="connsiteY2-76" fmla="*/ 306741 h 427670"/>
                <a:gd name="connsiteX3-77" fmla="*/ 0 w 2603125"/>
                <a:gd name="connsiteY3-78" fmla="*/ 427670 h 427670"/>
                <a:gd name="connsiteX4-79" fmla="*/ 171076 w 2603125"/>
                <a:gd name="connsiteY4-80" fmla="*/ 109450 h 427670"/>
                <a:gd name="connsiteX0-81" fmla="*/ 159911 w 2591960"/>
                <a:gd name="connsiteY0-82" fmla="*/ 109450 h 426772"/>
                <a:gd name="connsiteX1-83" fmla="*/ 2591960 w 2591960"/>
                <a:gd name="connsiteY1-84" fmla="*/ 0 h 426772"/>
                <a:gd name="connsiteX2-85" fmla="*/ 2438280 w 2591960"/>
                <a:gd name="connsiteY2-86" fmla="*/ 306741 h 426772"/>
                <a:gd name="connsiteX3-87" fmla="*/ 0 w 2591960"/>
                <a:gd name="connsiteY3-88" fmla="*/ 426772 h 426772"/>
                <a:gd name="connsiteX4-89" fmla="*/ 159911 w 2591960"/>
                <a:gd name="connsiteY4-90" fmla="*/ 109450 h 426772"/>
                <a:gd name="connsiteX0-91" fmla="*/ 165045 w 2597094"/>
                <a:gd name="connsiteY0-92" fmla="*/ 109450 h 432804"/>
                <a:gd name="connsiteX1-93" fmla="*/ 2597094 w 2597094"/>
                <a:gd name="connsiteY1-94" fmla="*/ 0 h 432804"/>
                <a:gd name="connsiteX2-95" fmla="*/ 2443414 w 2597094"/>
                <a:gd name="connsiteY2-96" fmla="*/ 306741 h 432804"/>
                <a:gd name="connsiteX3-97" fmla="*/ 0 w 2597094"/>
                <a:gd name="connsiteY3-98" fmla="*/ 432804 h 432804"/>
                <a:gd name="connsiteX4-99" fmla="*/ 165045 w 2597094"/>
                <a:gd name="connsiteY4-100" fmla="*/ 109450 h 432804"/>
                <a:gd name="connsiteX0-101" fmla="*/ 165045 w 2603949"/>
                <a:gd name="connsiteY0-102" fmla="*/ 114628 h 437982"/>
                <a:gd name="connsiteX1-103" fmla="*/ 2603949 w 2603949"/>
                <a:gd name="connsiteY1-104" fmla="*/ 0 h 437982"/>
                <a:gd name="connsiteX2-105" fmla="*/ 2443414 w 2603949"/>
                <a:gd name="connsiteY2-106" fmla="*/ 311919 h 437982"/>
                <a:gd name="connsiteX3-107" fmla="*/ 0 w 2603949"/>
                <a:gd name="connsiteY3-108" fmla="*/ 437982 h 437982"/>
                <a:gd name="connsiteX4-109" fmla="*/ 165045 w 2603949"/>
                <a:gd name="connsiteY4-110" fmla="*/ 114628 h 437982"/>
                <a:gd name="connsiteX0-111" fmla="*/ 165045 w 2603949"/>
                <a:gd name="connsiteY0-112" fmla="*/ 114628 h 437982"/>
                <a:gd name="connsiteX1-113" fmla="*/ 2603949 w 2603949"/>
                <a:gd name="connsiteY1-114" fmla="*/ 0 h 437982"/>
                <a:gd name="connsiteX2-115" fmla="*/ 2442561 w 2603949"/>
                <a:gd name="connsiteY2-116" fmla="*/ 313640 h 437982"/>
                <a:gd name="connsiteX3-117" fmla="*/ 0 w 2603949"/>
                <a:gd name="connsiteY3-118" fmla="*/ 437982 h 437982"/>
                <a:gd name="connsiteX4-119" fmla="*/ 165045 w 2603949"/>
                <a:gd name="connsiteY4-120" fmla="*/ 114628 h 437982"/>
                <a:gd name="connsiteX0-121" fmla="*/ 165045 w 2603949"/>
                <a:gd name="connsiteY0-122" fmla="*/ 114628 h 437982"/>
                <a:gd name="connsiteX1-123" fmla="*/ 2603949 w 2603949"/>
                <a:gd name="connsiteY1-124" fmla="*/ 0 h 437982"/>
                <a:gd name="connsiteX2-125" fmla="*/ 2438266 w 2603949"/>
                <a:gd name="connsiteY2-126" fmla="*/ 313655 h 437982"/>
                <a:gd name="connsiteX3-127" fmla="*/ 0 w 2603949"/>
                <a:gd name="connsiteY3-128" fmla="*/ 437982 h 437982"/>
                <a:gd name="connsiteX4-129" fmla="*/ 165045 w 2603949"/>
                <a:gd name="connsiteY4-130" fmla="*/ 114628 h 437982"/>
                <a:gd name="connsiteX0-131" fmla="*/ 165045 w 2598786"/>
                <a:gd name="connsiteY0-132" fmla="*/ 117187 h 440541"/>
                <a:gd name="connsiteX1-133" fmla="*/ 2598786 w 2598786"/>
                <a:gd name="connsiteY1-134" fmla="*/ 0 h 440541"/>
                <a:gd name="connsiteX2-135" fmla="*/ 2438266 w 2598786"/>
                <a:gd name="connsiteY2-136" fmla="*/ 316214 h 440541"/>
                <a:gd name="connsiteX3-137" fmla="*/ 0 w 2598786"/>
                <a:gd name="connsiteY3-138" fmla="*/ 440541 h 440541"/>
                <a:gd name="connsiteX4-139" fmla="*/ 165045 w 2598786"/>
                <a:gd name="connsiteY4-140" fmla="*/ 117187 h 440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98786" h="440541">
                  <a:moveTo>
                    <a:pt x="165045" y="117187"/>
                  </a:moveTo>
                  <a:lnTo>
                    <a:pt x="2598786" y="0"/>
                  </a:lnTo>
                  <a:lnTo>
                    <a:pt x="2438266" y="316214"/>
                  </a:lnTo>
                  <a:lnTo>
                    <a:pt x="0" y="440541"/>
                  </a:lnTo>
                  <a:lnTo>
                    <a:pt x="165045" y="11718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śļïḋe"/>
            <p:cNvSpPr/>
            <p:nvPr/>
          </p:nvSpPr>
          <p:spPr>
            <a:xfrm>
              <a:off x="5261013" y="3066519"/>
              <a:ext cx="165618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zh-CN" altLang="en-US" dirty="0"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9" name="íś1îďé"/>
            <p:cNvSpPr/>
            <p:nvPr/>
          </p:nvSpPr>
          <p:spPr>
            <a:xfrm>
              <a:off x="9033242" y="4253587"/>
              <a:ext cx="1656184" cy="36004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zh-CN" altLang="en-US" dirty="0">
                  <a:ea typeface="微软雅黑" panose="020B0503020204020204" pitchFamily="34" charset="-122"/>
                </a:rPr>
                <a:t>关键词</a:t>
              </a:r>
            </a:p>
          </p:txBody>
        </p:sp>
        <p:grpSp>
          <p:nvGrpSpPr>
            <p:cNvPr id="10" name="iSļíḋe"/>
            <p:cNvGrpSpPr/>
            <p:nvPr/>
          </p:nvGrpSpPr>
          <p:grpSpPr>
            <a:xfrm>
              <a:off x="1023118" y="5050231"/>
              <a:ext cx="2578029" cy="1046002"/>
              <a:chOff x="8662573" y="1518902"/>
              <a:chExt cx="2578029" cy="1046002"/>
            </a:xfrm>
            <a:noFill/>
          </p:grpSpPr>
          <p:sp>
            <p:nvSpPr>
              <p:cNvPr id="19" name="í$lîď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显示（</a:t>
                </a:r>
                <a:r>
                  <a:rPr lang="zh-CN" altLang="en-US" sz="1200" dirty="0">
                    <a:ea typeface="微软雅黑" panose="020B0503020204020204" pitchFamily="34" charset="-122"/>
                  </a:rPr>
                  <a:t>建议使用主题字体）</a:t>
                </a:r>
              </a:p>
            </p:txBody>
          </p:sp>
          <p:sp>
            <p:nvSpPr>
              <p:cNvPr id="20" name="îṧḻiḍ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11" name="îşlíḓê"/>
            <p:cNvSpPr txBox="1"/>
            <p:nvPr/>
          </p:nvSpPr>
          <p:spPr>
            <a:xfrm>
              <a:off x="4082196" y="4186214"/>
              <a:ext cx="4006454" cy="79156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Autofit/>
            </a:bodyPr>
            <a:lstStyle/>
            <a:p>
              <a:pPr algn="ctr" defTabSz="914400">
                <a:lnSpc>
                  <a:spcPct val="16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</a:t>
              </a:r>
              <a:r>
                <a:rPr lang="zh-CN" altLang="en-US" sz="1200" dirty="0" smtClean="0">
                  <a:ea typeface="微软雅黑" panose="020B0503020204020204" pitchFamily="34" charset="-122"/>
                </a:rPr>
                <a:t>显示</a:t>
              </a:r>
              <a:endParaRPr lang="en-US" altLang="zh-CN" sz="1200" dirty="0" smtClean="0">
                <a:ea typeface="微软雅黑" panose="020B0503020204020204" pitchFamily="34" charset="-122"/>
              </a:endParaRPr>
            </a:p>
            <a:p>
              <a:pPr algn="ctr" defTabSz="914400">
                <a:lnSpc>
                  <a:spcPct val="160000"/>
                </a:lnSpc>
                <a:spcBef>
                  <a:spcPct val="0"/>
                </a:spcBef>
                <a:defRPr/>
              </a:pPr>
              <a:r>
                <a:rPr lang="zh-CN" altLang="en-US" sz="1200" dirty="0" smtClean="0">
                  <a:ea typeface="微软雅黑" panose="020B0503020204020204" pitchFamily="34" charset="-122"/>
                </a:rPr>
                <a:t>如</a:t>
              </a:r>
              <a:r>
                <a:rPr lang="zh-CN" altLang="en-US" sz="1200" dirty="0">
                  <a:ea typeface="微软雅黑" panose="020B0503020204020204" pitchFamily="34" charset="-122"/>
                </a:rPr>
                <a:t>需更改请在（设置形状格式）菜单</a:t>
              </a:r>
              <a:r>
                <a:rPr lang="zh-CN" altLang="en-US" sz="1200" dirty="0" smtClean="0">
                  <a:ea typeface="微软雅黑" panose="020B0503020204020204" pitchFamily="34" charset="-122"/>
                </a:rPr>
                <a:t>下调整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íṧḷiḑe"/>
            <p:cNvSpPr/>
            <p:nvPr/>
          </p:nvSpPr>
          <p:spPr>
            <a:xfrm>
              <a:off x="4796409" y="3843516"/>
              <a:ext cx="2578029" cy="320994"/>
            </a:xfrm>
            <a:prstGeom prst="rect">
              <a:avLst/>
            </a:prstGeom>
            <a:solidFill>
              <a:srgbClr val="EFF8F5"/>
            </a:solidFill>
          </p:spPr>
          <p:txBody>
            <a:bodyPr wrap="square" lIns="90000" tIns="46800" rIns="90000" bIns="46800" anchor="b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</a:p>
          </p:txBody>
        </p:sp>
        <p:grpSp>
          <p:nvGrpSpPr>
            <p:cNvPr id="13" name="ïsļiḍé"/>
            <p:cNvGrpSpPr/>
            <p:nvPr/>
          </p:nvGrpSpPr>
          <p:grpSpPr>
            <a:xfrm>
              <a:off x="8590854" y="5050231"/>
              <a:ext cx="2578029" cy="1046002"/>
              <a:chOff x="8662573" y="1518902"/>
              <a:chExt cx="2578029" cy="1046002"/>
            </a:xfrm>
            <a:noFill/>
          </p:grpSpPr>
          <p:sp>
            <p:nvSpPr>
              <p:cNvPr id="17" name="í$ļîd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200" dirty="0" smtClean="0">
                    <a:ea typeface="微软雅黑" panose="020B0503020204020204" pitchFamily="34" charset="-122"/>
                  </a:rPr>
                  <a:t>显示（</a:t>
                </a:r>
                <a:r>
                  <a:rPr lang="zh-CN" altLang="en-US" sz="1200" dirty="0">
                    <a:ea typeface="微软雅黑" panose="020B0503020204020204" pitchFamily="34" charset="-122"/>
                  </a:rPr>
                  <a:t>建议使用主题字体）</a:t>
                </a:r>
              </a:p>
            </p:txBody>
          </p:sp>
          <p:sp>
            <p:nvSpPr>
              <p:cNvPr id="18" name="işḷid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4" name="işļídè"/>
            <p:cNvGrpSpPr/>
            <p:nvPr/>
          </p:nvGrpSpPr>
          <p:grpSpPr>
            <a:xfrm>
              <a:off x="3536159" y="1189881"/>
              <a:ext cx="5119683" cy="1070509"/>
              <a:chOff x="3536159" y="3725012"/>
              <a:chExt cx="5119683" cy="940703"/>
            </a:xfrm>
            <a:noFill/>
          </p:grpSpPr>
          <p:sp>
            <p:nvSpPr>
              <p:cNvPr id="15" name="iṧļiḍé"/>
              <p:cNvSpPr/>
              <p:nvPr/>
            </p:nvSpPr>
            <p:spPr>
              <a:xfrm>
                <a:off x="3536160" y="3725012"/>
                <a:ext cx="5119682" cy="4230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 lIns="90000" tIns="46800" rIns="90000" bIns="46800" anchor="ctr" anchorCtr="0">
                <a:normAutofit fontScale="92500" lnSpcReduction="10000"/>
              </a:bodyPr>
              <a:lstStyle/>
              <a:p>
                <a:pPr algn="ctr">
                  <a:buSzPct val="25000"/>
                </a:pPr>
                <a:r>
                  <a:rPr lang="zh-CN" altLang="en-US" sz="2400" b="1" dirty="0"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6" name="ïṧḻîḋe"/>
              <p:cNvSpPr txBox="1"/>
              <p:nvPr/>
            </p:nvSpPr>
            <p:spPr>
              <a:xfrm>
                <a:off x="3536159" y="4148027"/>
                <a:ext cx="5119682" cy="517688"/>
              </a:xfrm>
              <a:prstGeom prst="rect">
                <a:avLst/>
              </a:prstGeom>
              <a:grp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pPr algn="ctr"/>
                <a:r>
                  <a:rPr lang="zh-CN" altLang="en-US" sz="1200" dirty="0">
                    <a:ea typeface="微软雅黑" panose="020B0503020204020204" pitchFamily="34" charset="-122"/>
                  </a:rPr>
                  <a:t>或许大小不同的文字错落的排版，更能够让枯燥的段落赋予变化！</a:t>
                </a:r>
                <a:br>
                  <a:rPr lang="zh-CN" altLang="en-US" sz="1200" dirty="0"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ea typeface="微软雅黑" panose="020B0503020204020204" pitchFamily="34" charset="-122"/>
                  </a:rPr>
                  <a:t>主次分明的布局排版帮助</a:t>
                </a:r>
                <a:r>
                  <a:rPr lang="en-US" altLang="zh-CN" sz="1200" dirty="0"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ea typeface="微软雅黑" panose="020B0503020204020204" pitchFamily="34" charset="-122"/>
                  </a:rPr>
                  <a:t>更好的传递和表达信息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16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261692" y="1810398"/>
            <a:ext cx="9668616" cy="4037275"/>
            <a:chOff x="1128590" y="1835798"/>
            <a:chExt cx="9668616" cy="4037275"/>
          </a:xfrm>
        </p:grpSpPr>
        <p:sp>
          <p:nvSpPr>
            <p:cNvPr id="5" name="îsḻíďe"/>
            <p:cNvSpPr/>
            <p:nvPr/>
          </p:nvSpPr>
          <p:spPr>
            <a:xfrm>
              <a:off x="5182557" y="1835798"/>
              <a:ext cx="2345731" cy="1880483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şľîďè"/>
            <p:cNvSpPr/>
            <p:nvPr/>
          </p:nvSpPr>
          <p:spPr>
            <a:xfrm>
              <a:off x="7528288" y="1835799"/>
              <a:ext cx="3268918" cy="1880483"/>
            </a:xfrm>
            <a:prstGeom prst="wedgeRectCallout">
              <a:avLst>
                <a:gd name="adj1" fmla="val -52586"/>
                <a:gd name="adj2" fmla="val 71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$ḻîdê"/>
            <p:cNvSpPr/>
            <p:nvPr/>
          </p:nvSpPr>
          <p:spPr>
            <a:xfrm>
              <a:off x="4397508" y="3992590"/>
              <a:ext cx="2345731" cy="1880483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$lïde"/>
            <p:cNvSpPr/>
            <p:nvPr/>
          </p:nvSpPr>
          <p:spPr>
            <a:xfrm flipH="1">
              <a:off x="1128590" y="3992590"/>
              <a:ext cx="3268918" cy="1880483"/>
            </a:xfrm>
            <a:prstGeom prst="wedgeRectCallout">
              <a:avLst>
                <a:gd name="adj1" fmla="val -52586"/>
                <a:gd name="adj2" fmla="val 714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iśḻíḓê"/>
            <p:cNvGrpSpPr/>
            <p:nvPr/>
          </p:nvGrpSpPr>
          <p:grpSpPr>
            <a:xfrm>
              <a:off x="7741728" y="2199480"/>
              <a:ext cx="2842038" cy="1153120"/>
              <a:chOff x="8662573" y="1518902"/>
              <a:chExt cx="2578029" cy="1046002"/>
            </a:xfrm>
          </p:grpSpPr>
          <p:sp>
            <p:nvSpPr>
              <p:cNvPr id="21" name="íṥľíď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îṥḷî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iṣľiḋê"/>
            <p:cNvGrpSpPr/>
            <p:nvPr/>
          </p:nvGrpSpPr>
          <p:grpSpPr>
            <a:xfrm>
              <a:off x="1342030" y="4356271"/>
              <a:ext cx="2842038" cy="1153120"/>
              <a:chOff x="8662573" y="1518902"/>
              <a:chExt cx="2578029" cy="1046002"/>
            </a:xfrm>
          </p:grpSpPr>
          <p:sp>
            <p:nvSpPr>
              <p:cNvPr id="17" name="ïşļid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1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í$1í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b="-1007"/>
          <a:stretch>
            <a:fillRect/>
          </a:stretch>
        </p:blipFill>
        <p:spPr>
          <a:xfrm>
            <a:off x="4971104" y="-342900"/>
            <a:ext cx="7220896" cy="76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700" y="-12701"/>
            <a:ext cx="5029200" cy="4398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t="-5"/>
          <a:stretch>
            <a:fillRect/>
          </a:stretch>
        </p:blipFill>
        <p:spPr>
          <a:xfrm>
            <a:off x="2" y="4398459"/>
            <a:ext cx="5041900" cy="2484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700" y="5786949"/>
            <a:ext cx="12192000" cy="1409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V="1">
            <a:off x="12700" y="-427240"/>
            <a:ext cx="12192000" cy="1409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4902" y="2786625"/>
            <a:ext cx="588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 smtClean="0">
                <a:solidFill>
                  <a:srgbClr val="E9551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谢谢观看</a:t>
            </a:r>
            <a:endParaRPr lang="zh-CN" altLang="en-US" sz="9600" dirty="0">
              <a:solidFill>
                <a:srgbClr val="E9551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79671" y="4975765"/>
            <a:ext cx="5432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传统节日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518588" y="733415"/>
            <a:ext cx="215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传统节日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11358" y="2166566"/>
            <a:ext cx="8769289" cy="3650996"/>
            <a:chOff x="1711355" y="2166566"/>
            <a:chExt cx="8769289" cy="3650996"/>
          </a:xfrm>
        </p:grpSpPr>
        <p:grpSp>
          <p:nvGrpSpPr>
            <p:cNvPr id="3" name="5fc5dc90-82f3-4546-8867-741041459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711355" y="2166566"/>
              <a:ext cx="8769289" cy="3650996"/>
              <a:chOff x="1477405" y="1633166"/>
              <a:chExt cx="8769289" cy="3650996"/>
            </a:xfrm>
          </p:grpSpPr>
          <p:grpSp>
            <p:nvGrpSpPr>
              <p:cNvPr id="4" name="iS1ïḋe"/>
              <p:cNvGrpSpPr/>
              <p:nvPr/>
            </p:nvGrpSpPr>
            <p:grpSpPr>
              <a:xfrm>
                <a:off x="4007768" y="3501008"/>
                <a:ext cx="1798551" cy="1783154"/>
                <a:chOff x="4240774" y="3658107"/>
                <a:chExt cx="1798551" cy="1783154"/>
              </a:xfrm>
            </p:grpSpPr>
            <p:sp>
              <p:nvSpPr>
                <p:cNvPr id="31" name="îşḻiḍé"/>
                <p:cNvSpPr/>
                <p:nvPr/>
              </p:nvSpPr>
              <p:spPr>
                <a:xfrm>
                  <a:off x="4240774" y="3658107"/>
                  <a:ext cx="1798551" cy="1783154"/>
                </a:xfrm>
                <a:custGeom>
                  <a:avLst/>
                  <a:gdLst>
                    <a:gd name="connsiteX0" fmla="*/ 833645 w 1678460"/>
                    <a:gd name="connsiteY0" fmla="*/ 185289 h 1664090"/>
                    <a:gd name="connsiteX1" fmla="*/ 186889 w 1678460"/>
                    <a:gd name="connsiteY1" fmla="*/ 832045 h 1664090"/>
                    <a:gd name="connsiteX2" fmla="*/ 186889 w 1678460"/>
                    <a:gd name="connsiteY2" fmla="*/ 1170350 h 1664090"/>
                    <a:gd name="connsiteX3" fmla="*/ 495340 w 1678460"/>
                    <a:gd name="connsiteY3" fmla="*/ 1478801 h 1664090"/>
                    <a:gd name="connsiteX4" fmla="*/ 844815 w 1678460"/>
                    <a:gd name="connsiteY4" fmla="*/ 1478801 h 1664090"/>
                    <a:gd name="connsiteX5" fmla="*/ 1491571 w 1678460"/>
                    <a:gd name="connsiteY5" fmla="*/ 832045 h 1664090"/>
                    <a:gd name="connsiteX6" fmla="*/ 1491571 w 1678460"/>
                    <a:gd name="connsiteY6" fmla="*/ 493740 h 1664090"/>
                    <a:gd name="connsiteX7" fmla="*/ 1183120 w 1678460"/>
                    <a:gd name="connsiteY7" fmla="*/ 185289 h 1664090"/>
                    <a:gd name="connsiteX8" fmla="*/ 832045 w 1678460"/>
                    <a:gd name="connsiteY8" fmla="*/ 0 h 1664090"/>
                    <a:gd name="connsiteX9" fmla="*/ 1678460 w 1678460"/>
                    <a:gd name="connsiteY9" fmla="*/ 0 h 1664090"/>
                    <a:gd name="connsiteX10" fmla="*/ 1678460 w 1678460"/>
                    <a:gd name="connsiteY10" fmla="*/ 832045 h 1664090"/>
                    <a:gd name="connsiteX11" fmla="*/ 846415 w 1678460"/>
                    <a:gd name="connsiteY11" fmla="*/ 1664090 h 1664090"/>
                    <a:gd name="connsiteX12" fmla="*/ 0 w 1678460"/>
                    <a:gd name="connsiteY12" fmla="*/ 1664090 h 1664090"/>
                    <a:gd name="connsiteX13" fmla="*/ 0 w 1678460"/>
                    <a:gd name="connsiteY13" fmla="*/ 832045 h 1664090"/>
                    <a:gd name="connsiteX14" fmla="*/ 832045 w 1678460"/>
                    <a:gd name="connsiteY14" fmla="*/ 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8460" h="1664090">
                      <a:moveTo>
                        <a:pt x="833645" y="185289"/>
                      </a:moveTo>
                      <a:cubicBezTo>
                        <a:pt x="476452" y="185289"/>
                        <a:pt x="186889" y="474852"/>
                        <a:pt x="186889" y="832045"/>
                      </a:cubicBezTo>
                      <a:lnTo>
                        <a:pt x="186889" y="1170350"/>
                      </a:ln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close/>
                      <a:moveTo>
                        <a:pt x="832045" y="0"/>
                      </a:move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lnTo>
                        <a:pt x="0" y="1664090"/>
                      </a:ln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í$lïḑe"/>
                <p:cNvSpPr/>
                <p:nvPr/>
              </p:nvSpPr>
              <p:spPr>
                <a:xfrm rot="10800000">
                  <a:off x="4601381" y="4018715"/>
                  <a:ext cx="1071110" cy="1061939"/>
                </a:xfrm>
                <a:custGeom>
                  <a:avLst/>
                  <a:gdLst>
                    <a:gd name="connsiteX0" fmla="*/ 503121 w 999590"/>
                    <a:gd name="connsiteY0" fmla="*/ 880685 h 991032"/>
                    <a:gd name="connsiteX1" fmla="*/ 888290 w 999590"/>
                    <a:gd name="connsiteY1" fmla="*/ 495516 h 991032"/>
                    <a:gd name="connsiteX2" fmla="*/ 888290 w 999590"/>
                    <a:gd name="connsiteY2" fmla="*/ 294042 h 991032"/>
                    <a:gd name="connsiteX3" fmla="*/ 704595 w 999590"/>
                    <a:gd name="connsiteY3" fmla="*/ 110347 h 991032"/>
                    <a:gd name="connsiteX4" fmla="*/ 496469 w 999590"/>
                    <a:gd name="connsiteY4" fmla="*/ 110347 h 991032"/>
                    <a:gd name="connsiteX5" fmla="*/ 111300 w 999590"/>
                    <a:gd name="connsiteY5" fmla="*/ 495516 h 991032"/>
                    <a:gd name="connsiteX6" fmla="*/ 111300 w 999590"/>
                    <a:gd name="connsiteY6" fmla="*/ 696990 h 991032"/>
                    <a:gd name="connsiteX7" fmla="*/ 294995 w 999590"/>
                    <a:gd name="connsiteY7" fmla="*/ 880685 h 991032"/>
                    <a:gd name="connsiteX8" fmla="*/ 504074 w 999590"/>
                    <a:gd name="connsiteY8" fmla="*/ 991032 h 991032"/>
                    <a:gd name="connsiteX9" fmla="*/ 236321 w 999590"/>
                    <a:gd name="connsiteY9" fmla="*/ 991032 h 991032"/>
                    <a:gd name="connsiteX10" fmla="*/ 0 w 999590"/>
                    <a:gd name="connsiteY10" fmla="*/ 754711 h 991032"/>
                    <a:gd name="connsiteX11" fmla="*/ 0 w 999590"/>
                    <a:gd name="connsiteY11" fmla="*/ 495516 h 991032"/>
                    <a:gd name="connsiteX12" fmla="*/ 495516 w 999590"/>
                    <a:gd name="connsiteY12" fmla="*/ 0 h 991032"/>
                    <a:gd name="connsiteX13" fmla="*/ 763269 w 999590"/>
                    <a:gd name="connsiteY13" fmla="*/ 0 h 991032"/>
                    <a:gd name="connsiteX14" fmla="*/ 999590 w 999590"/>
                    <a:gd name="connsiteY14" fmla="*/ 236321 h 991032"/>
                    <a:gd name="connsiteX15" fmla="*/ 999590 w 999590"/>
                    <a:gd name="connsiteY15" fmla="*/ 495516 h 991032"/>
                    <a:gd name="connsiteX16" fmla="*/ 504074 w 999590"/>
                    <a:gd name="connsiteY16" fmla="*/ 991032 h 99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9590" h="991032">
                      <a:moveTo>
                        <a:pt x="503121" y="880685"/>
                      </a:moveTo>
                      <a:cubicBezTo>
                        <a:pt x="715844" y="880685"/>
                        <a:pt x="888290" y="708239"/>
                        <a:pt x="888290" y="495516"/>
                      </a:cubicBezTo>
                      <a:lnTo>
                        <a:pt x="888290" y="294042"/>
                      </a:lnTo>
                      <a:cubicBezTo>
                        <a:pt x="888290" y="192590"/>
                        <a:pt x="806047" y="110347"/>
                        <a:pt x="704595" y="110347"/>
                      </a:cubicBezTo>
                      <a:lnTo>
                        <a:pt x="496469" y="110347"/>
                      </a:lnTo>
                      <a:cubicBezTo>
                        <a:pt x="283746" y="110347"/>
                        <a:pt x="111300" y="282793"/>
                        <a:pt x="111300" y="495516"/>
                      </a:cubicBezTo>
                      <a:lnTo>
                        <a:pt x="111300" y="696990"/>
                      </a:lnTo>
                      <a:cubicBezTo>
                        <a:pt x="111300" y="798442"/>
                        <a:pt x="193543" y="880685"/>
                        <a:pt x="294995" y="880685"/>
                      </a:cubicBezTo>
                      <a:close/>
                      <a:moveTo>
                        <a:pt x="504074" y="991032"/>
                      </a:moveTo>
                      <a:lnTo>
                        <a:pt x="236321" y="991032"/>
                      </a:lnTo>
                      <a:cubicBezTo>
                        <a:pt x="105805" y="991032"/>
                        <a:pt x="0" y="885227"/>
                        <a:pt x="0" y="754711"/>
                      </a:cubicBezTo>
                      <a:lnTo>
                        <a:pt x="0" y="495516"/>
                      </a:lnTo>
                      <a:cubicBezTo>
                        <a:pt x="0" y="221850"/>
                        <a:pt x="221850" y="0"/>
                        <a:pt x="495516" y="0"/>
                      </a:cubicBezTo>
                      <a:lnTo>
                        <a:pt x="763269" y="0"/>
                      </a:lnTo>
                      <a:cubicBezTo>
                        <a:pt x="893785" y="0"/>
                        <a:pt x="999590" y="105805"/>
                        <a:pt x="999590" y="236321"/>
                      </a:cubicBezTo>
                      <a:lnTo>
                        <a:pt x="999590" y="495516"/>
                      </a:lnTo>
                      <a:cubicBezTo>
                        <a:pt x="999590" y="769182"/>
                        <a:pt x="777740" y="991032"/>
                        <a:pt x="504074" y="9910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i$1îḓé"/>
              <p:cNvGrpSpPr/>
              <p:nvPr/>
            </p:nvGrpSpPr>
            <p:grpSpPr>
              <a:xfrm>
                <a:off x="4023165" y="1633166"/>
                <a:ext cx="1783154" cy="1798551"/>
                <a:chOff x="3273487" y="1407637"/>
                <a:chExt cx="1248068" cy="1258845"/>
              </a:xfrm>
            </p:grpSpPr>
            <p:sp>
              <p:nvSpPr>
                <p:cNvPr id="29" name="ïṣḷîḑê"/>
                <p:cNvSpPr/>
                <p:nvPr/>
              </p:nvSpPr>
              <p:spPr>
                <a:xfrm rot="5400000">
                  <a:off x="3268098" y="1413026"/>
                  <a:ext cx="1258845" cy="1248068"/>
                </a:xfrm>
                <a:custGeom>
                  <a:avLst/>
                  <a:gdLst>
                    <a:gd name="connsiteX0" fmla="*/ 186889 w 1678460"/>
                    <a:gd name="connsiteY0" fmla="*/ 1170350 h 1664090"/>
                    <a:gd name="connsiteX1" fmla="*/ 495340 w 1678460"/>
                    <a:gd name="connsiteY1" fmla="*/ 1478801 h 1664090"/>
                    <a:gd name="connsiteX2" fmla="*/ 844815 w 1678460"/>
                    <a:gd name="connsiteY2" fmla="*/ 1478801 h 1664090"/>
                    <a:gd name="connsiteX3" fmla="*/ 1491571 w 1678460"/>
                    <a:gd name="connsiteY3" fmla="*/ 832045 h 1664090"/>
                    <a:gd name="connsiteX4" fmla="*/ 1491571 w 1678460"/>
                    <a:gd name="connsiteY4" fmla="*/ 493740 h 1664090"/>
                    <a:gd name="connsiteX5" fmla="*/ 1183120 w 1678460"/>
                    <a:gd name="connsiteY5" fmla="*/ 185289 h 1664090"/>
                    <a:gd name="connsiteX6" fmla="*/ 833645 w 1678460"/>
                    <a:gd name="connsiteY6" fmla="*/ 185289 h 1664090"/>
                    <a:gd name="connsiteX7" fmla="*/ 186889 w 1678460"/>
                    <a:gd name="connsiteY7" fmla="*/ 832045 h 1664090"/>
                    <a:gd name="connsiteX8" fmla="*/ 0 w 1678460"/>
                    <a:gd name="connsiteY8" fmla="*/ 1664090 h 1664090"/>
                    <a:gd name="connsiteX9" fmla="*/ 0 w 1678460"/>
                    <a:gd name="connsiteY9" fmla="*/ 832045 h 1664090"/>
                    <a:gd name="connsiteX10" fmla="*/ 832045 w 1678460"/>
                    <a:gd name="connsiteY10" fmla="*/ 0 h 1664090"/>
                    <a:gd name="connsiteX11" fmla="*/ 1678460 w 1678460"/>
                    <a:gd name="connsiteY11" fmla="*/ 0 h 1664090"/>
                    <a:gd name="connsiteX12" fmla="*/ 1678460 w 1678460"/>
                    <a:gd name="connsiteY12" fmla="*/ 832045 h 1664090"/>
                    <a:gd name="connsiteX13" fmla="*/ 846415 w 1678460"/>
                    <a:gd name="connsiteY13" fmla="*/ 166409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78460" h="1664090">
                      <a:moveTo>
                        <a:pt x="186889" y="1170350"/>
                      </a:move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lnTo>
                        <a:pt x="833645" y="185289"/>
                      </a:lnTo>
                      <a:cubicBezTo>
                        <a:pt x="476452" y="185289"/>
                        <a:pt x="186889" y="474852"/>
                        <a:pt x="186889" y="832045"/>
                      </a:cubicBezTo>
                      <a:close/>
                      <a:moveTo>
                        <a:pt x="0" y="1664090"/>
                      </a:move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ïṡḷiḍe"/>
                <p:cNvSpPr/>
                <p:nvPr/>
              </p:nvSpPr>
              <p:spPr>
                <a:xfrm rot="5400000">
                  <a:off x="3538911" y="1666948"/>
                  <a:ext cx="723639" cy="749693"/>
                </a:xfrm>
                <a:custGeom>
                  <a:avLst/>
                  <a:gdLst>
                    <a:gd name="connsiteX0" fmla="*/ 112428 w 964852"/>
                    <a:gd name="connsiteY0" fmla="*/ 709448 h 999590"/>
                    <a:gd name="connsiteX1" fmla="*/ 291270 w 964852"/>
                    <a:gd name="connsiteY1" fmla="*/ 888290 h 999590"/>
                    <a:gd name="connsiteX2" fmla="*/ 487422 w 964852"/>
                    <a:gd name="connsiteY2" fmla="*/ 888290 h 999590"/>
                    <a:gd name="connsiteX3" fmla="*/ 862416 w 964852"/>
                    <a:gd name="connsiteY3" fmla="*/ 513296 h 999590"/>
                    <a:gd name="connsiteX4" fmla="*/ 862416 w 964852"/>
                    <a:gd name="connsiteY4" fmla="*/ 290142 h 999590"/>
                    <a:gd name="connsiteX5" fmla="*/ 683574 w 964852"/>
                    <a:gd name="connsiteY5" fmla="*/ 111300 h 999590"/>
                    <a:gd name="connsiteX6" fmla="*/ 487422 w 964852"/>
                    <a:gd name="connsiteY6" fmla="*/ 111300 h 999590"/>
                    <a:gd name="connsiteX7" fmla="*/ 112428 w 964852"/>
                    <a:gd name="connsiteY7" fmla="*/ 486294 h 999590"/>
                    <a:gd name="connsiteX8" fmla="*/ 0 w 964852"/>
                    <a:gd name="connsiteY8" fmla="*/ 769511 h 999590"/>
                    <a:gd name="connsiteX9" fmla="*/ 0 w 964852"/>
                    <a:gd name="connsiteY9" fmla="*/ 482426 h 999590"/>
                    <a:gd name="connsiteX10" fmla="*/ 482426 w 964852"/>
                    <a:gd name="connsiteY10" fmla="*/ 0 h 999590"/>
                    <a:gd name="connsiteX11" fmla="*/ 734773 w 964852"/>
                    <a:gd name="connsiteY11" fmla="*/ 0 h 999590"/>
                    <a:gd name="connsiteX12" fmla="*/ 964852 w 964852"/>
                    <a:gd name="connsiteY12" fmla="*/ 230079 h 999590"/>
                    <a:gd name="connsiteX13" fmla="*/ 964852 w 964852"/>
                    <a:gd name="connsiteY13" fmla="*/ 517164 h 999590"/>
                    <a:gd name="connsiteX14" fmla="*/ 482426 w 964852"/>
                    <a:gd name="connsiteY14" fmla="*/ 999590 h 999590"/>
                    <a:gd name="connsiteX15" fmla="*/ 230079 w 964852"/>
                    <a:gd name="connsiteY15" fmla="*/ 999590 h 999590"/>
                    <a:gd name="connsiteX16" fmla="*/ 0 w 964852"/>
                    <a:gd name="connsiteY16" fmla="*/ 769511 h 999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4852" h="999590">
                      <a:moveTo>
                        <a:pt x="112428" y="709448"/>
                      </a:moveTo>
                      <a:cubicBezTo>
                        <a:pt x="112428" y="808220"/>
                        <a:pt x="192498" y="888290"/>
                        <a:pt x="291270" y="888290"/>
                      </a:cubicBezTo>
                      <a:lnTo>
                        <a:pt x="487422" y="888290"/>
                      </a:lnTo>
                      <a:cubicBezTo>
                        <a:pt x="694525" y="888290"/>
                        <a:pt x="862416" y="720399"/>
                        <a:pt x="862416" y="513296"/>
                      </a:cubicBezTo>
                      <a:lnTo>
                        <a:pt x="862416" y="290142"/>
                      </a:lnTo>
                      <a:cubicBezTo>
                        <a:pt x="862416" y="191370"/>
                        <a:pt x="782346" y="111300"/>
                        <a:pt x="683574" y="111300"/>
                      </a:cubicBezTo>
                      <a:lnTo>
                        <a:pt x="487422" y="111300"/>
                      </a:lnTo>
                      <a:cubicBezTo>
                        <a:pt x="280319" y="111300"/>
                        <a:pt x="112428" y="279191"/>
                        <a:pt x="112428" y="486294"/>
                      </a:cubicBezTo>
                      <a:close/>
                      <a:moveTo>
                        <a:pt x="0" y="769511"/>
                      </a:moveTo>
                      <a:lnTo>
                        <a:pt x="0" y="482426"/>
                      </a:lnTo>
                      <a:cubicBezTo>
                        <a:pt x="0" y="215989"/>
                        <a:pt x="215989" y="0"/>
                        <a:pt x="482426" y="0"/>
                      </a:cubicBezTo>
                      <a:lnTo>
                        <a:pt x="734773" y="0"/>
                      </a:lnTo>
                      <a:cubicBezTo>
                        <a:pt x="861842" y="0"/>
                        <a:pt x="964852" y="103010"/>
                        <a:pt x="964852" y="230079"/>
                      </a:cubicBezTo>
                      <a:lnTo>
                        <a:pt x="964852" y="517164"/>
                      </a:lnTo>
                      <a:cubicBezTo>
                        <a:pt x="964852" y="783601"/>
                        <a:pt x="748863" y="999590"/>
                        <a:pt x="482426" y="999590"/>
                      </a:cubicBezTo>
                      <a:lnTo>
                        <a:pt x="230079" y="999590"/>
                      </a:lnTo>
                      <a:cubicBezTo>
                        <a:pt x="103010" y="999590"/>
                        <a:pt x="0" y="896580"/>
                        <a:pt x="0" y="7695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îsľïďé"/>
              <p:cNvGrpSpPr/>
              <p:nvPr/>
            </p:nvGrpSpPr>
            <p:grpSpPr>
              <a:xfrm>
                <a:off x="5898962" y="1648563"/>
                <a:ext cx="1798551" cy="1783154"/>
                <a:chOff x="4560089" y="1430787"/>
                <a:chExt cx="1258845" cy="1248068"/>
              </a:xfrm>
            </p:grpSpPr>
            <p:sp>
              <p:nvSpPr>
                <p:cNvPr id="25" name="îŝ1îďé"/>
                <p:cNvSpPr/>
                <p:nvPr/>
              </p:nvSpPr>
              <p:spPr>
                <a:xfrm>
                  <a:off x="4560089" y="1430787"/>
                  <a:ext cx="1258845" cy="1248068"/>
                </a:xfrm>
                <a:custGeom>
                  <a:avLst/>
                  <a:gdLst>
                    <a:gd name="connsiteX0" fmla="*/ 833645 w 1678460"/>
                    <a:gd name="connsiteY0" fmla="*/ 185289 h 1664090"/>
                    <a:gd name="connsiteX1" fmla="*/ 186889 w 1678460"/>
                    <a:gd name="connsiteY1" fmla="*/ 832045 h 1664090"/>
                    <a:gd name="connsiteX2" fmla="*/ 186889 w 1678460"/>
                    <a:gd name="connsiteY2" fmla="*/ 1170350 h 1664090"/>
                    <a:gd name="connsiteX3" fmla="*/ 495340 w 1678460"/>
                    <a:gd name="connsiteY3" fmla="*/ 1478801 h 1664090"/>
                    <a:gd name="connsiteX4" fmla="*/ 844815 w 1678460"/>
                    <a:gd name="connsiteY4" fmla="*/ 1478801 h 1664090"/>
                    <a:gd name="connsiteX5" fmla="*/ 1491571 w 1678460"/>
                    <a:gd name="connsiteY5" fmla="*/ 832045 h 1664090"/>
                    <a:gd name="connsiteX6" fmla="*/ 1491571 w 1678460"/>
                    <a:gd name="connsiteY6" fmla="*/ 493740 h 1664090"/>
                    <a:gd name="connsiteX7" fmla="*/ 1183120 w 1678460"/>
                    <a:gd name="connsiteY7" fmla="*/ 185289 h 1664090"/>
                    <a:gd name="connsiteX8" fmla="*/ 832045 w 1678460"/>
                    <a:gd name="connsiteY8" fmla="*/ 0 h 1664090"/>
                    <a:gd name="connsiteX9" fmla="*/ 1678460 w 1678460"/>
                    <a:gd name="connsiteY9" fmla="*/ 0 h 1664090"/>
                    <a:gd name="connsiteX10" fmla="*/ 1678460 w 1678460"/>
                    <a:gd name="connsiteY10" fmla="*/ 832045 h 1664090"/>
                    <a:gd name="connsiteX11" fmla="*/ 846415 w 1678460"/>
                    <a:gd name="connsiteY11" fmla="*/ 1664090 h 1664090"/>
                    <a:gd name="connsiteX12" fmla="*/ 0 w 1678460"/>
                    <a:gd name="connsiteY12" fmla="*/ 1664090 h 1664090"/>
                    <a:gd name="connsiteX13" fmla="*/ 0 w 1678460"/>
                    <a:gd name="connsiteY13" fmla="*/ 832045 h 1664090"/>
                    <a:gd name="connsiteX14" fmla="*/ 832045 w 1678460"/>
                    <a:gd name="connsiteY14" fmla="*/ 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8460" h="1664090">
                      <a:moveTo>
                        <a:pt x="833645" y="185289"/>
                      </a:moveTo>
                      <a:cubicBezTo>
                        <a:pt x="476452" y="185289"/>
                        <a:pt x="186889" y="474852"/>
                        <a:pt x="186889" y="832045"/>
                      </a:cubicBezTo>
                      <a:lnTo>
                        <a:pt x="186889" y="1170350"/>
                      </a:ln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close/>
                      <a:moveTo>
                        <a:pt x="832045" y="0"/>
                      </a:move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lnTo>
                        <a:pt x="0" y="1664090"/>
                      </a:ln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iṥľiḋe"/>
                <p:cNvSpPr/>
                <p:nvPr/>
              </p:nvSpPr>
              <p:spPr>
                <a:xfrm rot="10800000">
                  <a:off x="4814665" y="1660340"/>
                  <a:ext cx="749693" cy="743274"/>
                </a:xfrm>
                <a:custGeom>
                  <a:avLst/>
                  <a:gdLst>
                    <a:gd name="connsiteX0" fmla="*/ 503121 w 999590"/>
                    <a:gd name="connsiteY0" fmla="*/ 880685 h 991032"/>
                    <a:gd name="connsiteX1" fmla="*/ 888290 w 999590"/>
                    <a:gd name="connsiteY1" fmla="*/ 495516 h 991032"/>
                    <a:gd name="connsiteX2" fmla="*/ 888290 w 999590"/>
                    <a:gd name="connsiteY2" fmla="*/ 294042 h 991032"/>
                    <a:gd name="connsiteX3" fmla="*/ 704595 w 999590"/>
                    <a:gd name="connsiteY3" fmla="*/ 110347 h 991032"/>
                    <a:gd name="connsiteX4" fmla="*/ 496469 w 999590"/>
                    <a:gd name="connsiteY4" fmla="*/ 110347 h 991032"/>
                    <a:gd name="connsiteX5" fmla="*/ 111300 w 999590"/>
                    <a:gd name="connsiteY5" fmla="*/ 495516 h 991032"/>
                    <a:gd name="connsiteX6" fmla="*/ 111300 w 999590"/>
                    <a:gd name="connsiteY6" fmla="*/ 696990 h 991032"/>
                    <a:gd name="connsiteX7" fmla="*/ 294995 w 999590"/>
                    <a:gd name="connsiteY7" fmla="*/ 880685 h 991032"/>
                    <a:gd name="connsiteX8" fmla="*/ 504074 w 999590"/>
                    <a:gd name="connsiteY8" fmla="*/ 991032 h 991032"/>
                    <a:gd name="connsiteX9" fmla="*/ 236321 w 999590"/>
                    <a:gd name="connsiteY9" fmla="*/ 991032 h 991032"/>
                    <a:gd name="connsiteX10" fmla="*/ 0 w 999590"/>
                    <a:gd name="connsiteY10" fmla="*/ 754711 h 991032"/>
                    <a:gd name="connsiteX11" fmla="*/ 0 w 999590"/>
                    <a:gd name="connsiteY11" fmla="*/ 495516 h 991032"/>
                    <a:gd name="connsiteX12" fmla="*/ 495516 w 999590"/>
                    <a:gd name="connsiteY12" fmla="*/ 0 h 991032"/>
                    <a:gd name="connsiteX13" fmla="*/ 763269 w 999590"/>
                    <a:gd name="connsiteY13" fmla="*/ 0 h 991032"/>
                    <a:gd name="connsiteX14" fmla="*/ 999590 w 999590"/>
                    <a:gd name="connsiteY14" fmla="*/ 236321 h 991032"/>
                    <a:gd name="connsiteX15" fmla="*/ 999590 w 999590"/>
                    <a:gd name="connsiteY15" fmla="*/ 495516 h 991032"/>
                    <a:gd name="connsiteX16" fmla="*/ 504074 w 999590"/>
                    <a:gd name="connsiteY16" fmla="*/ 991032 h 99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9590" h="991032">
                      <a:moveTo>
                        <a:pt x="503121" y="880685"/>
                      </a:moveTo>
                      <a:cubicBezTo>
                        <a:pt x="715844" y="880685"/>
                        <a:pt x="888290" y="708239"/>
                        <a:pt x="888290" y="495516"/>
                      </a:cubicBezTo>
                      <a:lnTo>
                        <a:pt x="888290" y="294042"/>
                      </a:lnTo>
                      <a:cubicBezTo>
                        <a:pt x="888290" y="192590"/>
                        <a:pt x="806047" y="110347"/>
                        <a:pt x="704595" y="110347"/>
                      </a:cubicBezTo>
                      <a:lnTo>
                        <a:pt x="496469" y="110347"/>
                      </a:lnTo>
                      <a:cubicBezTo>
                        <a:pt x="283746" y="110347"/>
                        <a:pt x="111300" y="282793"/>
                        <a:pt x="111300" y="495516"/>
                      </a:cubicBezTo>
                      <a:lnTo>
                        <a:pt x="111300" y="696990"/>
                      </a:lnTo>
                      <a:cubicBezTo>
                        <a:pt x="111300" y="798442"/>
                        <a:pt x="193543" y="880685"/>
                        <a:pt x="294995" y="880685"/>
                      </a:cubicBezTo>
                      <a:close/>
                      <a:moveTo>
                        <a:pt x="504074" y="991032"/>
                      </a:moveTo>
                      <a:lnTo>
                        <a:pt x="236321" y="991032"/>
                      </a:lnTo>
                      <a:cubicBezTo>
                        <a:pt x="105805" y="991032"/>
                        <a:pt x="0" y="885227"/>
                        <a:pt x="0" y="754711"/>
                      </a:cubicBezTo>
                      <a:lnTo>
                        <a:pt x="0" y="495516"/>
                      </a:lnTo>
                      <a:cubicBezTo>
                        <a:pt x="0" y="221850"/>
                        <a:pt x="221850" y="0"/>
                        <a:pt x="495516" y="0"/>
                      </a:cubicBezTo>
                      <a:lnTo>
                        <a:pt x="763269" y="0"/>
                      </a:lnTo>
                      <a:cubicBezTo>
                        <a:pt x="893785" y="0"/>
                        <a:pt x="999590" y="105805"/>
                        <a:pt x="999590" y="236321"/>
                      </a:cubicBezTo>
                      <a:lnTo>
                        <a:pt x="999590" y="495516"/>
                      </a:lnTo>
                      <a:cubicBezTo>
                        <a:pt x="999590" y="769182"/>
                        <a:pt x="777740" y="991032"/>
                        <a:pt x="504074" y="9910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ïṡḷïḋé"/>
              <p:cNvGrpSpPr/>
              <p:nvPr/>
            </p:nvGrpSpPr>
            <p:grpSpPr>
              <a:xfrm>
                <a:off x="5898962" y="3501008"/>
                <a:ext cx="1798551" cy="1783154"/>
                <a:chOff x="6078982" y="3658107"/>
                <a:chExt cx="1798551" cy="1783154"/>
              </a:xfrm>
            </p:grpSpPr>
            <p:sp>
              <p:nvSpPr>
                <p:cNvPr id="21" name="ï$ḻiḑe"/>
                <p:cNvSpPr/>
                <p:nvPr/>
              </p:nvSpPr>
              <p:spPr>
                <a:xfrm flipH="1">
                  <a:off x="6078982" y="3658107"/>
                  <a:ext cx="1798551" cy="1783154"/>
                </a:xfrm>
                <a:custGeom>
                  <a:avLst/>
                  <a:gdLst>
                    <a:gd name="connsiteX0" fmla="*/ 833645 w 1678460"/>
                    <a:gd name="connsiteY0" fmla="*/ 185289 h 1664090"/>
                    <a:gd name="connsiteX1" fmla="*/ 186889 w 1678460"/>
                    <a:gd name="connsiteY1" fmla="*/ 832045 h 1664090"/>
                    <a:gd name="connsiteX2" fmla="*/ 186889 w 1678460"/>
                    <a:gd name="connsiteY2" fmla="*/ 1170350 h 1664090"/>
                    <a:gd name="connsiteX3" fmla="*/ 495340 w 1678460"/>
                    <a:gd name="connsiteY3" fmla="*/ 1478801 h 1664090"/>
                    <a:gd name="connsiteX4" fmla="*/ 844815 w 1678460"/>
                    <a:gd name="connsiteY4" fmla="*/ 1478801 h 1664090"/>
                    <a:gd name="connsiteX5" fmla="*/ 1491571 w 1678460"/>
                    <a:gd name="connsiteY5" fmla="*/ 832045 h 1664090"/>
                    <a:gd name="connsiteX6" fmla="*/ 1491571 w 1678460"/>
                    <a:gd name="connsiteY6" fmla="*/ 493740 h 1664090"/>
                    <a:gd name="connsiteX7" fmla="*/ 1183120 w 1678460"/>
                    <a:gd name="connsiteY7" fmla="*/ 185289 h 1664090"/>
                    <a:gd name="connsiteX8" fmla="*/ 832045 w 1678460"/>
                    <a:gd name="connsiteY8" fmla="*/ 0 h 1664090"/>
                    <a:gd name="connsiteX9" fmla="*/ 1678460 w 1678460"/>
                    <a:gd name="connsiteY9" fmla="*/ 0 h 1664090"/>
                    <a:gd name="connsiteX10" fmla="*/ 1678460 w 1678460"/>
                    <a:gd name="connsiteY10" fmla="*/ 832045 h 1664090"/>
                    <a:gd name="connsiteX11" fmla="*/ 846415 w 1678460"/>
                    <a:gd name="connsiteY11" fmla="*/ 1664090 h 1664090"/>
                    <a:gd name="connsiteX12" fmla="*/ 0 w 1678460"/>
                    <a:gd name="connsiteY12" fmla="*/ 1664090 h 1664090"/>
                    <a:gd name="connsiteX13" fmla="*/ 0 w 1678460"/>
                    <a:gd name="connsiteY13" fmla="*/ 832045 h 1664090"/>
                    <a:gd name="connsiteX14" fmla="*/ 832045 w 1678460"/>
                    <a:gd name="connsiteY14" fmla="*/ 0 h 166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8460" h="1664090">
                      <a:moveTo>
                        <a:pt x="833645" y="185289"/>
                      </a:moveTo>
                      <a:cubicBezTo>
                        <a:pt x="476452" y="185289"/>
                        <a:pt x="186889" y="474852"/>
                        <a:pt x="186889" y="832045"/>
                      </a:cubicBezTo>
                      <a:lnTo>
                        <a:pt x="186889" y="1170350"/>
                      </a:lnTo>
                      <a:cubicBezTo>
                        <a:pt x="186889" y="1340703"/>
                        <a:pt x="324987" y="1478801"/>
                        <a:pt x="495340" y="1478801"/>
                      </a:cubicBezTo>
                      <a:lnTo>
                        <a:pt x="844815" y="1478801"/>
                      </a:lnTo>
                      <a:cubicBezTo>
                        <a:pt x="1202008" y="1478801"/>
                        <a:pt x="1491571" y="1189238"/>
                        <a:pt x="1491571" y="832045"/>
                      </a:cubicBezTo>
                      <a:lnTo>
                        <a:pt x="1491571" y="493740"/>
                      </a:lnTo>
                      <a:cubicBezTo>
                        <a:pt x="1491571" y="323387"/>
                        <a:pt x="1353473" y="185289"/>
                        <a:pt x="1183120" y="185289"/>
                      </a:cubicBezTo>
                      <a:close/>
                      <a:moveTo>
                        <a:pt x="832045" y="0"/>
                      </a:moveTo>
                      <a:lnTo>
                        <a:pt x="1678460" y="0"/>
                      </a:lnTo>
                      <a:lnTo>
                        <a:pt x="1678460" y="832045"/>
                      </a:lnTo>
                      <a:cubicBezTo>
                        <a:pt x="1678460" y="1291571"/>
                        <a:pt x="1305941" y="1664090"/>
                        <a:pt x="846415" y="1664090"/>
                      </a:cubicBezTo>
                      <a:lnTo>
                        <a:pt x="0" y="1664090"/>
                      </a:lnTo>
                      <a:lnTo>
                        <a:pt x="0" y="832045"/>
                      </a:lnTo>
                      <a:cubicBezTo>
                        <a:pt x="0" y="372519"/>
                        <a:pt x="372519" y="0"/>
                        <a:pt x="83204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íşlïďé"/>
                <p:cNvSpPr/>
                <p:nvPr/>
              </p:nvSpPr>
              <p:spPr>
                <a:xfrm rot="10800000" flipH="1">
                  <a:off x="6439589" y="4018715"/>
                  <a:ext cx="1071110" cy="1061939"/>
                </a:xfrm>
                <a:custGeom>
                  <a:avLst/>
                  <a:gdLst>
                    <a:gd name="connsiteX0" fmla="*/ 503121 w 999590"/>
                    <a:gd name="connsiteY0" fmla="*/ 880685 h 991032"/>
                    <a:gd name="connsiteX1" fmla="*/ 888290 w 999590"/>
                    <a:gd name="connsiteY1" fmla="*/ 495516 h 991032"/>
                    <a:gd name="connsiteX2" fmla="*/ 888290 w 999590"/>
                    <a:gd name="connsiteY2" fmla="*/ 294042 h 991032"/>
                    <a:gd name="connsiteX3" fmla="*/ 704595 w 999590"/>
                    <a:gd name="connsiteY3" fmla="*/ 110347 h 991032"/>
                    <a:gd name="connsiteX4" fmla="*/ 496469 w 999590"/>
                    <a:gd name="connsiteY4" fmla="*/ 110347 h 991032"/>
                    <a:gd name="connsiteX5" fmla="*/ 111300 w 999590"/>
                    <a:gd name="connsiteY5" fmla="*/ 495516 h 991032"/>
                    <a:gd name="connsiteX6" fmla="*/ 111300 w 999590"/>
                    <a:gd name="connsiteY6" fmla="*/ 696990 h 991032"/>
                    <a:gd name="connsiteX7" fmla="*/ 294995 w 999590"/>
                    <a:gd name="connsiteY7" fmla="*/ 880685 h 991032"/>
                    <a:gd name="connsiteX8" fmla="*/ 504074 w 999590"/>
                    <a:gd name="connsiteY8" fmla="*/ 991032 h 991032"/>
                    <a:gd name="connsiteX9" fmla="*/ 236321 w 999590"/>
                    <a:gd name="connsiteY9" fmla="*/ 991032 h 991032"/>
                    <a:gd name="connsiteX10" fmla="*/ 0 w 999590"/>
                    <a:gd name="connsiteY10" fmla="*/ 754711 h 991032"/>
                    <a:gd name="connsiteX11" fmla="*/ 0 w 999590"/>
                    <a:gd name="connsiteY11" fmla="*/ 495516 h 991032"/>
                    <a:gd name="connsiteX12" fmla="*/ 495516 w 999590"/>
                    <a:gd name="connsiteY12" fmla="*/ 0 h 991032"/>
                    <a:gd name="connsiteX13" fmla="*/ 763269 w 999590"/>
                    <a:gd name="connsiteY13" fmla="*/ 0 h 991032"/>
                    <a:gd name="connsiteX14" fmla="*/ 999590 w 999590"/>
                    <a:gd name="connsiteY14" fmla="*/ 236321 h 991032"/>
                    <a:gd name="connsiteX15" fmla="*/ 999590 w 999590"/>
                    <a:gd name="connsiteY15" fmla="*/ 495516 h 991032"/>
                    <a:gd name="connsiteX16" fmla="*/ 504074 w 999590"/>
                    <a:gd name="connsiteY16" fmla="*/ 991032 h 99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9590" h="991032">
                      <a:moveTo>
                        <a:pt x="503121" y="880685"/>
                      </a:moveTo>
                      <a:cubicBezTo>
                        <a:pt x="715844" y="880685"/>
                        <a:pt x="888290" y="708239"/>
                        <a:pt x="888290" y="495516"/>
                      </a:cubicBezTo>
                      <a:lnTo>
                        <a:pt x="888290" y="294042"/>
                      </a:lnTo>
                      <a:cubicBezTo>
                        <a:pt x="888290" y="192590"/>
                        <a:pt x="806047" y="110347"/>
                        <a:pt x="704595" y="110347"/>
                      </a:cubicBezTo>
                      <a:lnTo>
                        <a:pt x="496469" y="110347"/>
                      </a:lnTo>
                      <a:cubicBezTo>
                        <a:pt x="283746" y="110347"/>
                        <a:pt x="111300" y="282793"/>
                        <a:pt x="111300" y="495516"/>
                      </a:cubicBezTo>
                      <a:lnTo>
                        <a:pt x="111300" y="696990"/>
                      </a:lnTo>
                      <a:cubicBezTo>
                        <a:pt x="111300" y="798442"/>
                        <a:pt x="193543" y="880685"/>
                        <a:pt x="294995" y="880685"/>
                      </a:cubicBezTo>
                      <a:close/>
                      <a:moveTo>
                        <a:pt x="504074" y="991032"/>
                      </a:moveTo>
                      <a:lnTo>
                        <a:pt x="236321" y="991032"/>
                      </a:lnTo>
                      <a:cubicBezTo>
                        <a:pt x="105805" y="991032"/>
                        <a:pt x="0" y="885227"/>
                        <a:pt x="0" y="754711"/>
                      </a:cubicBezTo>
                      <a:lnTo>
                        <a:pt x="0" y="495516"/>
                      </a:lnTo>
                      <a:cubicBezTo>
                        <a:pt x="0" y="221850"/>
                        <a:pt x="221850" y="0"/>
                        <a:pt x="495516" y="0"/>
                      </a:cubicBezTo>
                      <a:lnTo>
                        <a:pt x="763269" y="0"/>
                      </a:lnTo>
                      <a:cubicBezTo>
                        <a:pt x="893785" y="0"/>
                        <a:pt x="999590" y="105805"/>
                        <a:pt x="999590" y="236321"/>
                      </a:cubicBezTo>
                      <a:lnTo>
                        <a:pt x="999590" y="495516"/>
                      </a:lnTo>
                      <a:cubicBezTo>
                        <a:pt x="999590" y="769182"/>
                        <a:pt x="777740" y="991032"/>
                        <a:pt x="504074" y="9910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íşļïḍe"/>
              <p:cNvGrpSpPr/>
              <p:nvPr/>
            </p:nvGrpSpPr>
            <p:grpSpPr>
              <a:xfrm>
                <a:off x="1477405" y="3915005"/>
                <a:ext cx="2530363" cy="1006991"/>
                <a:chOff x="8328246" y="2276873"/>
                <a:chExt cx="2198694" cy="1006991"/>
              </a:xfrm>
            </p:grpSpPr>
            <p:sp>
              <p:nvSpPr>
                <p:cNvPr id="18" name="ïsḷiḍe"/>
                <p:cNvSpPr txBox="1"/>
                <p:nvPr/>
              </p:nvSpPr>
              <p:spPr>
                <a:xfrm>
                  <a:off x="8328247" y="227687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9" name="íŝ1îḍè"/>
                <p:cNvSpPr txBox="1"/>
                <p:nvPr/>
              </p:nvSpPr>
              <p:spPr>
                <a:xfrm>
                  <a:off x="8328246" y="266509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9" name="ïṥľiḍe"/>
              <p:cNvGrpSpPr/>
              <p:nvPr/>
            </p:nvGrpSpPr>
            <p:grpSpPr>
              <a:xfrm>
                <a:off x="7697513" y="3915005"/>
                <a:ext cx="2549181" cy="1006991"/>
                <a:chOff x="1197898" y="2503545"/>
                <a:chExt cx="2198693" cy="1006991"/>
              </a:xfrm>
            </p:grpSpPr>
            <p:sp>
              <p:nvSpPr>
                <p:cNvPr id="16" name="ïṡlíďè"/>
                <p:cNvSpPr txBox="1"/>
                <p:nvPr/>
              </p:nvSpPr>
              <p:spPr>
                <a:xfrm>
                  <a:off x="1197898" y="2503545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4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7" name="îṧľiḓé"/>
                <p:cNvSpPr txBox="1"/>
                <p:nvPr/>
              </p:nvSpPr>
              <p:spPr>
                <a:xfrm>
                  <a:off x="1197898" y="2891770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0" name="íṡļídê"/>
              <p:cNvGrpSpPr/>
              <p:nvPr/>
            </p:nvGrpSpPr>
            <p:grpSpPr>
              <a:xfrm>
                <a:off x="1492802" y="1889834"/>
                <a:ext cx="2530363" cy="1006991"/>
                <a:chOff x="8328246" y="2276873"/>
                <a:chExt cx="2198694" cy="1006991"/>
              </a:xfrm>
            </p:grpSpPr>
            <p:sp>
              <p:nvSpPr>
                <p:cNvPr id="14" name="ïşḻíḑè"/>
                <p:cNvSpPr txBox="1"/>
                <p:nvPr/>
              </p:nvSpPr>
              <p:spPr>
                <a:xfrm>
                  <a:off x="8328247" y="227687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3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5" name="ïṧ1îde"/>
                <p:cNvSpPr txBox="1"/>
                <p:nvPr/>
              </p:nvSpPr>
              <p:spPr>
                <a:xfrm>
                  <a:off x="8328246" y="266509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1" name="ïşlïḋe"/>
              <p:cNvGrpSpPr/>
              <p:nvPr/>
            </p:nvGrpSpPr>
            <p:grpSpPr>
              <a:xfrm>
                <a:off x="7697513" y="1889834"/>
                <a:ext cx="2549181" cy="1006991"/>
                <a:chOff x="1197898" y="2503545"/>
                <a:chExt cx="2198693" cy="1006991"/>
              </a:xfrm>
            </p:grpSpPr>
            <p:sp>
              <p:nvSpPr>
                <p:cNvPr id="12" name="îṣḷíḍé"/>
                <p:cNvSpPr txBox="1"/>
                <p:nvPr/>
              </p:nvSpPr>
              <p:spPr>
                <a:xfrm>
                  <a:off x="1197898" y="2503545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3" name="iśḻíḋe"/>
                <p:cNvSpPr txBox="1"/>
                <p:nvPr/>
              </p:nvSpPr>
              <p:spPr>
                <a:xfrm>
                  <a:off x="1197898" y="2891770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50" dirty="0">
                      <a:solidFill>
                        <a:schemeClr val="dk1">
                          <a:lumMod val="100000"/>
                        </a:schemeClr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 l="7558" t="16456"/>
            <a:stretch>
              <a:fillRect/>
            </a:stretch>
          </p:blipFill>
          <p:spPr>
            <a:xfrm>
              <a:off x="4907784" y="2636941"/>
              <a:ext cx="520700" cy="87133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 l="7558" t="16456"/>
            <a:stretch>
              <a:fillRect/>
            </a:stretch>
          </p:blipFill>
          <p:spPr>
            <a:xfrm>
              <a:off x="6787476" y="2605236"/>
              <a:ext cx="520700" cy="87133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 l="7558" t="16456"/>
            <a:stretch>
              <a:fillRect/>
            </a:stretch>
          </p:blipFill>
          <p:spPr>
            <a:xfrm>
              <a:off x="6794159" y="4490319"/>
              <a:ext cx="520700" cy="87133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4" cstate="screen"/>
            <a:srcRect l="7558" t="16456"/>
            <a:stretch>
              <a:fillRect/>
            </a:stretch>
          </p:blipFill>
          <p:spPr>
            <a:xfrm>
              <a:off x="4938707" y="4490318"/>
              <a:ext cx="520700" cy="8713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518588" y="733415"/>
            <a:ext cx="215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传统节日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58193" y="2162200"/>
            <a:ext cx="9834731" cy="4053832"/>
            <a:chOff x="1258194" y="2162200"/>
            <a:chExt cx="9834730" cy="4053832"/>
          </a:xfrm>
        </p:grpSpPr>
        <p:grpSp>
          <p:nvGrpSpPr>
            <p:cNvPr id="3" name="0fa98220-f352-4b5b-825c-dac6ce1be5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258194" y="2162200"/>
              <a:ext cx="9834730" cy="4053832"/>
              <a:chOff x="719666" y="1766780"/>
              <a:chExt cx="10930033" cy="4505312"/>
            </a:xfrm>
          </p:grpSpPr>
          <p:grpSp>
            <p:nvGrpSpPr>
              <p:cNvPr id="38" name="ïŝ1iḍe"/>
              <p:cNvGrpSpPr/>
              <p:nvPr/>
            </p:nvGrpSpPr>
            <p:grpSpPr>
              <a:xfrm>
                <a:off x="7591964" y="3753803"/>
                <a:ext cx="4057735" cy="2518289"/>
                <a:chOff x="7248730" y="2680247"/>
                <a:chExt cx="4526237" cy="2809050"/>
              </a:xfrm>
            </p:grpSpPr>
            <p:sp>
              <p:nvSpPr>
                <p:cNvPr id="39" name="ïŝ1îdê"/>
                <p:cNvSpPr txBox="1"/>
                <p:nvPr/>
              </p:nvSpPr>
              <p:spPr>
                <a:xfrm>
                  <a:off x="7248730" y="2680247"/>
                  <a:ext cx="2220385" cy="487623"/>
                </a:xfrm>
                <a:prstGeom prst="rect">
                  <a:avLst/>
                </a:prstGeom>
                <a:noFill/>
              </p:spPr>
              <p:txBody>
                <a:bodyPr wrap="none">
                  <a:no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40" name="ïŝḻiḑé"/>
                <p:cNvSpPr/>
                <p:nvPr/>
              </p:nvSpPr>
              <p:spPr>
                <a:xfrm>
                  <a:off x="7248730" y="3215701"/>
                  <a:ext cx="4526237" cy="2273596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建议使用主题字体）此部分内容作为文字排版占位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字体）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）</a:t>
                  </a:r>
                  <a:endParaRPr lang="zh-CN" altLang="en-US" sz="1200" dirty="0"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zh-CN" altLang="en-US" sz="1200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ïṧḻïdê"/>
              <p:cNvGrpSpPr/>
              <p:nvPr/>
            </p:nvGrpSpPr>
            <p:grpSpPr>
              <a:xfrm>
                <a:off x="719667" y="1766780"/>
                <a:ext cx="4940793" cy="1320219"/>
                <a:chOff x="719667" y="1766780"/>
                <a:chExt cx="4940793" cy="1320219"/>
              </a:xfrm>
            </p:grpSpPr>
            <p:sp>
              <p:nvSpPr>
                <p:cNvPr id="32" name="ïŝḻíḓé"/>
                <p:cNvSpPr/>
                <p:nvPr/>
              </p:nvSpPr>
              <p:spPr>
                <a:xfrm>
                  <a:off x="719667" y="1985485"/>
                  <a:ext cx="3985258" cy="8828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50000"/>
                    </a:lnSpc>
                  </a:pPr>
                  <a:endParaRPr sz="1200"/>
                </a:p>
              </p:txBody>
            </p:sp>
            <p:sp>
              <p:nvSpPr>
                <p:cNvPr id="33" name="ísḻïḓè"/>
                <p:cNvSpPr/>
                <p:nvPr/>
              </p:nvSpPr>
              <p:spPr>
                <a:xfrm>
                  <a:off x="4340241" y="1766780"/>
                  <a:ext cx="1320219" cy="13202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ïşḷîḍé"/>
                <p:cNvSpPr/>
                <p:nvPr/>
              </p:nvSpPr>
              <p:spPr>
                <a:xfrm>
                  <a:off x="4454805" y="1881344"/>
                  <a:ext cx="1091090" cy="109109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ïŝḷîdê"/>
                <p:cNvSpPr/>
                <p:nvPr/>
              </p:nvSpPr>
              <p:spPr>
                <a:xfrm>
                  <a:off x="901503" y="2164767"/>
                  <a:ext cx="3215792" cy="43088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9" name="išļïḑè"/>
              <p:cNvGrpSpPr/>
              <p:nvPr/>
            </p:nvGrpSpPr>
            <p:grpSpPr>
              <a:xfrm>
                <a:off x="719666" y="3530845"/>
                <a:ext cx="4938117" cy="1320219"/>
                <a:chOff x="719666" y="3530845"/>
                <a:chExt cx="4938117" cy="1320219"/>
              </a:xfrm>
            </p:grpSpPr>
            <p:sp>
              <p:nvSpPr>
                <p:cNvPr id="27" name="ïşḻîďé"/>
                <p:cNvSpPr/>
                <p:nvPr/>
              </p:nvSpPr>
              <p:spPr>
                <a:xfrm>
                  <a:off x="719666" y="3750327"/>
                  <a:ext cx="3985258" cy="88281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50000"/>
                    </a:lnSpc>
                  </a:pPr>
                  <a:endParaRPr sz="1200"/>
                </a:p>
              </p:txBody>
            </p:sp>
            <p:sp>
              <p:nvSpPr>
                <p:cNvPr id="28" name="iṣļíḓè"/>
                <p:cNvSpPr/>
                <p:nvPr/>
              </p:nvSpPr>
              <p:spPr>
                <a:xfrm>
                  <a:off x="4337564" y="3530845"/>
                  <a:ext cx="1320219" cy="132021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ïṧḻïḓe"/>
                <p:cNvSpPr/>
                <p:nvPr/>
              </p:nvSpPr>
              <p:spPr>
                <a:xfrm>
                  <a:off x="4452128" y="3645409"/>
                  <a:ext cx="1091090" cy="109109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iśľíḍe"/>
                <p:cNvSpPr/>
                <p:nvPr/>
              </p:nvSpPr>
              <p:spPr>
                <a:xfrm>
                  <a:off x="901503" y="3930936"/>
                  <a:ext cx="3215792" cy="43088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0" name="íṡ1iďé"/>
              <p:cNvGrpSpPr/>
              <p:nvPr/>
            </p:nvGrpSpPr>
            <p:grpSpPr>
              <a:xfrm>
                <a:off x="719668" y="4411213"/>
                <a:ext cx="6125125" cy="1320219"/>
                <a:chOff x="719668" y="4411213"/>
                <a:chExt cx="6125125" cy="1320219"/>
              </a:xfrm>
            </p:grpSpPr>
            <p:sp>
              <p:nvSpPr>
                <p:cNvPr id="20" name="iŝ1idê"/>
                <p:cNvSpPr/>
                <p:nvPr/>
              </p:nvSpPr>
              <p:spPr>
                <a:xfrm>
                  <a:off x="719668" y="4632359"/>
                  <a:ext cx="5465015" cy="88281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50000"/>
                    </a:lnSpc>
                  </a:pPr>
                  <a:endParaRPr sz="1200"/>
                </a:p>
              </p:txBody>
            </p:sp>
            <p:sp>
              <p:nvSpPr>
                <p:cNvPr id="21" name="ís1iḍé"/>
                <p:cNvSpPr/>
                <p:nvPr/>
              </p:nvSpPr>
              <p:spPr>
                <a:xfrm>
                  <a:off x="5524574" y="4411213"/>
                  <a:ext cx="1320219" cy="13202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iṩļiḓè"/>
                <p:cNvSpPr/>
                <p:nvPr/>
              </p:nvSpPr>
              <p:spPr>
                <a:xfrm>
                  <a:off x="5639138" y="4525777"/>
                  <a:ext cx="1091090" cy="109109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íŝlîḍe"/>
                <p:cNvSpPr/>
                <p:nvPr/>
              </p:nvSpPr>
              <p:spPr>
                <a:xfrm>
                  <a:off x="901503" y="4812030"/>
                  <a:ext cx="3215792" cy="43088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1" name="ís1ïdé"/>
              <p:cNvGrpSpPr/>
              <p:nvPr/>
            </p:nvGrpSpPr>
            <p:grpSpPr>
              <a:xfrm>
                <a:off x="719668" y="2649589"/>
                <a:ext cx="6125125" cy="1320219"/>
                <a:chOff x="719668" y="2649589"/>
                <a:chExt cx="6125125" cy="1320219"/>
              </a:xfrm>
            </p:grpSpPr>
            <p:sp>
              <p:nvSpPr>
                <p:cNvPr id="12" name="iŝļiḍé"/>
                <p:cNvSpPr/>
                <p:nvPr/>
              </p:nvSpPr>
              <p:spPr>
                <a:xfrm>
                  <a:off x="719668" y="2868294"/>
                  <a:ext cx="5465015" cy="8828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50000"/>
                    </a:lnSpc>
                  </a:pPr>
                  <a:endParaRPr sz="1200"/>
                </a:p>
              </p:txBody>
            </p:sp>
            <p:sp>
              <p:nvSpPr>
                <p:cNvPr id="13" name="isḷîdé"/>
                <p:cNvSpPr/>
                <p:nvPr/>
              </p:nvSpPr>
              <p:spPr>
                <a:xfrm>
                  <a:off x="5524574" y="2649589"/>
                  <a:ext cx="1320219" cy="132021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ïSļiďè"/>
                <p:cNvSpPr/>
                <p:nvPr/>
              </p:nvSpPr>
              <p:spPr>
                <a:xfrm>
                  <a:off x="5639138" y="2764153"/>
                  <a:ext cx="1091090" cy="109109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5" name="îṩḻiḓè"/>
                <p:cNvGrpSpPr/>
                <p:nvPr/>
              </p:nvGrpSpPr>
              <p:grpSpPr>
                <a:xfrm>
                  <a:off x="6158338" y="3140336"/>
                  <a:ext cx="52658" cy="338718"/>
                  <a:chOff x="5571332" y="4483894"/>
                  <a:chExt cx="58738" cy="377826"/>
                </a:xfrm>
                <a:solidFill>
                  <a:schemeClr val="accent2"/>
                </a:solidFill>
              </p:grpSpPr>
              <p:sp>
                <p:nvSpPr>
                  <p:cNvPr id="18" name="ïšļíḓê"/>
                  <p:cNvSpPr/>
                  <p:nvPr/>
                </p:nvSpPr>
                <p:spPr bwMode="auto">
                  <a:xfrm>
                    <a:off x="5571332" y="4483894"/>
                    <a:ext cx="58738" cy="142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9" name="íṥ1íďê"/>
                  <p:cNvSpPr/>
                  <p:nvPr/>
                </p:nvSpPr>
                <p:spPr bwMode="auto">
                  <a:xfrm>
                    <a:off x="5586413" y="4847432"/>
                    <a:ext cx="28575" cy="142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6" name="ïśļiḍé"/>
                <p:cNvSpPr/>
                <p:nvPr/>
              </p:nvSpPr>
              <p:spPr>
                <a:xfrm>
                  <a:off x="901503" y="3046022"/>
                  <a:ext cx="3215792" cy="430887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79515" y="2358003"/>
              <a:ext cx="783081" cy="78308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28627" y="3115561"/>
              <a:ext cx="783081" cy="78308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57219" y="3922368"/>
              <a:ext cx="783081" cy="783081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84004" y="4825439"/>
              <a:ext cx="783081" cy="7830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8" y="733415"/>
            <a:ext cx="215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传统节日</a:t>
            </a:r>
          </a:p>
        </p:txBody>
      </p:sp>
      <p:grpSp>
        <p:nvGrpSpPr>
          <p:cNvPr id="3" name="c4b2d2dd-39ae-4446-842b-7b99c755bf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32240" y="1638300"/>
            <a:ext cx="7927523" cy="4154388"/>
            <a:chOff x="1389786" y="1088741"/>
            <a:chExt cx="9412428" cy="4932547"/>
          </a:xfrm>
        </p:grpSpPr>
        <p:grpSp>
          <p:nvGrpSpPr>
            <p:cNvPr id="4" name="ïšlïďé"/>
            <p:cNvGrpSpPr/>
            <p:nvPr/>
          </p:nvGrpSpPr>
          <p:grpSpPr>
            <a:xfrm>
              <a:off x="1389786" y="1088741"/>
              <a:ext cx="2910931" cy="4932547"/>
              <a:chOff x="1389786" y="1088740"/>
              <a:chExt cx="2910931" cy="4932547"/>
            </a:xfrm>
          </p:grpSpPr>
          <p:grpSp>
            <p:nvGrpSpPr>
              <p:cNvPr id="20" name="îṥļíďé"/>
              <p:cNvGrpSpPr/>
              <p:nvPr/>
            </p:nvGrpSpPr>
            <p:grpSpPr>
              <a:xfrm>
                <a:off x="1546530" y="1088740"/>
                <a:ext cx="2597442" cy="4932547"/>
                <a:chOff x="1546531" y="1088740"/>
                <a:chExt cx="2597442" cy="4932547"/>
              </a:xfrm>
            </p:grpSpPr>
            <p:sp>
              <p:nvSpPr>
                <p:cNvPr id="22" name="ïṡḻïdê"/>
                <p:cNvSpPr/>
                <p:nvPr/>
              </p:nvSpPr>
              <p:spPr>
                <a:xfrm>
                  <a:off x="1586405" y="1088740"/>
                  <a:ext cx="2517691" cy="2889423"/>
                </a:xfrm>
                <a:custGeom>
                  <a:avLst/>
                  <a:gdLst>
                    <a:gd name="connsiteX0" fmla="*/ 893035 w 1784400"/>
                    <a:gd name="connsiteY0" fmla="*/ 0 h 2047863"/>
                    <a:gd name="connsiteX1" fmla="*/ 1782983 w 1784400"/>
                    <a:gd name="connsiteY1" fmla="*/ 513021 h 2047863"/>
                    <a:gd name="connsiteX2" fmla="*/ 1782299 w 1784400"/>
                    <a:gd name="connsiteY2" fmla="*/ 1540249 h 2047863"/>
                    <a:gd name="connsiteX3" fmla="*/ 906443 w 1784400"/>
                    <a:gd name="connsiteY3" fmla="*/ 2045925 h 2047863"/>
                    <a:gd name="connsiteX4" fmla="*/ 1784400 w 1784400"/>
                    <a:gd name="connsiteY4" fmla="*/ 2045926 h 2047863"/>
                    <a:gd name="connsiteX5" fmla="*/ 1784400 w 1784400"/>
                    <a:gd name="connsiteY5" fmla="*/ 2047863 h 2047863"/>
                    <a:gd name="connsiteX6" fmla="*/ 0 w 1784400"/>
                    <a:gd name="connsiteY6" fmla="*/ 2047863 h 2047863"/>
                    <a:gd name="connsiteX7" fmla="*/ 0 w 1784400"/>
                    <a:gd name="connsiteY7" fmla="*/ 2045925 h 2047863"/>
                    <a:gd name="connsiteX8" fmla="*/ 865986 w 1784400"/>
                    <a:gd name="connsiteY8" fmla="*/ 2045926 h 2047863"/>
                    <a:gd name="connsiteX9" fmla="*/ 0 w 1784400"/>
                    <a:gd name="connsiteY9" fmla="*/ 1546718 h 2047863"/>
                    <a:gd name="connsiteX10" fmla="*/ 0 w 1784400"/>
                    <a:gd name="connsiteY10" fmla="*/ 515594 h 2047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4400" h="2047863">
                      <a:moveTo>
                        <a:pt x="893035" y="0"/>
                      </a:moveTo>
                      <a:lnTo>
                        <a:pt x="1782983" y="513021"/>
                      </a:lnTo>
                      <a:lnTo>
                        <a:pt x="1782299" y="1540249"/>
                      </a:lnTo>
                      <a:lnTo>
                        <a:pt x="906443" y="2045925"/>
                      </a:lnTo>
                      <a:lnTo>
                        <a:pt x="1784400" y="2045926"/>
                      </a:lnTo>
                      <a:lnTo>
                        <a:pt x="1784400" y="2047863"/>
                      </a:lnTo>
                      <a:lnTo>
                        <a:pt x="0" y="2047863"/>
                      </a:lnTo>
                      <a:lnTo>
                        <a:pt x="0" y="2045925"/>
                      </a:lnTo>
                      <a:lnTo>
                        <a:pt x="865986" y="2045926"/>
                      </a:lnTo>
                      <a:lnTo>
                        <a:pt x="0" y="1546718"/>
                      </a:lnTo>
                      <a:lnTo>
                        <a:pt x="0" y="515594"/>
                      </a:lnTo>
                      <a:close/>
                    </a:path>
                  </a:pathLst>
                </a:custGeom>
                <a:blipFill>
                  <a:blip r:embed="rId4" cstate="screen"/>
                  <a:srcRect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ïśḻîḋé"/>
                <p:cNvSpPr/>
                <p:nvPr/>
              </p:nvSpPr>
              <p:spPr>
                <a:xfrm rot="5400000">
                  <a:off x="1460830" y="3378693"/>
                  <a:ext cx="2768843" cy="251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008" h="1963031">
                      <a:moveTo>
                        <a:pt x="0" y="1963031"/>
                      </a:moveTo>
                      <a:lnTo>
                        <a:pt x="563136" y="981516"/>
                      </a:lnTo>
                      <a:lnTo>
                        <a:pt x="0" y="0"/>
                      </a:lnTo>
                      <a:lnTo>
                        <a:pt x="1473873" y="0"/>
                      </a:lnTo>
                      <a:lnTo>
                        <a:pt x="2037008" y="981516"/>
                      </a:lnTo>
                      <a:lnTo>
                        <a:pt x="1473873" y="19630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iṥ1iḍè"/>
                <p:cNvSpPr txBox="1"/>
                <p:nvPr/>
              </p:nvSpPr>
              <p:spPr bwMode="auto">
                <a:xfrm>
                  <a:off x="1546531" y="4079774"/>
                  <a:ext cx="2597442" cy="303980"/>
                </a:xfrm>
                <a:prstGeom prst="rect">
                  <a:avLst/>
                </a:prstGeom>
                <a:noFill/>
                <a:sp3d prstMaterial="matte">
                  <a:bevelT w="1270" h="1270"/>
                </a:sp3d>
              </p:spPr>
              <p:txBody>
                <a:bodyPr wrap="none" lIns="0" tIns="0" rIns="0" bIns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buClr>
                      <a:prstClr val="white"/>
                    </a:buClr>
                    <a:defRPr/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ïṩḷiḋé"/>
                <p:cNvSpPr txBox="1"/>
                <p:nvPr/>
              </p:nvSpPr>
              <p:spPr bwMode="auto">
                <a:xfrm>
                  <a:off x="1684707" y="4836685"/>
                  <a:ext cx="2321088" cy="448731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 algn="ctr">
                    <a:lnSpc>
                      <a:spcPct val="150000"/>
                    </a:lnSpc>
                    <a:defRPr/>
                  </a:pPr>
                  <a:r>
                    <a:rPr lang="zh-CN" altLang="en-US" sz="1200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1669815" y="4490234"/>
                  <a:ext cx="2350873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ïṥlïḓè"/>
              <p:cNvSpPr/>
              <p:nvPr/>
            </p:nvSpPr>
            <p:spPr>
              <a:xfrm rot="1800000">
                <a:off x="1389786" y="1281546"/>
                <a:ext cx="2910931" cy="2509404"/>
              </a:xfrm>
              <a:prstGeom prst="hexagon">
                <a:avLst>
                  <a:gd name="adj" fmla="val 28912"/>
                  <a:gd name="vf" fmla="val 115470"/>
                </a:avLst>
              </a:prstGeom>
              <a:noFill/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iŝ1idè"/>
            <p:cNvGrpSpPr/>
            <p:nvPr/>
          </p:nvGrpSpPr>
          <p:grpSpPr>
            <a:xfrm>
              <a:off x="4640534" y="1090995"/>
              <a:ext cx="2910931" cy="4928039"/>
              <a:chOff x="4640535" y="1093249"/>
              <a:chExt cx="2910931" cy="4928039"/>
            </a:xfrm>
          </p:grpSpPr>
          <p:grpSp>
            <p:nvGrpSpPr>
              <p:cNvPr id="13" name="îṧľîďé"/>
              <p:cNvGrpSpPr/>
              <p:nvPr/>
            </p:nvGrpSpPr>
            <p:grpSpPr>
              <a:xfrm>
                <a:off x="4797279" y="1093249"/>
                <a:ext cx="2597442" cy="4928039"/>
                <a:chOff x="4797280" y="1093249"/>
                <a:chExt cx="2597442" cy="4928039"/>
              </a:xfrm>
            </p:grpSpPr>
            <p:sp>
              <p:nvSpPr>
                <p:cNvPr id="15" name="íṣḷídê"/>
                <p:cNvSpPr/>
                <p:nvPr/>
              </p:nvSpPr>
              <p:spPr>
                <a:xfrm>
                  <a:off x="4834523" y="1093249"/>
                  <a:ext cx="2522955" cy="2868530"/>
                </a:xfrm>
                <a:custGeom>
                  <a:avLst/>
                  <a:gdLst>
                    <a:gd name="connsiteX0" fmla="*/ 870092 w 1788131"/>
                    <a:gd name="connsiteY0" fmla="*/ 0 h 2033055"/>
                    <a:gd name="connsiteX1" fmla="*/ 924887 w 1788131"/>
                    <a:gd name="connsiteY1" fmla="*/ 0 h 2033055"/>
                    <a:gd name="connsiteX2" fmla="*/ 1787417 w 1788131"/>
                    <a:gd name="connsiteY2" fmla="*/ 497215 h 2033055"/>
                    <a:gd name="connsiteX3" fmla="*/ 1786733 w 1788131"/>
                    <a:gd name="connsiteY3" fmla="*/ 1524443 h 2033055"/>
                    <a:gd name="connsiteX4" fmla="*/ 910877 w 1788131"/>
                    <a:gd name="connsiteY4" fmla="*/ 2030119 h 2033055"/>
                    <a:gd name="connsiteX5" fmla="*/ 1788131 w 1788131"/>
                    <a:gd name="connsiteY5" fmla="*/ 2030120 h 2033055"/>
                    <a:gd name="connsiteX6" fmla="*/ 1788131 w 1788131"/>
                    <a:gd name="connsiteY6" fmla="*/ 2033055 h 2033055"/>
                    <a:gd name="connsiteX7" fmla="*/ 0 w 1788131"/>
                    <a:gd name="connsiteY7" fmla="*/ 2033055 h 2033055"/>
                    <a:gd name="connsiteX8" fmla="*/ 0 w 1788131"/>
                    <a:gd name="connsiteY8" fmla="*/ 2030119 h 2033055"/>
                    <a:gd name="connsiteX9" fmla="*/ 870420 w 1788131"/>
                    <a:gd name="connsiteY9" fmla="*/ 2030120 h 2033055"/>
                    <a:gd name="connsiteX10" fmla="*/ 714 w 1788131"/>
                    <a:gd name="connsiteY10" fmla="*/ 1528768 h 2033055"/>
                    <a:gd name="connsiteX11" fmla="*/ 1401 w 1788131"/>
                    <a:gd name="connsiteY11" fmla="*/ 501539 h 203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88131" h="2033055">
                      <a:moveTo>
                        <a:pt x="870092" y="0"/>
                      </a:moveTo>
                      <a:lnTo>
                        <a:pt x="924887" y="0"/>
                      </a:lnTo>
                      <a:lnTo>
                        <a:pt x="1787417" y="497215"/>
                      </a:lnTo>
                      <a:lnTo>
                        <a:pt x="1786733" y="1524443"/>
                      </a:lnTo>
                      <a:lnTo>
                        <a:pt x="910877" y="2030119"/>
                      </a:lnTo>
                      <a:lnTo>
                        <a:pt x="1788131" y="2030120"/>
                      </a:lnTo>
                      <a:lnTo>
                        <a:pt x="1788131" y="2033055"/>
                      </a:lnTo>
                      <a:lnTo>
                        <a:pt x="0" y="2033055"/>
                      </a:lnTo>
                      <a:lnTo>
                        <a:pt x="0" y="2030119"/>
                      </a:lnTo>
                      <a:lnTo>
                        <a:pt x="870420" y="2030120"/>
                      </a:lnTo>
                      <a:lnTo>
                        <a:pt x="714" y="1528768"/>
                      </a:lnTo>
                      <a:lnTo>
                        <a:pt x="1401" y="501539"/>
                      </a:lnTo>
                      <a:close/>
                    </a:path>
                  </a:pathLst>
                </a:custGeom>
                <a:blipFill>
                  <a:blip r:embed="rId5" cstate="screen"/>
                  <a:srcRect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íşľîḍe"/>
                <p:cNvSpPr/>
                <p:nvPr/>
              </p:nvSpPr>
              <p:spPr>
                <a:xfrm rot="5400000">
                  <a:off x="4711579" y="3378693"/>
                  <a:ext cx="2768844" cy="251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008" h="1963031">
                      <a:moveTo>
                        <a:pt x="0" y="1963031"/>
                      </a:moveTo>
                      <a:lnTo>
                        <a:pt x="563136" y="981516"/>
                      </a:lnTo>
                      <a:lnTo>
                        <a:pt x="0" y="0"/>
                      </a:lnTo>
                      <a:lnTo>
                        <a:pt x="1473873" y="0"/>
                      </a:lnTo>
                      <a:lnTo>
                        <a:pt x="2037008" y="981516"/>
                      </a:lnTo>
                      <a:lnTo>
                        <a:pt x="1473873" y="19630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iš1ïḋé"/>
                <p:cNvSpPr txBox="1"/>
                <p:nvPr/>
              </p:nvSpPr>
              <p:spPr bwMode="auto">
                <a:xfrm>
                  <a:off x="4797280" y="4079775"/>
                  <a:ext cx="2597442" cy="303980"/>
                </a:xfrm>
                <a:prstGeom prst="rect">
                  <a:avLst/>
                </a:prstGeom>
                <a:noFill/>
                <a:sp3d prstMaterial="matte">
                  <a:bevelT w="1270" h="1270"/>
                </a:sp3d>
              </p:spPr>
              <p:txBody>
                <a:bodyPr wrap="none" lIns="0" tIns="0" rIns="0" bIns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buClr>
                      <a:prstClr val="white"/>
                    </a:buClr>
                    <a:defRPr/>
                  </a:pPr>
                  <a:r>
                    <a:rPr lang="zh-CN" altLang="en-US" sz="1600" b="1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4920564" y="4490234"/>
                  <a:ext cx="2350873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ïšļïďé"/>
                <p:cNvSpPr txBox="1"/>
                <p:nvPr/>
              </p:nvSpPr>
              <p:spPr bwMode="auto">
                <a:xfrm>
                  <a:off x="4935456" y="4836685"/>
                  <a:ext cx="2321088" cy="448731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 algn="ctr">
                    <a:lnSpc>
                      <a:spcPct val="150000"/>
                    </a:lnSpc>
                    <a:defRPr/>
                  </a:pPr>
                  <a:r>
                    <a:rPr lang="zh-CN" altLang="en-US" sz="1200" dirty="0" smtClean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íṥ1íḓé"/>
              <p:cNvSpPr/>
              <p:nvPr/>
            </p:nvSpPr>
            <p:spPr>
              <a:xfrm rot="1800000">
                <a:off x="4640535" y="1281542"/>
                <a:ext cx="2910931" cy="2509405"/>
              </a:xfrm>
              <a:prstGeom prst="hexagon">
                <a:avLst>
                  <a:gd name="adj" fmla="val 28912"/>
                  <a:gd name="vf" fmla="val 115470"/>
                </a:avLst>
              </a:prstGeom>
              <a:noFill/>
              <a:ln w="254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íşḷîďé"/>
            <p:cNvGrpSpPr/>
            <p:nvPr/>
          </p:nvGrpSpPr>
          <p:grpSpPr>
            <a:xfrm>
              <a:off x="7891283" y="1090995"/>
              <a:ext cx="2910931" cy="4928039"/>
              <a:chOff x="7891283" y="1093249"/>
              <a:chExt cx="2910931" cy="4928039"/>
            </a:xfrm>
          </p:grpSpPr>
          <p:sp>
            <p:nvSpPr>
              <p:cNvPr id="7" name="îšľîḋé"/>
              <p:cNvSpPr/>
              <p:nvPr/>
            </p:nvSpPr>
            <p:spPr>
              <a:xfrm>
                <a:off x="8086278" y="1093249"/>
                <a:ext cx="2520940" cy="2868530"/>
              </a:xfrm>
              <a:custGeom>
                <a:avLst/>
                <a:gdLst>
                  <a:gd name="connsiteX0" fmla="*/ 891220 w 1786703"/>
                  <a:gd name="connsiteY0" fmla="*/ 0 h 2033055"/>
                  <a:gd name="connsiteX1" fmla="*/ 902299 w 1786703"/>
                  <a:gd name="connsiteY1" fmla="*/ 0 h 2033055"/>
                  <a:gd name="connsiteX2" fmla="*/ 1786703 w 1786703"/>
                  <a:gd name="connsiteY2" fmla="*/ 509825 h 2033055"/>
                  <a:gd name="connsiteX3" fmla="*/ 1786019 w 1786703"/>
                  <a:gd name="connsiteY3" fmla="*/ 1537053 h 2033055"/>
                  <a:gd name="connsiteX4" fmla="*/ 926919 w 1786703"/>
                  <a:gd name="connsiteY4" fmla="*/ 2033055 h 2033055"/>
                  <a:gd name="connsiteX5" fmla="*/ 852923 w 1786703"/>
                  <a:gd name="connsiteY5" fmla="*/ 2033055 h 2033055"/>
                  <a:gd name="connsiteX6" fmla="*/ 0 w 1786703"/>
                  <a:gd name="connsiteY6" fmla="*/ 1541378 h 2033055"/>
                  <a:gd name="connsiteX7" fmla="*/ 687 w 1786703"/>
                  <a:gd name="connsiteY7" fmla="*/ 514149 h 203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703" h="2033055">
                    <a:moveTo>
                      <a:pt x="891220" y="0"/>
                    </a:moveTo>
                    <a:lnTo>
                      <a:pt x="902299" y="0"/>
                    </a:lnTo>
                    <a:lnTo>
                      <a:pt x="1786703" y="509825"/>
                    </a:lnTo>
                    <a:lnTo>
                      <a:pt x="1786019" y="1537053"/>
                    </a:lnTo>
                    <a:lnTo>
                      <a:pt x="926919" y="2033055"/>
                    </a:lnTo>
                    <a:lnTo>
                      <a:pt x="852923" y="2033055"/>
                    </a:lnTo>
                    <a:lnTo>
                      <a:pt x="0" y="1541378"/>
                    </a:lnTo>
                    <a:lnTo>
                      <a:pt x="687" y="514149"/>
                    </a:lnTo>
                    <a:close/>
                  </a:path>
                </a:pathLst>
              </a:custGeom>
              <a:blipFill>
                <a:blip r:embed="rId6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ïŝľiḓè"/>
              <p:cNvSpPr/>
              <p:nvPr/>
            </p:nvSpPr>
            <p:spPr>
              <a:xfrm rot="1800000">
                <a:off x="7891283" y="1281542"/>
                <a:ext cx="2910931" cy="2509405"/>
              </a:xfrm>
              <a:prstGeom prst="hexagon">
                <a:avLst>
                  <a:gd name="adj" fmla="val 28912"/>
                  <a:gd name="vf" fmla="val 115470"/>
                </a:avLst>
              </a:pr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ïṡ1îdè"/>
              <p:cNvSpPr/>
              <p:nvPr/>
            </p:nvSpPr>
            <p:spPr>
              <a:xfrm rot="5400000">
                <a:off x="7962327" y="3378693"/>
                <a:ext cx="2768844" cy="2516346"/>
              </a:xfrm>
              <a:custGeom>
                <a:avLst/>
                <a:gdLst/>
                <a:ahLst/>
                <a:cxnLst/>
                <a:rect l="l" t="t" r="r" b="b"/>
                <a:pathLst>
                  <a:path w="2037008" h="1963031">
                    <a:moveTo>
                      <a:pt x="0" y="1963031"/>
                    </a:moveTo>
                    <a:lnTo>
                      <a:pt x="563136" y="981516"/>
                    </a:lnTo>
                    <a:lnTo>
                      <a:pt x="0" y="0"/>
                    </a:lnTo>
                    <a:lnTo>
                      <a:pt x="1473873" y="0"/>
                    </a:lnTo>
                    <a:lnTo>
                      <a:pt x="2037008" y="981516"/>
                    </a:lnTo>
                    <a:lnTo>
                      <a:pt x="1473873" y="1963031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íslîdê"/>
              <p:cNvSpPr txBox="1"/>
              <p:nvPr/>
            </p:nvSpPr>
            <p:spPr bwMode="auto">
              <a:xfrm>
                <a:off x="8048028" y="4091679"/>
                <a:ext cx="2597442" cy="303980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8171313" y="4502138"/>
                <a:ext cx="2350873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ïṥḷiďé"/>
              <p:cNvSpPr txBox="1"/>
              <p:nvPr/>
            </p:nvSpPr>
            <p:spPr bwMode="auto">
              <a:xfrm>
                <a:off x="8186204" y="4836685"/>
                <a:ext cx="2321088" cy="448731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ctr">
                  <a:lnSpc>
                    <a:spcPct val="150000"/>
                  </a:lnSpc>
                  <a:defRPr/>
                </a:pPr>
                <a:r>
                  <a:rPr lang="zh-CN" altLang="en-US" sz="120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8" y="203438"/>
            <a:ext cx="9847107" cy="48866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1236" y="4924965"/>
            <a:ext cx="672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585" y="733415"/>
            <a:ext cx="36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28019" y="1761789"/>
            <a:ext cx="8935967" cy="4274821"/>
            <a:chOff x="1628017" y="1761786"/>
            <a:chExt cx="8935966" cy="4274821"/>
          </a:xfrm>
        </p:grpSpPr>
        <p:grpSp>
          <p:nvGrpSpPr>
            <p:cNvPr id="3" name="7dcf9529-c1db-4f5c-b7f3-af1c0740969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28017" y="1761786"/>
              <a:ext cx="8935966" cy="4274821"/>
              <a:chOff x="906535" y="1123950"/>
              <a:chExt cx="10378931" cy="4965114"/>
            </a:xfrm>
          </p:grpSpPr>
          <p:sp>
            <p:nvSpPr>
              <p:cNvPr id="4" name="iş1iḍê"/>
              <p:cNvSpPr/>
              <p:nvPr/>
            </p:nvSpPr>
            <p:spPr>
              <a:xfrm>
                <a:off x="3819561" y="1123950"/>
                <a:ext cx="4552878" cy="957148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600" b="1" dirty="0">
                    <a:ea typeface="微软雅黑" panose="020B0503020204020204" pitchFamily="34" charset="-122"/>
                  </a:rPr>
                </a:br>
                <a:r>
                  <a:rPr lang="zh-CN" altLang="en-US" sz="1600" b="1" dirty="0"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grpSp>
            <p:nvGrpSpPr>
              <p:cNvPr id="5" name="iṥlíďê"/>
              <p:cNvGrpSpPr/>
              <p:nvPr/>
            </p:nvGrpSpPr>
            <p:grpSpPr>
              <a:xfrm>
                <a:off x="1218249" y="2368278"/>
                <a:ext cx="1954601" cy="2399518"/>
                <a:chOff x="1096508" y="2368278"/>
                <a:chExt cx="1954601" cy="2399518"/>
              </a:xfrm>
            </p:grpSpPr>
            <p:sp>
              <p:nvSpPr>
                <p:cNvPr id="33" name="ïṧļïdè"/>
                <p:cNvSpPr/>
                <p:nvPr/>
              </p:nvSpPr>
              <p:spPr>
                <a:xfrm rot="5400000">
                  <a:off x="986385" y="2703073"/>
                  <a:ext cx="2174849" cy="1954598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ïS1iḍê"/>
                <p:cNvSpPr/>
                <p:nvPr/>
              </p:nvSpPr>
              <p:spPr>
                <a:xfrm>
                  <a:off x="1096508" y="2368278"/>
                  <a:ext cx="1954598" cy="642093"/>
                </a:xfrm>
                <a:prstGeom prst="round2Same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iṣlïḑè"/>
                <p:cNvSpPr txBox="1"/>
                <p:nvPr/>
              </p:nvSpPr>
              <p:spPr>
                <a:xfrm>
                  <a:off x="1477050" y="2504658"/>
                  <a:ext cx="119351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关键词</a:t>
                  </a:r>
                </a:p>
              </p:txBody>
            </p:sp>
          </p:grpSp>
          <p:grpSp>
            <p:nvGrpSpPr>
              <p:cNvPr id="6" name="ïšḷiḑe"/>
              <p:cNvGrpSpPr/>
              <p:nvPr/>
            </p:nvGrpSpPr>
            <p:grpSpPr>
              <a:xfrm>
                <a:off x="3818549" y="2368278"/>
                <a:ext cx="1954602" cy="2399518"/>
                <a:chOff x="3688323" y="2368279"/>
                <a:chExt cx="1954602" cy="2399518"/>
              </a:xfrm>
            </p:grpSpPr>
            <p:sp>
              <p:nvSpPr>
                <p:cNvPr id="29" name="ísļïdè"/>
                <p:cNvSpPr/>
                <p:nvPr/>
              </p:nvSpPr>
              <p:spPr>
                <a:xfrm rot="5400000">
                  <a:off x="3578201" y="2703074"/>
                  <a:ext cx="2174849" cy="1954598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ïṩľiḓé"/>
                <p:cNvSpPr/>
                <p:nvPr/>
              </p:nvSpPr>
              <p:spPr>
                <a:xfrm>
                  <a:off x="3688323" y="2368279"/>
                  <a:ext cx="1954598" cy="642093"/>
                </a:xfrm>
                <a:prstGeom prst="round2Same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iS1ídè"/>
                <p:cNvSpPr txBox="1"/>
                <p:nvPr/>
              </p:nvSpPr>
              <p:spPr>
                <a:xfrm>
                  <a:off x="4068865" y="2504659"/>
                  <a:ext cx="119351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关键词</a:t>
                  </a:r>
                </a:p>
              </p:txBody>
            </p:sp>
          </p:grpSp>
          <p:grpSp>
            <p:nvGrpSpPr>
              <p:cNvPr id="7" name="îṡḻiḓè"/>
              <p:cNvGrpSpPr/>
              <p:nvPr/>
            </p:nvGrpSpPr>
            <p:grpSpPr>
              <a:xfrm>
                <a:off x="6418851" y="2368278"/>
                <a:ext cx="1954601" cy="2399518"/>
                <a:chOff x="6356374" y="2368278"/>
                <a:chExt cx="1954601" cy="2399518"/>
              </a:xfrm>
            </p:grpSpPr>
            <p:sp>
              <p:nvSpPr>
                <p:cNvPr id="25" name="iSlïdé"/>
                <p:cNvSpPr/>
                <p:nvPr/>
              </p:nvSpPr>
              <p:spPr>
                <a:xfrm rot="5400000">
                  <a:off x="6246251" y="2703073"/>
                  <a:ext cx="2174849" cy="1954598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ïsliḑe"/>
                <p:cNvSpPr/>
                <p:nvPr/>
              </p:nvSpPr>
              <p:spPr>
                <a:xfrm>
                  <a:off x="6356374" y="2368278"/>
                  <a:ext cx="1954598" cy="642093"/>
                </a:xfrm>
                <a:prstGeom prst="round2Same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íṩḷïďe"/>
                <p:cNvSpPr txBox="1"/>
                <p:nvPr/>
              </p:nvSpPr>
              <p:spPr>
                <a:xfrm>
                  <a:off x="6736916" y="2504658"/>
                  <a:ext cx="119351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关键词</a:t>
                  </a:r>
                </a:p>
              </p:txBody>
            </p:sp>
          </p:grpSp>
          <p:grpSp>
            <p:nvGrpSpPr>
              <p:cNvPr id="8" name="ïSḻíďè"/>
              <p:cNvGrpSpPr/>
              <p:nvPr/>
            </p:nvGrpSpPr>
            <p:grpSpPr>
              <a:xfrm>
                <a:off x="9019151" y="2368278"/>
                <a:ext cx="1954601" cy="2399518"/>
                <a:chOff x="9064656" y="2368279"/>
                <a:chExt cx="1954601" cy="2399518"/>
              </a:xfrm>
            </p:grpSpPr>
            <p:sp>
              <p:nvSpPr>
                <p:cNvPr id="21" name="iṧľîḑè"/>
                <p:cNvSpPr/>
                <p:nvPr/>
              </p:nvSpPr>
              <p:spPr>
                <a:xfrm rot="5400000">
                  <a:off x="8954533" y="2703074"/>
                  <a:ext cx="2174849" cy="1954598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íS1íḑe"/>
                <p:cNvSpPr/>
                <p:nvPr/>
              </p:nvSpPr>
              <p:spPr>
                <a:xfrm>
                  <a:off x="9064656" y="2368279"/>
                  <a:ext cx="1954598" cy="642093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íşḻïḍe"/>
                <p:cNvSpPr txBox="1"/>
                <p:nvPr/>
              </p:nvSpPr>
              <p:spPr>
                <a:xfrm>
                  <a:off x="9445198" y="2504659"/>
                  <a:ext cx="119351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92500" lnSpcReduction="20000"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关键词</a:t>
                  </a:r>
                </a:p>
              </p:txBody>
            </p:sp>
          </p:grpSp>
          <p:grpSp>
            <p:nvGrpSpPr>
              <p:cNvPr id="9" name="íṩḷiḓé"/>
              <p:cNvGrpSpPr/>
              <p:nvPr/>
            </p:nvGrpSpPr>
            <p:grpSpPr>
              <a:xfrm>
                <a:off x="906535" y="5201803"/>
                <a:ext cx="2578029" cy="887261"/>
                <a:chOff x="251866" y="1988839"/>
                <a:chExt cx="3288629" cy="887261"/>
              </a:xfrm>
            </p:grpSpPr>
            <p:sp>
              <p:nvSpPr>
                <p:cNvPr id="19" name="îṡļiḓé"/>
                <p:cNvSpPr txBox="1"/>
                <p:nvPr/>
              </p:nvSpPr>
              <p:spPr>
                <a:xfrm>
                  <a:off x="251866" y="2398469"/>
                  <a:ext cx="3288629" cy="477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  <p:sp>
              <p:nvSpPr>
                <p:cNvPr id="20" name="íṩ1iḓè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îṩľîďê"/>
              <p:cNvGrpSpPr/>
              <p:nvPr/>
            </p:nvGrpSpPr>
            <p:grpSpPr>
              <a:xfrm>
                <a:off x="3506836" y="5201803"/>
                <a:ext cx="2578029" cy="887261"/>
                <a:chOff x="251866" y="1988839"/>
                <a:chExt cx="3288629" cy="887261"/>
              </a:xfrm>
            </p:grpSpPr>
            <p:sp>
              <p:nvSpPr>
                <p:cNvPr id="17" name="íSľïḓé"/>
                <p:cNvSpPr txBox="1"/>
                <p:nvPr/>
              </p:nvSpPr>
              <p:spPr>
                <a:xfrm>
                  <a:off x="251866" y="2398469"/>
                  <a:ext cx="3288629" cy="477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  <p:sp>
              <p:nvSpPr>
                <p:cNvPr id="18" name="ïṣlîḓé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îṧľîḍe"/>
              <p:cNvGrpSpPr/>
              <p:nvPr/>
            </p:nvGrpSpPr>
            <p:grpSpPr>
              <a:xfrm>
                <a:off x="8707437" y="5201803"/>
                <a:ext cx="2578029" cy="887261"/>
                <a:chOff x="251866" y="1988839"/>
                <a:chExt cx="3288629" cy="887261"/>
              </a:xfrm>
            </p:grpSpPr>
            <p:sp>
              <p:nvSpPr>
                <p:cNvPr id="15" name="îṧ1iḑê"/>
                <p:cNvSpPr txBox="1"/>
                <p:nvPr/>
              </p:nvSpPr>
              <p:spPr>
                <a:xfrm>
                  <a:off x="251866" y="2398469"/>
                  <a:ext cx="3288629" cy="477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  <p:sp>
              <p:nvSpPr>
                <p:cNvPr id="16" name="iśľíde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4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îṧḷiďè"/>
              <p:cNvGrpSpPr/>
              <p:nvPr/>
            </p:nvGrpSpPr>
            <p:grpSpPr>
              <a:xfrm>
                <a:off x="6107137" y="5201803"/>
                <a:ext cx="2578029" cy="887261"/>
                <a:chOff x="251866" y="1988839"/>
                <a:chExt cx="3288629" cy="887261"/>
              </a:xfrm>
            </p:grpSpPr>
            <p:sp>
              <p:nvSpPr>
                <p:cNvPr id="13" name="ïślíḓe"/>
                <p:cNvSpPr txBox="1"/>
                <p:nvPr/>
              </p:nvSpPr>
              <p:spPr>
                <a:xfrm>
                  <a:off x="251866" y="2398469"/>
                  <a:ext cx="3288629" cy="4776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200" dirty="0"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dirty="0" smtClean="0"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dirty="0"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  <p:sp>
              <p:nvSpPr>
                <p:cNvPr id="14" name="ïS1iḍè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87717" y="3521707"/>
              <a:ext cx="700206" cy="947851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26503" y="3521707"/>
              <a:ext cx="700206" cy="94785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65289" y="3521707"/>
              <a:ext cx="700206" cy="94785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104075" y="3521707"/>
              <a:ext cx="700206" cy="9478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518585" y="733415"/>
            <a:ext cx="36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518587" y="1922082"/>
            <a:ext cx="9520352" cy="3589718"/>
            <a:chOff x="1518586" y="1922082"/>
            <a:chExt cx="9520352" cy="3589718"/>
          </a:xfrm>
        </p:grpSpPr>
        <p:grpSp>
          <p:nvGrpSpPr>
            <p:cNvPr id="3" name="28114233-e50c-49d2-bd85-72316a0c70b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518586" y="1922082"/>
              <a:ext cx="9520352" cy="3589718"/>
              <a:chOff x="1709283" y="2049082"/>
              <a:chExt cx="8742316" cy="3296354"/>
            </a:xfrm>
          </p:grpSpPr>
          <p:grpSp>
            <p:nvGrpSpPr>
              <p:cNvPr id="4" name="íŝļiḋê"/>
              <p:cNvGrpSpPr/>
              <p:nvPr/>
            </p:nvGrpSpPr>
            <p:grpSpPr>
              <a:xfrm>
                <a:off x="5604043" y="2132856"/>
                <a:ext cx="895447" cy="2427908"/>
                <a:chOff x="4080041" y="1664925"/>
                <a:chExt cx="895446" cy="2427908"/>
              </a:xfrm>
              <a:effectLst/>
            </p:grpSpPr>
            <p:sp>
              <p:nvSpPr>
                <p:cNvPr id="46" name="î$ḷïďê"/>
                <p:cNvSpPr/>
                <p:nvPr/>
              </p:nvSpPr>
              <p:spPr bwMode="auto">
                <a:xfrm rot="4172825" flipH="1">
                  <a:off x="4088084" y="2634072"/>
                  <a:ext cx="960297" cy="814509"/>
                </a:xfrm>
                <a:custGeom>
                  <a:avLst/>
                  <a:gdLst>
                    <a:gd name="T0" fmla="*/ 0 w 384"/>
                    <a:gd name="T1" fmla="*/ 138 h 324"/>
                    <a:gd name="T2" fmla="*/ 308 w 384"/>
                    <a:gd name="T3" fmla="*/ 0 h 324"/>
                    <a:gd name="T4" fmla="*/ 384 w 384"/>
                    <a:gd name="T5" fmla="*/ 219 h 324"/>
                    <a:gd name="T6" fmla="*/ 73 w 384"/>
                    <a:gd name="T7" fmla="*/ 324 h 324"/>
                    <a:gd name="T8" fmla="*/ 0 w 384"/>
                    <a:gd name="T9" fmla="*/ 13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324">
                      <a:moveTo>
                        <a:pt x="0" y="138"/>
                      </a:moveTo>
                      <a:cubicBezTo>
                        <a:pt x="0" y="138"/>
                        <a:pt x="219" y="235"/>
                        <a:pt x="308" y="0"/>
                      </a:cubicBezTo>
                      <a:cubicBezTo>
                        <a:pt x="384" y="219"/>
                        <a:pt x="384" y="219"/>
                        <a:pt x="384" y="219"/>
                      </a:cubicBezTo>
                      <a:cubicBezTo>
                        <a:pt x="384" y="219"/>
                        <a:pt x="176" y="114"/>
                        <a:pt x="73" y="324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îślïḋê"/>
                <p:cNvSpPr/>
                <p:nvPr/>
              </p:nvSpPr>
              <p:spPr bwMode="auto">
                <a:xfrm rot="4172825" flipH="1">
                  <a:off x="3965418" y="1779548"/>
                  <a:ext cx="1089182" cy="859936"/>
                </a:xfrm>
                <a:custGeom>
                  <a:avLst/>
                  <a:gdLst>
                    <a:gd name="T0" fmla="*/ 435 w 435"/>
                    <a:gd name="T1" fmla="*/ 105 h 342"/>
                    <a:gd name="T2" fmla="*/ 338 w 435"/>
                    <a:gd name="T3" fmla="*/ 8 h 342"/>
                    <a:gd name="T4" fmla="*/ 273 w 435"/>
                    <a:gd name="T5" fmla="*/ 34 h 342"/>
                    <a:gd name="T6" fmla="*/ 171 w 435"/>
                    <a:gd name="T7" fmla="*/ 0 h 342"/>
                    <a:gd name="T8" fmla="*/ 0 w 435"/>
                    <a:gd name="T9" fmla="*/ 171 h 342"/>
                    <a:gd name="T10" fmla="*/ 171 w 435"/>
                    <a:gd name="T11" fmla="*/ 342 h 342"/>
                    <a:gd name="T12" fmla="*/ 339 w 435"/>
                    <a:gd name="T13" fmla="*/ 202 h 342"/>
                    <a:gd name="T14" fmla="*/ 435 w 435"/>
                    <a:gd name="T15" fmla="*/ 105 h 342"/>
                    <a:gd name="T16" fmla="*/ 360 w 435"/>
                    <a:gd name="T17" fmla="*/ 127 h 342"/>
                    <a:gd name="T18" fmla="*/ 331 w 435"/>
                    <a:gd name="T19" fmla="*/ 110 h 342"/>
                    <a:gd name="T20" fmla="*/ 328 w 435"/>
                    <a:gd name="T21" fmla="*/ 103 h 342"/>
                    <a:gd name="T22" fmla="*/ 326 w 435"/>
                    <a:gd name="T23" fmla="*/ 93 h 342"/>
                    <a:gd name="T24" fmla="*/ 360 w 435"/>
                    <a:gd name="T25" fmla="*/ 59 h 342"/>
                    <a:gd name="T26" fmla="*/ 394 w 435"/>
                    <a:gd name="T27" fmla="*/ 93 h 342"/>
                    <a:gd name="T28" fmla="*/ 360 w 435"/>
                    <a:gd name="T29" fmla="*/ 12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5" h="342">
                      <a:moveTo>
                        <a:pt x="435" y="105"/>
                      </a:moveTo>
                      <a:cubicBezTo>
                        <a:pt x="435" y="52"/>
                        <a:pt x="392" y="8"/>
                        <a:pt x="338" y="8"/>
                      </a:cubicBezTo>
                      <a:cubicBezTo>
                        <a:pt x="313" y="8"/>
                        <a:pt x="290" y="18"/>
                        <a:pt x="273" y="34"/>
                      </a:cubicBezTo>
                      <a:cubicBezTo>
                        <a:pt x="244" y="12"/>
                        <a:pt x="209" y="0"/>
                        <a:pt x="171" y="0"/>
                      </a:cubicBezTo>
                      <a:cubicBezTo>
                        <a:pt x="77" y="0"/>
                        <a:pt x="0" y="77"/>
                        <a:pt x="0" y="171"/>
                      </a:cubicBezTo>
                      <a:cubicBezTo>
                        <a:pt x="0" y="265"/>
                        <a:pt x="77" y="342"/>
                        <a:pt x="171" y="342"/>
                      </a:cubicBezTo>
                      <a:cubicBezTo>
                        <a:pt x="255" y="342"/>
                        <a:pt x="324" y="282"/>
                        <a:pt x="339" y="202"/>
                      </a:cubicBezTo>
                      <a:cubicBezTo>
                        <a:pt x="392" y="202"/>
                        <a:pt x="435" y="159"/>
                        <a:pt x="435" y="105"/>
                      </a:cubicBezTo>
                      <a:close/>
                      <a:moveTo>
                        <a:pt x="360" y="127"/>
                      </a:moveTo>
                      <a:cubicBezTo>
                        <a:pt x="348" y="127"/>
                        <a:pt x="336" y="120"/>
                        <a:pt x="331" y="110"/>
                      </a:cubicBezTo>
                      <a:cubicBezTo>
                        <a:pt x="330" y="107"/>
                        <a:pt x="329" y="105"/>
                        <a:pt x="328" y="103"/>
                      </a:cubicBezTo>
                      <a:cubicBezTo>
                        <a:pt x="327" y="100"/>
                        <a:pt x="326" y="97"/>
                        <a:pt x="326" y="93"/>
                      </a:cubicBezTo>
                      <a:cubicBezTo>
                        <a:pt x="326" y="75"/>
                        <a:pt x="342" y="59"/>
                        <a:pt x="360" y="59"/>
                      </a:cubicBezTo>
                      <a:cubicBezTo>
                        <a:pt x="379" y="59"/>
                        <a:pt x="394" y="75"/>
                        <a:pt x="394" y="93"/>
                      </a:cubicBezTo>
                      <a:cubicBezTo>
                        <a:pt x="394" y="112"/>
                        <a:pt x="379" y="127"/>
                        <a:pt x="360" y="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îṣḻidê"/>
                <p:cNvSpPr/>
                <p:nvPr/>
              </p:nvSpPr>
              <p:spPr bwMode="auto">
                <a:xfrm rot="4172825" flipH="1">
                  <a:off x="4172237" y="3364952"/>
                  <a:ext cx="726825" cy="72893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i$ḻïḓe"/>
              <p:cNvGrpSpPr/>
              <p:nvPr/>
            </p:nvGrpSpPr>
            <p:grpSpPr>
              <a:xfrm>
                <a:off x="4463033" y="2197860"/>
                <a:ext cx="1953491" cy="1897944"/>
                <a:chOff x="2939033" y="1729930"/>
                <a:chExt cx="1953491" cy="1897944"/>
              </a:xfrm>
              <a:effectLst/>
            </p:grpSpPr>
            <p:sp>
              <p:nvSpPr>
                <p:cNvPr id="43" name="ïŝļíḓè"/>
                <p:cNvSpPr/>
                <p:nvPr/>
              </p:nvSpPr>
              <p:spPr bwMode="auto">
                <a:xfrm rot="19976391">
                  <a:off x="3263025" y="2326721"/>
                  <a:ext cx="960297" cy="814509"/>
                </a:xfrm>
                <a:custGeom>
                  <a:avLst/>
                  <a:gdLst>
                    <a:gd name="T0" fmla="*/ 0 w 384"/>
                    <a:gd name="T1" fmla="*/ 138 h 324"/>
                    <a:gd name="T2" fmla="*/ 308 w 384"/>
                    <a:gd name="T3" fmla="*/ 0 h 324"/>
                    <a:gd name="T4" fmla="*/ 384 w 384"/>
                    <a:gd name="T5" fmla="*/ 219 h 324"/>
                    <a:gd name="T6" fmla="*/ 73 w 384"/>
                    <a:gd name="T7" fmla="*/ 324 h 324"/>
                    <a:gd name="T8" fmla="*/ 0 w 384"/>
                    <a:gd name="T9" fmla="*/ 13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324">
                      <a:moveTo>
                        <a:pt x="0" y="138"/>
                      </a:moveTo>
                      <a:cubicBezTo>
                        <a:pt x="0" y="138"/>
                        <a:pt x="219" y="235"/>
                        <a:pt x="308" y="0"/>
                      </a:cubicBezTo>
                      <a:cubicBezTo>
                        <a:pt x="384" y="219"/>
                        <a:pt x="384" y="219"/>
                        <a:pt x="384" y="219"/>
                      </a:cubicBezTo>
                      <a:cubicBezTo>
                        <a:pt x="384" y="219"/>
                        <a:pt x="176" y="114"/>
                        <a:pt x="73" y="324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íSļiḓè"/>
                <p:cNvSpPr/>
                <p:nvPr/>
              </p:nvSpPr>
              <p:spPr bwMode="auto">
                <a:xfrm rot="19976391">
                  <a:off x="3803342" y="1729930"/>
                  <a:ext cx="1089182" cy="859936"/>
                </a:xfrm>
                <a:custGeom>
                  <a:avLst/>
                  <a:gdLst>
                    <a:gd name="T0" fmla="*/ 435 w 435"/>
                    <a:gd name="T1" fmla="*/ 105 h 342"/>
                    <a:gd name="T2" fmla="*/ 338 w 435"/>
                    <a:gd name="T3" fmla="*/ 8 h 342"/>
                    <a:gd name="T4" fmla="*/ 273 w 435"/>
                    <a:gd name="T5" fmla="*/ 34 h 342"/>
                    <a:gd name="T6" fmla="*/ 171 w 435"/>
                    <a:gd name="T7" fmla="*/ 0 h 342"/>
                    <a:gd name="T8" fmla="*/ 0 w 435"/>
                    <a:gd name="T9" fmla="*/ 171 h 342"/>
                    <a:gd name="T10" fmla="*/ 171 w 435"/>
                    <a:gd name="T11" fmla="*/ 342 h 342"/>
                    <a:gd name="T12" fmla="*/ 339 w 435"/>
                    <a:gd name="T13" fmla="*/ 202 h 342"/>
                    <a:gd name="T14" fmla="*/ 435 w 435"/>
                    <a:gd name="T15" fmla="*/ 105 h 342"/>
                    <a:gd name="T16" fmla="*/ 360 w 435"/>
                    <a:gd name="T17" fmla="*/ 127 h 342"/>
                    <a:gd name="T18" fmla="*/ 331 w 435"/>
                    <a:gd name="T19" fmla="*/ 110 h 342"/>
                    <a:gd name="T20" fmla="*/ 328 w 435"/>
                    <a:gd name="T21" fmla="*/ 103 h 342"/>
                    <a:gd name="T22" fmla="*/ 326 w 435"/>
                    <a:gd name="T23" fmla="*/ 93 h 342"/>
                    <a:gd name="T24" fmla="*/ 360 w 435"/>
                    <a:gd name="T25" fmla="*/ 59 h 342"/>
                    <a:gd name="T26" fmla="*/ 394 w 435"/>
                    <a:gd name="T27" fmla="*/ 93 h 342"/>
                    <a:gd name="T28" fmla="*/ 360 w 435"/>
                    <a:gd name="T29" fmla="*/ 12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5" h="342">
                      <a:moveTo>
                        <a:pt x="435" y="105"/>
                      </a:moveTo>
                      <a:cubicBezTo>
                        <a:pt x="435" y="52"/>
                        <a:pt x="392" y="8"/>
                        <a:pt x="338" y="8"/>
                      </a:cubicBezTo>
                      <a:cubicBezTo>
                        <a:pt x="313" y="8"/>
                        <a:pt x="290" y="18"/>
                        <a:pt x="273" y="34"/>
                      </a:cubicBezTo>
                      <a:cubicBezTo>
                        <a:pt x="244" y="12"/>
                        <a:pt x="209" y="0"/>
                        <a:pt x="171" y="0"/>
                      </a:cubicBezTo>
                      <a:cubicBezTo>
                        <a:pt x="77" y="0"/>
                        <a:pt x="0" y="77"/>
                        <a:pt x="0" y="171"/>
                      </a:cubicBezTo>
                      <a:cubicBezTo>
                        <a:pt x="0" y="265"/>
                        <a:pt x="77" y="342"/>
                        <a:pt x="171" y="342"/>
                      </a:cubicBezTo>
                      <a:cubicBezTo>
                        <a:pt x="255" y="342"/>
                        <a:pt x="324" y="282"/>
                        <a:pt x="339" y="202"/>
                      </a:cubicBezTo>
                      <a:cubicBezTo>
                        <a:pt x="392" y="202"/>
                        <a:pt x="435" y="159"/>
                        <a:pt x="435" y="105"/>
                      </a:cubicBezTo>
                      <a:close/>
                      <a:moveTo>
                        <a:pt x="360" y="127"/>
                      </a:moveTo>
                      <a:cubicBezTo>
                        <a:pt x="348" y="127"/>
                        <a:pt x="336" y="120"/>
                        <a:pt x="331" y="110"/>
                      </a:cubicBezTo>
                      <a:cubicBezTo>
                        <a:pt x="330" y="107"/>
                        <a:pt x="329" y="105"/>
                        <a:pt x="328" y="103"/>
                      </a:cubicBezTo>
                      <a:cubicBezTo>
                        <a:pt x="327" y="100"/>
                        <a:pt x="326" y="97"/>
                        <a:pt x="326" y="93"/>
                      </a:cubicBezTo>
                      <a:cubicBezTo>
                        <a:pt x="326" y="75"/>
                        <a:pt x="342" y="59"/>
                        <a:pt x="360" y="59"/>
                      </a:cubicBezTo>
                      <a:cubicBezTo>
                        <a:pt x="379" y="59"/>
                        <a:pt x="394" y="75"/>
                        <a:pt x="394" y="93"/>
                      </a:cubicBezTo>
                      <a:cubicBezTo>
                        <a:pt x="394" y="112"/>
                        <a:pt x="379" y="127"/>
                        <a:pt x="360" y="1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îṩļíḑè"/>
                <p:cNvSpPr/>
                <p:nvPr/>
              </p:nvSpPr>
              <p:spPr bwMode="auto">
                <a:xfrm rot="19976391">
                  <a:off x="2939033" y="2898936"/>
                  <a:ext cx="726825" cy="7289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îṡlïḓè"/>
              <p:cNvGrpSpPr/>
              <p:nvPr/>
            </p:nvGrpSpPr>
            <p:grpSpPr>
              <a:xfrm>
                <a:off x="5784200" y="2197860"/>
                <a:ext cx="1953489" cy="1897944"/>
                <a:chOff x="4260197" y="1729930"/>
                <a:chExt cx="1953489" cy="1897944"/>
              </a:xfrm>
              <a:effectLst/>
            </p:grpSpPr>
            <p:sp>
              <p:nvSpPr>
                <p:cNvPr id="40" name="íṥľíḑé"/>
                <p:cNvSpPr/>
                <p:nvPr/>
              </p:nvSpPr>
              <p:spPr bwMode="auto">
                <a:xfrm rot="1623609" flipH="1">
                  <a:off x="4929398" y="2326721"/>
                  <a:ext cx="960297" cy="814509"/>
                </a:xfrm>
                <a:custGeom>
                  <a:avLst/>
                  <a:gdLst>
                    <a:gd name="T0" fmla="*/ 0 w 384"/>
                    <a:gd name="T1" fmla="*/ 138 h 324"/>
                    <a:gd name="T2" fmla="*/ 308 w 384"/>
                    <a:gd name="T3" fmla="*/ 0 h 324"/>
                    <a:gd name="T4" fmla="*/ 384 w 384"/>
                    <a:gd name="T5" fmla="*/ 219 h 324"/>
                    <a:gd name="T6" fmla="*/ 73 w 384"/>
                    <a:gd name="T7" fmla="*/ 324 h 324"/>
                    <a:gd name="T8" fmla="*/ 0 w 384"/>
                    <a:gd name="T9" fmla="*/ 13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324">
                      <a:moveTo>
                        <a:pt x="0" y="138"/>
                      </a:moveTo>
                      <a:cubicBezTo>
                        <a:pt x="0" y="138"/>
                        <a:pt x="219" y="235"/>
                        <a:pt x="308" y="0"/>
                      </a:cubicBezTo>
                      <a:cubicBezTo>
                        <a:pt x="384" y="219"/>
                        <a:pt x="384" y="219"/>
                        <a:pt x="384" y="219"/>
                      </a:cubicBezTo>
                      <a:cubicBezTo>
                        <a:pt x="384" y="219"/>
                        <a:pt x="176" y="114"/>
                        <a:pt x="73" y="324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iśḷïḑe"/>
                <p:cNvSpPr/>
                <p:nvPr/>
              </p:nvSpPr>
              <p:spPr bwMode="auto">
                <a:xfrm rot="1623609" flipH="1">
                  <a:off x="4260197" y="1729930"/>
                  <a:ext cx="1089182" cy="859936"/>
                </a:xfrm>
                <a:custGeom>
                  <a:avLst/>
                  <a:gdLst>
                    <a:gd name="T0" fmla="*/ 435 w 435"/>
                    <a:gd name="T1" fmla="*/ 105 h 342"/>
                    <a:gd name="T2" fmla="*/ 338 w 435"/>
                    <a:gd name="T3" fmla="*/ 8 h 342"/>
                    <a:gd name="T4" fmla="*/ 273 w 435"/>
                    <a:gd name="T5" fmla="*/ 34 h 342"/>
                    <a:gd name="T6" fmla="*/ 171 w 435"/>
                    <a:gd name="T7" fmla="*/ 0 h 342"/>
                    <a:gd name="T8" fmla="*/ 0 w 435"/>
                    <a:gd name="T9" fmla="*/ 171 h 342"/>
                    <a:gd name="T10" fmla="*/ 171 w 435"/>
                    <a:gd name="T11" fmla="*/ 342 h 342"/>
                    <a:gd name="T12" fmla="*/ 339 w 435"/>
                    <a:gd name="T13" fmla="*/ 202 h 342"/>
                    <a:gd name="T14" fmla="*/ 435 w 435"/>
                    <a:gd name="T15" fmla="*/ 105 h 342"/>
                    <a:gd name="T16" fmla="*/ 360 w 435"/>
                    <a:gd name="T17" fmla="*/ 127 h 342"/>
                    <a:gd name="T18" fmla="*/ 331 w 435"/>
                    <a:gd name="T19" fmla="*/ 110 h 342"/>
                    <a:gd name="T20" fmla="*/ 328 w 435"/>
                    <a:gd name="T21" fmla="*/ 103 h 342"/>
                    <a:gd name="T22" fmla="*/ 326 w 435"/>
                    <a:gd name="T23" fmla="*/ 93 h 342"/>
                    <a:gd name="T24" fmla="*/ 360 w 435"/>
                    <a:gd name="T25" fmla="*/ 59 h 342"/>
                    <a:gd name="T26" fmla="*/ 394 w 435"/>
                    <a:gd name="T27" fmla="*/ 93 h 342"/>
                    <a:gd name="T28" fmla="*/ 360 w 435"/>
                    <a:gd name="T29" fmla="*/ 12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5" h="342">
                      <a:moveTo>
                        <a:pt x="435" y="105"/>
                      </a:moveTo>
                      <a:cubicBezTo>
                        <a:pt x="435" y="52"/>
                        <a:pt x="392" y="8"/>
                        <a:pt x="338" y="8"/>
                      </a:cubicBezTo>
                      <a:cubicBezTo>
                        <a:pt x="313" y="8"/>
                        <a:pt x="290" y="18"/>
                        <a:pt x="273" y="34"/>
                      </a:cubicBezTo>
                      <a:cubicBezTo>
                        <a:pt x="244" y="12"/>
                        <a:pt x="209" y="0"/>
                        <a:pt x="171" y="0"/>
                      </a:cubicBezTo>
                      <a:cubicBezTo>
                        <a:pt x="77" y="0"/>
                        <a:pt x="0" y="77"/>
                        <a:pt x="0" y="171"/>
                      </a:cubicBezTo>
                      <a:cubicBezTo>
                        <a:pt x="0" y="265"/>
                        <a:pt x="77" y="342"/>
                        <a:pt x="171" y="342"/>
                      </a:cubicBezTo>
                      <a:cubicBezTo>
                        <a:pt x="255" y="342"/>
                        <a:pt x="324" y="282"/>
                        <a:pt x="339" y="202"/>
                      </a:cubicBezTo>
                      <a:cubicBezTo>
                        <a:pt x="392" y="202"/>
                        <a:pt x="435" y="159"/>
                        <a:pt x="435" y="105"/>
                      </a:cubicBezTo>
                      <a:close/>
                      <a:moveTo>
                        <a:pt x="360" y="127"/>
                      </a:moveTo>
                      <a:cubicBezTo>
                        <a:pt x="348" y="127"/>
                        <a:pt x="336" y="120"/>
                        <a:pt x="331" y="110"/>
                      </a:cubicBezTo>
                      <a:cubicBezTo>
                        <a:pt x="330" y="107"/>
                        <a:pt x="329" y="105"/>
                        <a:pt x="328" y="103"/>
                      </a:cubicBezTo>
                      <a:cubicBezTo>
                        <a:pt x="327" y="100"/>
                        <a:pt x="326" y="97"/>
                        <a:pt x="326" y="93"/>
                      </a:cubicBezTo>
                      <a:cubicBezTo>
                        <a:pt x="326" y="75"/>
                        <a:pt x="342" y="59"/>
                        <a:pt x="360" y="59"/>
                      </a:cubicBezTo>
                      <a:cubicBezTo>
                        <a:pt x="379" y="59"/>
                        <a:pt x="394" y="75"/>
                        <a:pt x="394" y="93"/>
                      </a:cubicBezTo>
                      <a:cubicBezTo>
                        <a:pt x="394" y="112"/>
                        <a:pt x="379" y="127"/>
                        <a:pt x="360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íṧlíḋe"/>
                <p:cNvSpPr/>
                <p:nvPr/>
              </p:nvSpPr>
              <p:spPr bwMode="auto">
                <a:xfrm rot="1623609" flipH="1">
                  <a:off x="5486861" y="2898936"/>
                  <a:ext cx="726825" cy="72893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íṩ1ïḑê"/>
              <p:cNvGrpSpPr/>
              <p:nvPr/>
            </p:nvGrpSpPr>
            <p:grpSpPr>
              <a:xfrm>
                <a:off x="3939637" y="2049082"/>
                <a:ext cx="2341054" cy="1301524"/>
                <a:chOff x="2415636" y="1581150"/>
                <a:chExt cx="2341054" cy="1301524"/>
              </a:xfrm>
              <a:effectLst/>
            </p:grpSpPr>
            <p:sp>
              <p:nvSpPr>
                <p:cNvPr id="37" name="îśľiḑê"/>
                <p:cNvSpPr/>
                <p:nvPr/>
              </p:nvSpPr>
              <p:spPr bwMode="auto">
                <a:xfrm>
                  <a:off x="2932232" y="1839976"/>
                  <a:ext cx="960297" cy="814509"/>
                </a:xfrm>
                <a:custGeom>
                  <a:avLst/>
                  <a:gdLst>
                    <a:gd name="T0" fmla="*/ 0 w 384"/>
                    <a:gd name="T1" fmla="*/ 138 h 324"/>
                    <a:gd name="T2" fmla="*/ 308 w 384"/>
                    <a:gd name="T3" fmla="*/ 0 h 324"/>
                    <a:gd name="T4" fmla="*/ 384 w 384"/>
                    <a:gd name="T5" fmla="*/ 219 h 324"/>
                    <a:gd name="T6" fmla="*/ 73 w 384"/>
                    <a:gd name="T7" fmla="*/ 324 h 324"/>
                    <a:gd name="T8" fmla="*/ 0 w 384"/>
                    <a:gd name="T9" fmla="*/ 13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324">
                      <a:moveTo>
                        <a:pt x="0" y="138"/>
                      </a:moveTo>
                      <a:cubicBezTo>
                        <a:pt x="0" y="138"/>
                        <a:pt x="219" y="235"/>
                        <a:pt x="308" y="0"/>
                      </a:cubicBezTo>
                      <a:cubicBezTo>
                        <a:pt x="384" y="219"/>
                        <a:pt x="384" y="219"/>
                        <a:pt x="384" y="219"/>
                      </a:cubicBezTo>
                      <a:cubicBezTo>
                        <a:pt x="384" y="219"/>
                        <a:pt x="176" y="114"/>
                        <a:pt x="73" y="324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iśļïḍé"/>
                <p:cNvSpPr/>
                <p:nvPr/>
              </p:nvSpPr>
              <p:spPr bwMode="auto">
                <a:xfrm>
                  <a:off x="3667508" y="1581150"/>
                  <a:ext cx="1089182" cy="859936"/>
                </a:xfrm>
                <a:custGeom>
                  <a:avLst/>
                  <a:gdLst>
                    <a:gd name="T0" fmla="*/ 435 w 435"/>
                    <a:gd name="T1" fmla="*/ 105 h 342"/>
                    <a:gd name="T2" fmla="*/ 338 w 435"/>
                    <a:gd name="T3" fmla="*/ 8 h 342"/>
                    <a:gd name="T4" fmla="*/ 273 w 435"/>
                    <a:gd name="T5" fmla="*/ 34 h 342"/>
                    <a:gd name="T6" fmla="*/ 171 w 435"/>
                    <a:gd name="T7" fmla="*/ 0 h 342"/>
                    <a:gd name="T8" fmla="*/ 0 w 435"/>
                    <a:gd name="T9" fmla="*/ 171 h 342"/>
                    <a:gd name="T10" fmla="*/ 171 w 435"/>
                    <a:gd name="T11" fmla="*/ 342 h 342"/>
                    <a:gd name="T12" fmla="*/ 339 w 435"/>
                    <a:gd name="T13" fmla="*/ 202 h 342"/>
                    <a:gd name="T14" fmla="*/ 435 w 435"/>
                    <a:gd name="T15" fmla="*/ 105 h 342"/>
                    <a:gd name="T16" fmla="*/ 360 w 435"/>
                    <a:gd name="T17" fmla="*/ 127 h 342"/>
                    <a:gd name="T18" fmla="*/ 331 w 435"/>
                    <a:gd name="T19" fmla="*/ 110 h 342"/>
                    <a:gd name="T20" fmla="*/ 328 w 435"/>
                    <a:gd name="T21" fmla="*/ 103 h 342"/>
                    <a:gd name="T22" fmla="*/ 326 w 435"/>
                    <a:gd name="T23" fmla="*/ 93 h 342"/>
                    <a:gd name="T24" fmla="*/ 360 w 435"/>
                    <a:gd name="T25" fmla="*/ 59 h 342"/>
                    <a:gd name="T26" fmla="*/ 394 w 435"/>
                    <a:gd name="T27" fmla="*/ 93 h 342"/>
                    <a:gd name="T28" fmla="*/ 360 w 435"/>
                    <a:gd name="T29" fmla="*/ 12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5" h="342">
                      <a:moveTo>
                        <a:pt x="435" y="105"/>
                      </a:moveTo>
                      <a:cubicBezTo>
                        <a:pt x="435" y="52"/>
                        <a:pt x="392" y="8"/>
                        <a:pt x="338" y="8"/>
                      </a:cubicBezTo>
                      <a:cubicBezTo>
                        <a:pt x="313" y="8"/>
                        <a:pt x="290" y="18"/>
                        <a:pt x="273" y="34"/>
                      </a:cubicBezTo>
                      <a:cubicBezTo>
                        <a:pt x="244" y="12"/>
                        <a:pt x="209" y="0"/>
                        <a:pt x="171" y="0"/>
                      </a:cubicBezTo>
                      <a:cubicBezTo>
                        <a:pt x="77" y="0"/>
                        <a:pt x="0" y="77"/>
                        <a:pt x="0" y="171"/>
                      </a:cubicBezTo>
                      <a:cubicBezTo>
                        <a:pt x="0" y="265"/>
                        <a:pt x="77" y="342"/>
                        <a:pt x="171" y="342"/>
                      </a:cubicBezTo>
                      <a:cubicBezTo>
                        <a:pt x="255" y="342"/>
                        <a:pt x="324" y="282"/>
                        <a:pt x="339" y="202"/>
                      </a:cubicBezTo>
                      <a:cubicBezTo>
                        <a:pt x="392" y="202"/>
                        <a:pt x="435" y="159"/>
                        <a:pt x="435" y="105"/>
                      </a:cubicBezTo>
                      <a:close/>
                      <a:moveTo>
                        <a:pt x="360" y="127"/>
                      </a:moveTo>
                      <a:cubicBezTo>
                        <a:pt x="348" y="127"/>
                        <a:pt x="336" y="120"/>
                        <a:pt x="331" y="110"/>
                      </a:cubicBezTo>
                      <a:cubicBezTo>
                        <a:pt x="330" y="107"/>
                        <a:pt x="329" y="105"/>
                        <a:pt x="328" y="103"/>
                      </a:cubicBezTo>
                      <a:cubicBezTo>
                        <a:pt x="327" y="100"/>
                        <a:pt x="326" y="97"/>
                        <a:pt x="326" y="93"/>
                      </a:cubicBezTo>
                      <a:cubicBezTo>
                        <a:pt x="326" y="75"/>
                        <a:pt x="342" y="59"/>
                        <a:pt x="360" y="59"/>
                      </a:cubicBezTo>
                      <a:cubicBezTo>
                        <a:pt x="379" y="59"/>
                        <a:pt x="394" y="75"/>
                        <a:pt x="394" y="93"/>
                      </a:cubicBezTo>
                      <a:cubicBezTo>
                        <a:pt x="394" y="112"/>
                        <a:pt x="379" y="127"/>
                        <a:pt x="360" y="1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íś1íḑé"/>
                <p:cNvSpPr/>
                <p:nvPr/>
              </p:nvSpPr>
              <p:spPr bwMode="auto">
                <a:xfrm>
                  <a:off x="2415636" y="2153736"/>
                  <a:ext cx="726825" cy="7289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íŝḻidé"/>
              <p:cNvGrpSpPr/>
              <p:nvPr/>
            </p:nvGrpSpPr>
            <p:grpSpPr>
              <a:xfrm>
                <a:off x="5911311" y="2049082"/>
                <a:ext cx="2341054" cy="1301524"/>
                <a:chOff x="4387311" y="1581150"/>
                <a:chExt cx="2341054" cy="1301524"/>
              </a:xfrm>
              <a:effectLst/>
            </p:grpSpPr>
            <p:sp>
              <p:nvSpPr>
                <p:cNvPr id="34" name="íṥlïdé"/>
                <p:cNvSpPr/>
                <p:nvPr/>
              </p:nvSpPr>
              <p:spPr bwMode="auto">
                <a:xfrm flipH="1">
                  <a:off x="5251472" y="1839976"/>
                  <a:ext cx="960297" cy="814509"/>
                </a:xfrm>
                <a:custGeom>
                  <a:avLst/>
                  <a:gdLst>
                    <a:gd name="T0" fmla="*/ 0 w 384"/>
                    <a:gd name="T1" fmla="*/ 138 h 324"/>
                    <a:gd name="T2" fmla="*/ 308 w 384"/>
                    <a:gd name="T3" fmla="*/ 0 h 324"/>
                    <a:gd name="T4" fmla="*/ 384 w 384"/>
                    <a:gd name="T5" fmla="*/ 219 h 324"/>
                    <a:gd name="T6" fmla="*/ 73 w 384"/>
                    <a:gd name="T7" fmla="*/ 324 h 324"/>
                    <a:gd name="T8" fmla="*/ 0 w 384"/>
                    <a:gd name="T9" fmla="*/ 13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4" h="324">
                      <a:moveTo>
                        <a:pt x="0" y="138"/>
                      </a:moveTo>
                      <a:cubicBezTo>
                        <a:pt x="0" y="138"/>
                        <a:pt x="219" y="235"/>
                        <a:pt x="308" y="0"/>
                      </a:cubicBezTo>
                      <a:cubicBezTo>
                        <a:pt x="384" y="219"/>
                        <a:pt x="384" y="219"/>
                        <a:pt x="384" y="219"/>
                      </a:cubicBezTo>
                      <a:cubicBezTo>
                        <a:pt x="384" y="219"/>
                        <a:pt x="176" y="114"/>
                        <a:pt x="73" y="324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îṡľíďê"/>
                <p:cNvSpPr/>
                <p:nvPr/>
              </p:nvSpPr>
              <p:spPr bwMode="auto">
                <a:xfrm flipH="1">
                  <a:off x="4387311" y="1581150"/>
                  <a:ext cx="1089182" cy="859936"/>
                </a:xfrm>
                <a:custGeom>
                  <a:avLst/>
                  <a:gdLst>
                    <a:gd name="T0" fmla="*/ 435 w 435"/>
                    <a:gd name="T1" fmla="*/ 105 h 342"/>
                    <a:gd name="T2" fmla="*/ 338 w 435"/>
                    <a:gd name="T3" fmla="*/ 8 h 342"/>
                    <a:gd name="T4" fmla="*/ 273 w 435"/>
                    <a:gd name="T5" fmla="*/ 34 h 342"/>
                    <a:gd name="T6" fmla="*/ 171 w 435"/>
                    <a:gd name="T7" fmla="*/ 0 h 342"/>
                    <a:gd name="T8" fmla="*/ 0 w 435"/>
                    <a:gd name="T9" fmla="*/ 171 h 342"/>
                    <a:gd name="T10" fmla="*/ 171 w 435"/>
                    <a:gd name="T11" fmla="*/ 342 h 342"/>
                    <a:gd name="T12" fmla="*/ 339 w 435"/>
                    <a:gd name="T13" fmla="*/ 202 h 342"/>
                    <a:gd name="T14" fmla="*/ 435 w 435"/>
                    <a:gd name="T15" fmla="*/ 105 h 342"/>
                    <a:gd name="T16" fmla="*/ 360 w 435"/>
                    <a:gd name="T17" fmla="*/ 127 h 342"/>
                    <a:gd name="T18" fmla="*/ 331 w 435"/>
                    <a:gd name="T19" fmla="*/ 110 h 342"/>
                    <a:gd name="T20" fmla="*/ 328 w 435"/>
                    <a:gd name="T21" fmla="*/ 103 h 342"/>
                    <a:gd name="T22" fmla="*/ 326 w 435"/>
                    <a:gd name="T23" fmla="*/ 93 h 342"/>
                    <a:gd name="T24" fmla="*/ 360 w 435"/>
                    <a:gd name="T25" fmla="*/ 59 h 342"/>
                    <a:gd name="T26" fmla="*/ 394 w 435"/>
                    <a:gd name="T27" fmla="*/ 93 h 342"/>
                    <a:gd name="T28" fmla="*/ 360 w 435"/>
                    <a:gd name="T29" fmla="*/ 12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5" h="342">
                      <a:moveTo>
                        <a:pt x="435" y="105"/>
                      </a:moveTo>
                      <a:cubicBezTo>
                        <a:pt x="435" y="52"/>
                        <a:pt x="392" y="8"/>
                        <a:pt x="338" y="8"/>
                      </a:cubicBezTo>
                      <a:cubicBezTo>
                        <a:pt x="313" y="8"/>
                        <a:pt x="290" y="18"/>
                        <a:pt x="273" y="34"/>
                      </a:cubicBezTo>
                      <a:cubicBezTo>
                        <a:pt x="244" y="12"/>
                        <a:pt x="209" y="0"/>
                        <a:pt x="171" y="0"/>
                      </a:cubicBezTo>
                      <a:cubicBezTo>
                        <a:pt x="77" y="0"/>
                        <a:pt x="0" y="77"/>
                        <a:pt x="0" y="171"/>
                      </a:cubicBezTo>
                      <a:cubicBezTo>
                        <a:pt x="0" y="265"/>
                        <a:pt x="77" y="342"/>
                        <a:pt x="171" y="342"/>
                      </a:cubicBezTo>
                      <a:cubicBezTo>
                        <a:pt x="255" y="342"/>
                        <a:pt x="324" y="282"/>
                        <a:pt x="339" y="202"/>
                      </a:cubicBezTo>
                      <a:cubicBezTo>
                        <a:pt x="392" y="202"/>
                        <a:pt x="435" y="159"/>
                        <a:pt x="435" y="105"/>
                      </a:cubicBezTo>
                      <a:close/>
                      <a:moveTo>
                        <a:pt x="360" y="127"/>
                      </a:moveTo>
                      <a:cubicBezTo>
                        <a:pt x="348" y="127"/>
                        <a:pt x="336" y="120"/>
                        <a:pt x="331" y="110"/>
                      </a:cubicBezTo>
                      <a:cubicBezTo>
                        <a:pt x="330" y="107"/>
                        <a:pt x="329" y="105"/>
                        <a:pt x="328" y="103"/>
                      </a:cubicBezTo>
                      <a:cubicBezTo>
                        <a:pt x="327" y="100"/>
                        <a:pt x="326" y="97"/>
                        <a:pt x="326" y="93"/>
                      </a:cubicBezTo>
                      <a:cubicBezTo>
                        <a:pt x="326" y="75"/>
                        <a:pt x="342" y="59"/>
                        <a:pt x="360" y="59"/>
                      </a:cubicBezTo>
                      <a:cubicBezTo>
                        <a:pt x="379" y="59"/>
                        <a:pt x="394" y="75"/>
                        <a:pt x="394" y="93"/>
                      </a:cubicBezTo>
                      <a:cubicBezTo>
                        <a:pt x="394" y="112"/>
                        <a:pt x="379" y="127"/>
                        <a:pt x="360" y="1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i$líďè"/>
                <p:cNvSpPr/>
                <p:nvPr/>
              </p:nvSpPr>
              <p:spPr bwMode="auto">
                <a:xfrm flipH="1">
                  <a:off x="6001540" y="2153736"/>
                  <a:ext cx="726825" cy="72893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" name="i$ḻîde"/>
              <p:cNvSpPr/>
              <p:nvPr/>
            </p:nvSpPr>
            <p:spPr bwMode="auto">
              <a:xfrm>
                <a:off x="3992176" y="2677445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ï$ḻiḑè"/>
              <p:cNvSpPr/>
              <p:nvPr/>
            </p:nvSpPr>
            <p:spPr bwMode="auto">
              <a:xfrm>
                <a:off x="4523264" y="342468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ïšlîďê"/>
              <p:cNvSpPr/>
              <p:nvPr/>
            </p:nvSpPr>
            <p:spPr bwMode="auto">
              <a:xfrm>
                <a:off x="5754849" y="38925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ïṣ1ïḑe"/>
              <p:cNvSpPr/>
              <p:nvPr/>
            </p:nvSpPr>
            <p:spPr bwMode="auto">
              <a:xfrm>
                <a:off x="7069473" y="3426376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íṧľîďe"/>
              <p:cNvSpPr/>
              <p:nvPr/>
            </p:nvSpPr>
            <p:spPr bwMode="auto">
              <a:xfrm>
                <a:off x="7579268" y="2677445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îŝlïḓè"/>
              <p:cNvGrpSpPr/>
              <p:nvPr/>
            </p:nvGrpSpPr>
            <p:grpSpPr>
              <a:xfrm>
                <a:off x="1709283" y="2599060"/>
                <a:ext cx="2193788" cy="795220"/>
                <a:chOff x="1619969" y="2599060"/>
                <a:chExt cx="2193788" cy="795220"/>
              </a:xfrm>
            </p:grpSpPr>
            <p:sp>
              <p:nvSpPr>
                <p:cNvPr id="32" name="ïśľîḑé"/>
                <p:cNvSpPr txBox="1"/>
                <p:nvPr/>
              </p:nvSpPr>
              <p:spPr bwMode="auto">
                <a:xfrm>
                  <a:off x="2445727" y="2599060"/>
                  <a:ext cx="1368030" cy="309958"/>
                </a:xfrm>
                <a:prstGeom prst="rect">
                  <a:avLst/>
                </a:prstGeom>
                <a:noFill/>
              </p:spPr>
              <p:txBody>
                <a:bodyPr wrap="none" lIns="144000" tIns="46800" rIns="144000" bIns="46800">
                  <a:normAutofit/>
                </a:bodyPr>
                <a:lstStyle/>
                <a:p>
                  <a:pPr algn="r" latinLnBrk="0"/>
                  <a:r>
                    <a:rPr lang="zh-CN" altLang="en-US" sz="1600" b="1" dirty="0">
                      <a:solidFill>
                        <a:schemeClr val="accent1"/>
                      </a:solidFill>
                      <a:effectLst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3" name="ï$ľïdê"/>
                <p:cNvSpPr txBox="1"/>
                <p:nvPr/>
              </p:nvSpPr>
              <p:spPr bwMode="auto">
                <a:xfrm>
                  <a:off x="1619969" y="2909018"/>
                  <a:ext cx="2193788" cy="485262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Autofit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b="0" dirty="0" smtClean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</p:grpSp>
          <p:grpSp>
            <p:nvGrpSpPr>
              <p:cNvPr id="20" name="ïṡľíḋê"/>
              <p:cNvGrpSpPr/>
              <p:nvPr/>
            </p:nvGrpSpPr>
            <p:grpSpPr>
              <a:xfrm>
                <a:off x="8257811" y="2599060"/>
                <a:ext cx="2193788" cy="795220"/>
                <a:chOff x="8511608" y="2599060"/>
                <a:chExt cx="2193788" cy="795220"/>
              </a:xfrm>
            </p:grpSpPr>
            <p:sp>
              <p:nvSpPr>
                <p:cNvPr id="30" name="íSļiḋê"/>
                <p:cNvSpPr txBox="1"/>
                <p:nvPr/>
              </p:nvSpPr>
              <p:spPr bwMode="auto">
                <a:xfrm>
                  <a:off x="8511608" y="2599060"/>
                  <a:ext cx="1368030" cy="309958"/>
                </a:xfrm>
                <a:prstGeom prst="rect">
                  <a:avLst/>
                </a:prstGeom>
                <a:noFill/>
              </p:spPr>
              <p:txBody>
                <a:bodyPr wrap="none" lIns="144000" tIns="46800" rIns="144000" bIns="46800">
                  <a:normAutofit/>
                </a:bodyPr>
                <a:lstStyle/>
                <a:p>
                  <a:pPr algn="l" latinLnBrk="0"/>
                  <a:r>
                    <a:rPr lang="zh-CN" altLang="en-US" sz="1600" b="1" dirty="0">
                      <a:solidFill>
                        <a:schemeClr val="accent5"/>
                      </a:solidFill>
                      <a:effectLst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1" name="íṡlídé"/>
                <p:cNvSpPr txBox="1"/>
                <p:nvPr/>
              </p:nvSpPr>
              <p:spPr bwMode="auto">
                <a:xfrm>
                  <a:off x="8511608" y="2909018"/>
                  <a:ext cx="2193788" cy="485262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此部分内容作为文字排版占位显示 </a:t>
                  </a:r>
                  <a:r>
                    <a:rPr lang="zh-CN" altLang="en-US" sz="1200" b="0" dirty="0" smtClean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（</a:t>
                  </a: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</p:grpSp>
          <p:grpSp>
            <p:nvGrpSpPr>
              <p:cNvPr id="21" name="îṧlîḋê"/>
              <p:cNvGrpSpPr/>
              <p:nvPr/>
            </p:nvGrpSpPr>
            <p:grpSpPr>
              <a:xfrm>
                <a:off x="2203552" y="3754996"/>
                <a:ext cx="2193788" cy="795220"/>
                <a:chOff x="2232218" y="3754996"/>
                <a:chExt cx="2193788" cy="795220"/>
              </a:xfrm>
            </p:grpSpPr>
            <p:sp>
              <p:nvSpPr>
                <p:cNvPr id="28" name="ïsľiḓè"/>
                <p:cNvSpPr txBox="1"/>
                <p:nvPr/>
              </p:nvSpPr>
              <p:spPr bwMode="auto">
                <a:xfrm>
                  <a:off x="3057976" y="3754996"/>
                  <a:ext cx="1368030" cy="309958"/>
                </a:xfrm>
                <a:prstGeom prst="rect">
                  <a:avLst/>
                </a:prstGeom>
                <a:noFill/>
              </p:spPr>
              <p:txBody>
                <a:bodyPr wrap="none" lIns="144000" tIns="46800" rIns="144000" bIns="46800">
                  <a:normAutofit/>
                </a:bodyPr>
                <a:lstStyle/>
                <a:p>
                  <a:pPr algn="r" latinLnBrk="0"/>
                  <a:r>
                    <a:rPr lang="zh-CN" altLang="en-US" sz="1600" b="1" dirty="0">
                      <a:solidFill>
                        <a:schemeClr val="accent2"/>
                      </a:solidFill>
                      <a:effectLst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9" name="îSḻidé"/>
                <p:cNvSpPr txBox="1"/>
                <p:nvPr/>
              </p:nvSpPr>
              <p:spPr bwMode="auto">
                <a:xfrm>
                  <a:off x="2232218" y="4064954"/>
                  <a:ext cx="2193788" cy="485262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Autofit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此部分内容作为文字排版占位</a:t>
                  </a:r>
                  <a:r>
                    <a:rPr lang="zh-CN" altLang="en-US" sz="1200" b="0" dirty="0" smtClean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显示（</a:t>
                  </a: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</p:grpSp>
          <p:grpSp>
            <p:nvGrpSpPr>
              <p:cNvPr id="22" name="íSļïḑè"/>
              <p:cNvGrpSpPr/>
              <p:nvPr/>
            </p:nvGrpSpPr>
            <p:grpSpPr>
              <a:xfrm>
                <a:off x="7818827" y="3754996"/>
                <a:ext cx="2193788" cy="795220"/>
                <a:chOff x="7818827" y="3754996"/>
                <a:chExt cx="2193788" cy="795220"/>
              </a:xfrm>
            </p:grpSpPr>
            <p:sp>
              <p:nvSpPr>
                <p:cNvPr id="26" name="îSlidè"/>
                <p:cNvSpPr txBox="1"/>
                <p:nvPr/>
              </p:nvSpPr>
              <p:spPr bwMode="auto">
                <a:xfrm>
                  <a:off x="7818827" y="3754996"/>
                  <a:ext cx="1368030" cy="309958"/>
                </a:xfrm>
                <a:prstGeom prst="rect">
                  <a:avLst/>
                </a:prstGeom>
                <a:noFill/>
              </p:spPr>
              <p:txBody>
                <a:bodyPr wrap="none" lIns="144000" tIns="46800" rIns="144000" bIns="46800">
                  <a:normAutofit/>
                </a:bodyPr>
                <a:lstStyle/>
                <a:p>
                  <a:pPr algn="l" latinLnBrk="0"/>
                  <a:r>
                    <a:rPr lang="zh-CN" altLang="en-US" sz="1600" b="1" dirty="0">
                      <a:solidFill>
                        <a:schemeClr val="accent4"/>
                      </a:solidFill>
                      <a:effectLst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7" name="îṧlídè"/>
                <p:cNvSpPr txBox="1"/>
                <p:nvPr/>
              </p:nvSpPr>
              <p:spPr bwMode="auto">
                <a:xfrm>
                  <a:off x="7818827" y="4064954"/>
                  <a:ext cx="2193788" cy="485262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此部分内容作为文字排版占位显示 </a:t>
                  </a:r>
                  <a:r>
                    <a:rPr lang="zh-CN" altLang="en-US" sz="1200" b="0" dirty="0" smtClean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（</a:t>
                  </a: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</p:grpSp>
          <p:grpSp>
            <p:nvGrpSpPr>
              <p:cNvPr id="23" name="íṡ1îďé"/>
              <p:cNvGrpSpPr/>
              <p:nvPr/>
            </p:nvGrpSpPr>
            <p:grpSpPr>
              <a:xfrm>
                <a:off x="4960933" y="4550216"/>
                <a:ext cx="2193788" cy="795220"/>
                <a:chOff x="4960933" y="4741038"/>
                <a:chExt cx="2193788" cy="795220"/>
              </a:xfrm>
            </p:grpSpPr>
            <p:sp>
              <p:nvSpPr>
                <p:cNvPr id="24" name="îšḻïḋé"/>
                <p:cNvSpPr txBox="1"/>
                <p:nvPr/>
              </p:nvSpPr>
              <p:spPr bwMode="auto">
                <a:xfrm>
                  <a:off x="5373812" y="4741038"/>
                  <a:ext cx="1368030" cy="309958"/>
                </a:xfrm>
                <a:prstGeom prst="rect">
                  <a:avLst/>
                </a:prstGeom>
                <a:noFill/>
              </p:spPr>
              <p:txBody>
                <a:bodyPr wrap="none" lIns="144000" tIns="46800" rIns="144000" bIns="46800">
                  <a:normAutofit/>
                </a:bodyPr>
                <a:lstStyle/>
                <a:p>
                  <a:pPr latinLnBrk="0"/>
                  <a:r>
                    <a:rPr lang="zh-CN" altLang="en-US" sz="1600" b="1" dirty="0">
                      <a:solidFill>
                        <a:schemeClr val="accent3"/>
                      </a:solidFill>
                      <a:effectLst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5" name="iṩlïḓè"/>
                <p:cNvSpPr txBox="1"/>
                <p:nvPr/>
              </p:nvSpPr>
              <p:spPr bwMode="auto">
                <a:xfrm>
                  <a:off x="4960933" y="5050996"/>
                  <a:ext cx="2193788" cy="485262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>
                  <a:noAutofit/>
                </a:bodyPr>
                <a:lstStyle/>
                <a:p>
                  <a:pPr latinLnBrk="0">
                    <a:lnSpc>
                      <a:spcPct val="120000"/>
                    </a:lnSpc>
                  </a:pP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此部分内容作为文字排版占位显示 </a:t>
                  </a:r>
                  <a:r>
                    <a:rPr lang="zh-CN" altLang="en-US" sz="1200" b="0" dirty="0" smtClean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（</a:t>
                  </a:r>
                  <a:r>
                    <a:rPr lang="zh-CN" altLang="en-US" sz="1200" b="0" dirty="0">
                      <a:solidFill>
                        <a:schemeClr val="dk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rPr>
                    <a:t>建议使用主题字体）</a:t>
                  </a:r>
                </a:p>
              </p:txBody>
            </p:sp>
          </p:grp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19832" y="2604108"/>
              <a:ext cx="805962" cy="635000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491940" y="3481230"/>
              <a:ext cx="805962" cy="635000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813029" y="3990713"/>
              <a:ext cx="805962" cy="63500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60413" y="3434538"/>
              <a:ext cx="805962" cy="63500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3749" y="2612494"/>
              <a:ext cx="805962" cy="635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ffa61f3-2eec-46a6-bdfb-1c24a8b4492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ddcdbf-4748-49b8-bfd0-07ee86cd70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76a429b-286e-4a90-9833-51d92443fb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a676a3-fe92-4e60-b81c-ae9aa438df1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fc5dc90-82f3-4546-8867-7410414593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a98220-f352-4b5b-825c-dac6ce1be5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4b2d2dd-39ae-4446-842b-7b99c755bf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dcf9529-c1db-4f5c-b7f3-af1c0740969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114233-e50c-49d2-bd85-72316a0c70b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05819e9-3a0a-49ea-9e05-7abf785390e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783d4e-afd5-400f-b184-32e9a78d5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15beb7-4708-4b9d-a76b-b1fe33ef9372"/>
</p:tagLst>
</file>

<file path=ppt/theme/theme1.xml><?xml version="1.0" encoding="utf-8"?>
<a:theme xmlns:a="http://schemas.openxmlformats.org/drawingml/2006/main" name=" www.2ppt.com">
  <a:themeElements>
    <a:clrScheme name="自定义 5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6F8183"/>
      </a:accent1>
      <a:accent2>
        <a:srgbClr val="84ACB6"/>
      </a:accent2>
      <a:accent3>
        <a:srgbClr val="6997AF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1068</Words>
  <Application>Microsoft Office PowerPoint</Application>
  <PresentationFormat>宽屏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汉仪大宋简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2022-03-04T03:30:25Z</dcterms:created>
  <dcterms:modified xsi:type="dcterms:W3CDTF">2023-01-10T06:00:39Z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AFCB3415AFF14CE9A1D0816E1F8A92FF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