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471" r:id="rId3"/>
    <p:sldId id="481" r:id="rId4"/>
    <p:sldId id="469" r:id="rId5"/>
    <p:sldId id="474" r:id="rId6"/>
    <p:sldId id="468" r:id="rId7"/>
    <p:sldId id="458" r:id="rId8"/>
    <p:sldId id="312" r:id="rId9"/>
    <p:sldId id="478" r:id="rId10"/>
    <p:sldId id="472" r:id="rId11"/>
    <p:sldId id="476" r:id="rId12"/>
    <p:sldId id="477" r:id="rId13"/>
    <p:sldId id="479" r:id="rId14"/>
    <p:sldId id="482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3103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32F320-9807-4077-A4E8-BE60E36BE1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19B2835-0D3B-4104-B6A5-0E39406D903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499C99-03C4-4A96-8D74-BC9F4D66EE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4B27C3F-9E13-4EF7-BFB8-4D5E97E2A0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E27BD2E-1DEA-4DCD-8C13-B99155A903BB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02EE5BC-84E5-4327-BB03-EE19DEAF6E23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B1EE7-BCE8-4445-98BD-8CC3E60595C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14FF8-05A9-406B-938E-6A80D31CF6ED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C57A8-1CA2-48FC-A298-42E24545BBCB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8E6C6-9ABB-48C7-9274-0F7C64DBDE49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765203CD-2CBA-453A-9D7F-EE4C04487C80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328E13D4-2C6B-4BFC-BBEB-81533B2DD6CA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28B7EA0-CED4-45A3-874B-CFEA56E61B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FF0966C-DADA-4E01-9094-5A43E2048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0E83B-9078-4050-87A1-F00FE0A37127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16D258-3EB7-47A7-AE2B-00466C5E3CA6}" type="slidenum">
              <a:rPr lang="zh-CN" altLang="zh-CN" smtClean="0"/>
              <a:t>‹#›</a:t>
            </a:fld>
            <a:endParaRPr lang="zh-CN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FC4EB-5F4E-4D32-938F-1E478A192FF0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5B3C583-3A6D-42AF-AAC3-09D6F1BFAC93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F3B321A-5D4A-4592-8A34-665F2F995988}" type="slidenum">
              <a:rPr lang="zh-CN" altLang="zh-CN" smtClean="0"/>
              <a:t>‹#›</a:t>
            </a:fld>
            <a:endParaRPr lang="zh-CN" altLang="zh-CN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C25B7D7-B9E0-47D8-860E-90381CCDE5AF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B54EC77-8A59-466C-B605-48D1F40929AD}" type="slidenum">
              <a:rPr lang="zh-CN" altLang="zh-CN" smtClean="0"/>
              <a:t>‹#›</a:t>
            </a:fld>
            <a:endParaRPr lang="zh-CN" alt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CN" alt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6655C-34A5-4712-A436-065FC3E1F6E8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1A10A9-C00A-405F-A067-5CCC172973C3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AAB46-71D0-48A1-B748-171CD3E04673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60FF63-942B-454A-B42B-2B06B5E55C00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2FB6-E410-4B2C-8148-F62369BB21A1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5FA71C-B85E-478F-B7A0-B1CDA9B634FE}" type="slidenum">
              <a:rPr lang="zh-CN" altLang="zh-CN" smtClean="0"/>
              <a:t>‹#›</a:t>
            </a:fld>
            <a:endParaRPr lang="zh-CN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928EE282-C7F5-4163-A26B-7219E9ADD8B6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CC4D57F-4738-424E-BFE7-CE1E814B4ED1}" type="slidenum">
              <a:rPr lang="zh-CN" altLang="zh-CN" smtClean="0"/>
              <a:t>‹#›</a:t>
            </a:fld>
            <a:endParaRPr lang="zh-CN" altLang="zh-CN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593439-72A8-41E2-A000-96BCED98F915}" type="datetimeFigureOut">
              <a:rPr lang="zh-CN" altLang="en-US" smtClean="0"/>
              <a:t>2023-01-17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0A4BE-B7F1-4006-9462-7D0C3FE84E7E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file:///E:\&#20154;&#25945;&#26032;&#29256;3&#19978;\Lesson18%20&#25945;&#23398;&#35838;&#20214;\Lesson18Funstory&#35838;&#25991;&#24405;&#38899;_128k.mp3" TargetMode="External"/><Relationship Id="rId1" Type="http://schemas.microsoft.com/office/2007/relationships/media" Target="file:///E:\&#20154;&#25945;&#26032;&#29256;3&#19978;\Lesson18%20&#25945;&#23398;&#35838;&#20214;\Lesson18Funstory&#35838;&#25991;&#24405;&#38899;_128k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Lesson17__Let&#8217;s__sing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Lesson18Funstory&#35838;&#25991;&#21160;&#30011;.sw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Lesson18%20&#25945;&#23398;&#35838;&#20214;\&#21477;4_128k.mp3" TargetMode="External"/><Relationship Id="rId13" Type="http://schemas.microsoft.com/office/2007/relationships/media" Target="file:///E:\&#20154;&#25945;&#26032;&#29256;3&#19978;\Lesson18%20&#25945;&#23398;&#35838;&#20214;\&#21477;7_128k.mp3" TargetMode="External"/><Relationship Id="rId18" Type="http://schemas.openxmlformats.org/officeDocument/2006/relationships/image" Target="../media/image16.png"/><Relationship Id="rId3" Type="http://schemas.microsoft.com/office/2007/relationships/media" Target="file:///E:\&#20154;&#25945;&#26032;&#29256;3&#19978;\Lesson18%20&#25945;&#23398;&#35838;&#20214;\&#21477;2_128k.mp3" TargetMode="External"/><Relationship Id="rId21" Type="http://schemas.openxmlformats.org/officeDocument/2006/relationships/image" Target="../media/image19.png"/><Relationship Id="rId7" Type="http://schemas.microsoft.com/office/2007/relationships/media" Target="file:///E:\&#20154;&#25945;&#26032;&#29256;3&#19978;\Lesson18%20&#25945;&#23398;&#35838;&#20214;\&#21477;4_128k.mp3" TargetMode="External"/><Relationship Id="rId12" Type="http://schemas.openxmlformats.org/officeDocument/2006/relationships/audio" Target="file:///E:\&#20154;&#25945;&#26032;&#29256;3&#19978;\Lesson18%20&#25945;&#23398;&#35838;&#20214;\&#21477;6_128k.mp3" TargetMode="External"/><Relationship Id="rId1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Lesson18%20&#25945;&#23398;&#35838;&#20214;\&#21477;1_128k.mp3" TargetMode="External"/><Relationship Id="rId16" Type="http://schemas.openxmlformats.org/officeDocument/2006/relationships/audio" Target="file:///E:\&#20154;&#25945;&#26032;&#29256;3&#19978;\Lesson18%20&#25945;&#23398;&#35838;&#20214;\&#21477;8_128k.mp3" TargetMode="External"/><Relationship Id="rId20" Type="http://schemas.openxmlformats.org/officeDocument/2006/relationships/image" Target="../media/image18.png"/><Relationship Id="rId1" Type="http://schemas.microsoft.com/office/2007/relationships/media" Target="file:///E:\&#20154;&#25945;&#26032;&#29256;3&#19978;\Lesson18%20&#25945;&#23398;&#35838;&#20214;\&#21477;1_128k.mp3" TargetMode="External"/><Relationship Id="rId6" Type="http://schemas.openxmlformats.org/officeDocument/2006/relationships/audio" Target="file:///E:\&#20154;&#25945;&#26032;&#29256;3&#19978;\Lesson18%20&#25945;&#23398;&#35838;&#20214;\&#21477;3_128k.mp3" TargetMode="External"/><Relationship Id="rId11" Type="http://schemas.microsoft.com/office/2007/relationships/media" Target="file:///E:\&#20154;&#25945;&#26032;&#29256;3&#19978;\Lesson18%20&#25945;&#23398;&#35838;&#20214;\&#21477;6_128k.mp3" TargetMode="External"/><Relationship Id="rId5" Type="http://schemas.microsoft.com/office/2007/relationships/media" Target="file:///E:\&#20154;&#25945;&#26032;&#29256;3&#19978;\Lesson18%20&#25945;&#23398;&#35838;&#20214;\&#21477;3_128k.mp3" TargetMode="External"/><Relationship Id="rId15" Type="http://schemas.microsoft.com/office/2007/relationships/media" Target="file:///E:\&#20154;&#25945;&#26032;&#29256;3&#19978;\Lesson18%20&#25945;&#23398;&#35838;&#20214;\&#21477;8_128k.mp3" TargetMode="External"/><Relationship Id="rId23" Type="http://schemas.openxmlformats.org/officeDocument/2006/relationships/image" Target="../media/image20.png"/><Relationship Id="rId10" Type="http://schemas.openxmlformats.org/officeDocument/2006/relationships/audio" Target="file:///E:\&#20154;&#25945;&#26032;&#29256;3&#19978;\Lesson18%20&#25945;&#23398;&#35838;&#20214;\&#21477;5_128k.mp3" TargetMode="External"/><Relationship Id="rId19" Type="http://schemas.openxmlformats.org/officeDocument/2006/relationships/image" Target="../media/image17.png"/><Relationship Id="rId4" Type="http://schemas.openxmlformats.org/officeDocument/2006/relationships/audio" Target="file:///E:\&#20154;&#25945;&#26032;&#29256;3&#19978;\Lesson18%20&#25945;&#23398;&#35838;&#20214;\&#21477;2_128k.mp3" TargetMode="External"/><Relationship Id="rId9" Type="http://schemas.microsoft.com/office/2007/relationships/media" Target="file:///E:\&#20154;&#25945;&#26032;&#29256;3&#19978;\Lesson18%20&#25945;&#23398;&#35838;&#20214;\&#21477;5_128k.mp3" TargetMode="External"/><Relationship Id="rId14" Type="http://schemas.openxmlformats.org/officeDocument/2006/relationships/audio" Target="file:///E:\&#20154;&#25945;&#26032;&#29256;3&#19978;\Lesson18%20&#25945;&#23398;&#35838;&#20214;\&#21477;7_128k.mp3" TargetMode="External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8;\Lesson18%20&#25945;&#23398;&#35838;&#20214;\&#21477;10_128k.mp3" TargetMode="External"/><Relationship Id="rId7" Type="http://schemas.openxmlformats.org/officeDocument/2006/relationships/image" Target="../media/image22.png"/><Relationship Id="rId2" Type="http://schemas.openxmlformats.org/officeDocument/2006/relationships/audio" Target="file:///E:\&#20154;&#25945;&#26032;&#29256;3&#19978;\Lesson18%20&#25945;&#23398;&#35838;&#20214;\&#21477;9_128k.mp3" TargetMode="External"/><Relationship Id="rId1" Type="http://schemas.microsoft.com/office/2007/relationships/media" Target="file:///E:\&#20154;&#25945;&#26032;&#29256;3&#19978;\Lesson18%20&#25945;&#23398;&#35838;&#20214;\&#21477;9_128k.mp3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audio" Target="file:///E:\&#20154;&#25945;&#26032;&#29256;3&#19978;\Lesson18%20&#25945;&#23398;&#35838;&#20214;\&#21477;10_128k.mp3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Lesson18__Let&#8217;s__chec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192688" cy="638969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dirty="0" smtClean="0"/>
              <a:t>人教精通版三年级上册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287574" y="2204864"/>
            <a:ext cx="64031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/>
              <a:t>Look at my nose</a:t>
            </a:r>
          </a:p>
        </p:txBody>
      </p:sp>
      <p:sp>
        <p:nvSpPr>
          <p:cNvPr id="7" name="矩形 6"/>
          <p:cNvSpPr/>
          <p:nvPr/>
        </p:nvSpPr>
        <p:spPr>
          <a:xfrm>
            <a:off x="2582994" y="4675557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20" y="342900"/>
            <a:ext cx="2216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think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729755" y="824738"/>
            <a:ext cx="302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 and say.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867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100" y="2190328"/>
            <a:ext cx="7994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449263" y="2261765"/>
            <a:ext cx="2178050" cy="808038"/>
          </a:xfrm>
          <a:prstGeom prst="wedgeRoundRectCallout">
            <a:avLst>
              <a:gd name="adj1" fmla="val -16048"/>
              <a:gd name="adj2" fmla="val 8283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 at the land.</a:t>
            </a:r>
            <a:endParaRPr lang="zh-CN" altLang="en-US" sz="1400" dirty="0"/>
          </a:p>
        </p:txBody>
      </p:sp>
      <p:sp>
        <p:nvSpPr>
          <p:cNvPr id="16" name="圆角矩形标注 15"/>
          <p:cNvSpPr/>
          <p:nvPr/>
        </p:nvSpPr>
        <p:spPr>
          <a:xfrm>
            <a:off x="6559550" y="2261765"/>
            <a:ext cx="2179638" cy="808038"/>
          </a:xfrm>
          <a:prstGeom prst="wedgeRoundRectCallout">
            <a:avLst>
              <a:gd name="adj1" fmla="val -6729"/>
              <a:gd name="adj2" fmla="val 7536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 at the head.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9700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9388" y="2752055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888" y="2723480"/>
            <a:ext cx="15319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442368"/>
            <a:ext cx="1017588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1238" y="2729830"/>
            <a:ext cx="73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21025" y="276316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70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75" y="2752055"/>
            <a:ext cx="1531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54625" y="2772693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9300" y="2767930"/>
            <a:ext cx="1303338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nose</a:t>
            </a:r>
          </a:p>
        </p:txBody>
      </p:sp>
      <p:sp>
        <p:nvSpPr>
          <p:cNvPr id="12" name="矩形 11"/>
          <p:cNvSpPr/>
          <p:nvPr/>
        </p:nvSpPr>
        <p:spPr>
          <a:xfrm>
            <a:off x="2832100" y="2801268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eye</a:t>
            </a:r>
          </a:p>
        </p:txBody>
      </p:sp>
      <p:sp>
        <p:nvSpPr>
          <p:cNvPr id="13" name="矩形 12"/>
          <p:cNvSpPr/>
          <p:nvPr/>
        </p:nvSpPr>
        <p:spPr>
          <a:xfrm>
            <a:off x="4968875" y="2804443"/>
            <a:ext cx="1303338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face</a:t>
            </a:r>
          </a:p>
        </p:txBody>
      </p:sp>
      <p:sp>
        <p:nvSpPr>
          <p:cNvPr id="14" name="矩形 13"/>
          <p:cNvSpPr/>
          <p:nvPr/>
        </p:nvSpPr>
        <p:spPr>
          <a:xfrm>
            <a:off x="2124075" y="1596355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711" name="图片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75" y="791492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51275" y="1502693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Choose and say</a:t>
            </a:r>
          </a:p>
        </p:txBody>
      </p:sp>
      <p:pic>
        <p:nvPicPr>
          <p:cNvPr id="29713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6738" y="2752055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文本框 29"/>
          <p:cNvSpPr txBox="1">
            <a:spLocks noChangeArrowheads="1"/>
          </p:cNvSpPr>
          <p:nvPr/>
        </p:nvSpPr>
        <p:spPr bwMode="auto">
          <a:xfrm>
            <a:off x="7318375" y="277269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32625" y="2801268"/>
            <a:ext cx="1301750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head</a:t>
            </a:r>
          </a:p>
        </p:txBody>
      </p:sp>
      <p:pic>
        <p:nvPicPr>
          <p:cNvPr id="29716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475" y="3985543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025525" y="3996655"/>
            <a:ext cx="73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2475" y="4028405"/>
            <a:ext cx="1303338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ear</a:t>
            </a:r>
          </a:p>
        </p:txBody>
      </p:sp>
      <p:pic>
        <p:nvPicPr>
          <p:cNvPr id="29719" name="内容占位符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87638" y="3985543"/>
            <a:ext cx="1565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090863" y="3996655"/>
            <a:ext cx="73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06700" y="4034755"/>
            <a:ext cx="13271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neck</a:t>
            </a:r>
          </a:p>
        </p:txBody>
      </p:sp>
      <p:pic>
        <p:nvPicPr>
          <p:cNvPr id="29722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75" y="3985543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256213" y="3996655"/>
            <a:ext cx="73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968875" y="4028405"/>
            <a:ext cx="1303338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arm</a:t>
            </a:r>
          </a:p>
        </p:txBody>
      </p:sp>
      <p:pic>
        <p:nvPicPr>
          <p:cNvPr id="2972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6738" y="3985543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7318375" y="3996655"/>
            <a:ext cx="73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32625" y="4028405"/>
            <a:ext cx="1301750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hand</a:t>
            </a:r>
          </a:p>
        </p:txBody>
      </p:sp>
      <p:pic>
        <p:nvPicPr>
          <p:cNvPr id="29728" name="内容占位符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0713" y="5260305"/>
            <a:ext cx="15351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1022350" y="5271418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7075" y="5315868"/>
            <a:ext cx="1303338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leg</a:t>
            </a:r>
          </a:p>
        </p:txBody>
      </p:sp>
      <p:pic>
        <p:nvPicPr>
          <p:cNvPr id="29731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2400" y="5263480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092450" y="5274593"/>
            <a:ext cx="73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06700" y="5315868"/>
            <a:ext cx="1303338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knee</a:t>
            </a:r>
          </a:p>
        </p:txBody>
      </p:sp>
      <p:pic>
        <p:nvPicPr>
          <p:cNvPr id="29734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6163" y="5276180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5257800" y="528729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962525" y="5317455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foot</a:t>
            </a:r>
          </a:p>
        </p:txBody>
      </p:sp>
      <p:pic>
        <p:nvPicPr>
          <p:cNvPr id="29737" name="内容占位符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16738" y="5282530"/>
            <a:ext cx="1682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7310438" y="5292055"/>
            <a:ext cx="803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032625" y="5325393"/>
            <a:ext cx="1428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1" grpId="0" animBg="1"/>
      <p:bldP spid="37" grpId="0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8918" y="1547812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5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69" y="742949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751031" y="1390073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Point and say</a:t>
            </a:r>
          </a:p>
        </p:txBody>
      </p:sp>
      <p:grpSp>
        <p:nvGrpSpPr>
          <p:cNvPr id="30727" name="组合 1"/>
          <p:cNvGrpSpPr/>
          <p:nvPr/>
        </p:nvGrpSpPr>
        <p:grpSpPr bwMode="auto">
          <a:xfrm>
            <a:off x="1692275" y="4307681"/>
            <a:ext cx="1185863" cy="2027237"/>
            <a:chOff x="1601788" y="1160463"/>
            <a:chExt cx="2754312" cy="4473575"/>
          </a:xfrm>
        </p:grpSpPr>
        <p:pic>
          <p:nvPicPr>
            <p:cNvPr id="30743" name="图片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01788" y="1160463"/>
              <a:ext cx="2754312" cy="447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箭头连接符 20"/>
            <p:cNvCxnSpPr/>
            <p:nvPr/>
          </p:nvCxnSpPr>
          <p:spPr>
            <a:xfrm>
              <a:off x="1620225" y="4047093"/>
              <a:ext cx="803802" cy="360828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8" name="组合 2"/>
          <p:cNvGrpSpPr/>
          <p:nvPr/>
        </p:nvGrpSpPr>
        <p:grpSpPr bwMode="auto">
          <a:xfrm>
            <a:off x="7308850" y="4407693"/>
            <a:ext cx="1584325" cy="1812925"/>
            <a:chOff x="4095750" y="1556792"/>
            <a:chExt cx="3744912" cy="4032250"/>
          </a:xfrm>
        </p:grpSpPr>
        <p:pic>
          <p:nvPicPr>
            <p:cNvPr id="30741" name="图片 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095750" y="1556792"/>
              <a:ext cx="3511550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箭头连接符 23"/>
            <p:cNvCxnSpPr/>
            <p:nvPr/>
          </p:nvCxnSpPr>
          <p:spPr>
            <a:xfrm flipH="1">
              <a:off x="7108942" y="3788300"/>
              <a:ext cx="731720" cy="43076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9" name="组合 3"/>
          <p:cNvGrpSpPr/>
          <p:nvPr/>
        </p:nvGrpSpPr>
        <p:grpSpPr bwMode="auto">
          <a:xfrm>
            <a:off x="4581525" y="4337843"/>
            <a:ext cx="1196975" cy="2030413"/>
            <a:chOff x="1401763" y="1258888"/>
            <a:chExt cx="2776537" cy="4483100"/>
          </a:xfrm>
        </p:grpSpPr>
        <p:pic>
          <p:nvPicPr>
            <p:cNvPr id="30739" name="图片 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01763" y="1258888"/>
              <a:ext cx="2595562" cy="448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接箭头连接符 26"/>
            <p:cNvCxnSpPr/>
            <p:nvPr/>
          </p:nvCxnSpPr>
          <p:spPr>
            <a:xfrm flipH="1" flipV="1">
              <a:off x="3301886" y="4168170"/>
              <a:ext cx="876414" cy="0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0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8763" y="2505868"/>
            <a:ext cx="12207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89500" y="2593181"/>
            <a:ext cx="12096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62325" y="2609056"/>
            <a:ext cx="1279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54725" y="4722018"/>
            <a:ext cx="1127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图片 8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38900" y="2609056"/>
            <a:ext cx="11684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图片 3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59113" y="4652168"/>
            <a:ext cx="1235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图片 6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2263" y="4652168"/>
            <a:ext cx="10937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图片 4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660525" y="2574131"/>
            <a:ext cx="13446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图片 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56550" y="2537618"/>
            <a:ext cx="895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7"/>
          <p:cNvSpPr>
            <a:spLocks noChangeArrowheads="1"/>
          </p:cNvSpPr>
          <p:nvPr/>
        </p:nvSpPr>
        <p:spPr bwMode="auto">
          <a:xfrm>
            <a:off x="1202287" y="658463"/>
            <a:ext cx="6646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Listen and number the pictures.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1747" name="组合 3"/>
          <p:cNvGrpSpPr/>
          <p:nvPr/>
        </p:nvGrpSpPr>
        <p:grpSpPr bwMode="auto">
          <a:xfrm>
            <a:off x="263525" y="1983416"/>
            <a:ext cx="8496300" cy="4205287"/>
            <a:chOff x="170925" y="1681488"/>
            <a:chExt cx="8939804" cy="4568243"/>
          </a:xfrm>
        </p:grpSpPr>
        <p:pic>
          <p:nvPicPr>
            <p:cNvPr id="31763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0476" y="1681488"/>
              <a:ext cx="2950254" cy="207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图片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7954" y="4087713"/>
              <a:ext cx="2972775" cy="216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图片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0991" y="1681488"/>
              <a:ext cx="2821885" cy="213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图片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2896" y="1722897"/>
              <a:ext cx="2767833" cy="203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图片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80560" y="4220218"/>
              <a:ext cx="2736304" cy="20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68" name="组合 2"/>
            <p:cNvGrpSpPr/>
            <p:nvPr/>
          </p:nvGrpSpPr>
          <p:grpSpPr bwMode="auto">
            <a:xfrm>
              <a:off x="170925" y="4156869"/>
              <a:ext cx="3064230" cy="2062449"/>
              <a:chOff x="296862" y="3452034"/>
              <a:chExt cx="2163763" cy="1624156"/>
            </a:xfrm>
          </p:grpSpPr>
          <p:pic>
            <p:nvPicPr>
              <p:cNvPr id="31769" name="图片 4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96862" y="3529965"/>
                <a:ext cx="2163763" cy="154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0" name="图片 1"/>
              <p:cNvPicPr>
                <a:picLocks noChangeAspect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-658659">
                <a:off x="684799" y="3452034"/>
                <a:ext cx="418817" cy="38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椭圆 5"/>
          <p:cNvSpPr/>
          <p:nvPr/>
        </p:nvSpPr>
        <p:spPr>
          <a:xfrm>
            <a:off x="431800" y="1980241"/>
            <a:ext cx="458788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263900" y="1980241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073775" y="1973891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19100" y="4253541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284538" y="4253541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83300" y="4247191"/>
            <a:ext cx="458788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4975" y="1862766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251200" y="186752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080125" y="187387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23863" y="4129716"/>
            <a:ext cx="45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84538" y="4136066"/>
            <a:ext cx="45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094413" y="4123366"/>
            <a:ext cx="45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760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文本框 5"/>
          <p:cNvSpPr txBox="1">
            <a:spLocks noChangeArrowheads="1"/>
          </p:cNvSpPr>
          <p:nvPr/>
        </p:nvSpPr>
        <p:spPr bwMode="auto">
          <a:xfrm>
            <a:off x="1104900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Lesson18Funstory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4578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/>
          </p:cNvSpPr>
          <p:nvPr>
            <p:ph type="title"/>
          </p:nvPr>
        </p:nvSpPr>
        <p:spPr bwMode="auto">
          <a:xfrm>
            <a:off x="1639593" y="476672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4400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sz="44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5" name="圆角矩形 4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84024" y="2528649"/>
            <a:ext cx="69723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Fun story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复习本单元所有的单词，并读给你的父母听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 19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7" name="五角星 6"/>
          <p:cNvSpPr/>
          <p:nvPr/>
        </p:nvSpPr>
        <p:spPr>
          <a:xfrm>
            <a:off x="5355118" y="3241552"/>
            <a:ext cx="263525" cy="2555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857930" y="4429176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2161142" y="4429176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298041" y="4897736"/>
            <a:ext cx="261938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553629" y="4897736"/>
            <a:ext cx="265112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4779054" y="4897736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43530" y="2305101"/>
            <a:ext cx="7253288" cy="3384723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48291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1752" y="1556792"/>
            <a:ext cx="6513706" cy="465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67752" y="5085011"/>
            <a:ext cx="86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标题 1"/>
          <p:cNvSpPr txBox="1"/>
          <p:nvPr/>
        </p:nvSpPr>
        <p:spPr bwMode="auto">
          <a:xfrm>
            <a:off x="3568700" y="368300"/>
            <a:ext cx="2155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cartoon-leg-clip-art-4263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1088" y="4803775"/>
            <a:ext cx="15113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4" descr="greg_hea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079500"/>
            <a:ext cx="1243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6" descr="ANd9GcSuvJYEPf9s056V1ZVH4cL38iTa42SIWLuxMRzP6adt9I-2909Z4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1184275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8" descr="arm-clipart-arm-hand-m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112838"/>
            <a:ext cx="12239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0" descr="Ne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27125"/>
            <a:ext cx="15843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2" descr="cartoon-legs-with-feet-146449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4856163"/>
            <a:ext cx="15478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6" descr="cartoon-leg-clip-art-4263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813300"/>
            <a:ext cx="15113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0825" y="3263900"/>
            <a:ext cx="109537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head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547813" y="3263900"/>
            <a:ext cx="890587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arm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7380288" y="3263900"/>
            <a:ext cx="109537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hand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2700338" y="3263900"/>
            <a:ext cx="7302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leg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5003800" y="3263900"/>
            <a:ext cx="86836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foot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3708400" y="3263900"/>
            <a:ext cx="10493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neck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6084888" y="3263900"/>
            <a:ext cx="10731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A0A0A"/>
                </a:solidFill>
                <a:latin typeface="Arial" panose="020B0604020202020204" pitchFamily="34" charset="0"/>
              </a:rPr>
              <a:t>knee</a:t>
            </a:r>
            <a:endParaRPr lang="zh-CN" altLang="en-US" sz="3200" dirty="0"/>
          </a:p>
        </p:txBody>
      </p:sp>
      <p:cxnSp>
        <p:nvCxnSpPr>
          <p:cNvPr id="18" name="直接连接符 17"/>
          <p:cNvCxnSpPr>
            <a:endCxn id="11" idx="0"/>
          </p:cNvCxnSpPr>
          <p:nvPr/>
        </p:nvCxnSpPr>
        <p:spPr>
          <a:xfrm flipH="1">
            <a:off x="798513" y="2492375"/>
            <a:ext cx="334962" cy="77152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143125" y="2263775"/>
            <a:ext cx="2989263" cy="96043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3419475" y="2408238"/>
            <a:ext cx="4248150" cy="79216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356100" y="2492375"/>
            <a:ext cx="2879725" cy="77152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992313" y="3848100"/>
            <a:ext cx="3073400" cy="1144588"/>
          </a:xfrm>
          <a:prstGeom prst="line">
            <a:avLst/>
          </a:prstGeom>
          <a:ln w="19050">
            <a:solidFill>
              <a:srgbClr val="006F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4" idx="2"/>
          </p:cNvCxnSpPr>
          <p:nvPr/>
        </p:nvCxnSpPr>
        <p:spPr>
          <a:xfrm flipH="1" flipV="1">
            <a:off x="3065463" y="3848100"/>
            <a:ext cx="1435100" cy="1144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2"/>
          </p:cNvCxnSpPr>
          <p:nvPr/>
        </p:nvCxnSpPr>
        <p:spPr>
          <a:xfrm>
            <a:off x="6621463" y="3848100"/>
            <a:ext cx="990600" cy="15748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924300" y="4992688"/>
            <a:ext cx="431800" cy="295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7404100" y="4708525"/>
            <a:ext cx="431800" cy="295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标题 1"/>
          <p:cNvSpPr txBox="1"/>
          <p:nvPr/>
        </p:nvSpPr>
        <p:spPr bwMode="auto">
          <a:xfrm>
            <a:off x="2978150" y="368300"/>
            <a:ext cx="3311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match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6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7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700808"/>
            <a:ext cx="6480720" cy="4547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5127625"/>
            <a:ext cx="792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84588" y="342900"/>
            <a:ext cx="20494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Fun story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矩形 7"/>
          <p:cNvSpPr>
            <a:spLocks noChangeArrowheads="1"/>
          </p:cNvSpPr>
          <p:nvPr/>
        </p:nvSpPr>
        <p:spPr bwMode="auto">
          <a:xfrm>
            <a:off x="827088" y="818203"/>
            <a:ext cx="305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 and act.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"/>
          <p:cNvGrpSpPr/>
          <p:nvPr/>
        </p:nvGrpSpPr>
        <p:grpSpPr bwMode="auto">
          <a:xfrm>
            <a:off x="1270000" y="1268413"/>
            <a:ext cx="6527800" cy="4992687"/>
            <a:chOff x="1367327" y="807269"/>
            <a:chExt cx="6113885" cy="4637394"/>
          </a:xfrm>
        </p:grpSpPr>
        <p:grpSp>
          <p:nvGrpSpPr>
            <p:cNvPr id="22550" name="组合 1"/>
            <p:cNvGrpSpPr/>
            <p:nvPr/>
          </p:nvGrpSpPr>
          <p:grpSpPr bwMode="auto">
            <a:xfrm>
              <a:off x="1367327" y="807269"/>
              <a:ext cx="6082104" cy="4637394"/>
              <a:chOff x="1367327" y="807269"/>
              <a:chExt cx="6082104" cy="4637394"/>
            </a:xfrm>
          </p:grpSpPr>
          <p:pic>
            <p:nvPicPr>
              <p:cNvPr id="22552" name="图片 23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59173" y="893031"/>
                <a:ext cx="2926588" cy="205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3" name="图片 24"/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501401" y="807269"/>
                <a:ext cx="2948030" cy="2144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图片 25"/>
              <p:cNvPicPr>
                <a:picLocks noChangeAspect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367327" y="3268481"/>
                <a:ext cx="3044511" cy="217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51" name="图片 26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83265" y="3220805"/>
              <a:ext cx="2797947" cy="211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1" name="图片 1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906713" y="1076325"/>
            <a:ext cx="1746250" cy="565150"/>
          </a:xfrm>
          <a:prstGeom prst="wedgeRoundRectCallout">
            <a:avLst>
              <a:gd name="adj1" fmla="val -33084"/>
              <a:gd name="adj2" fmla="val 7176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rabbit!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54025" y="1052513"/>
            <a:ext cx="1884363" cy="847725"/>
          </a:xfrm>
          <a:prstGeom prst="wedgeRoundRectCallout">
            <a:avLst>
              <a:gd name="adj1" fmla="val 36704"/>
              <a:gd name="adj2" fmla="val 754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the ears!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026275" y="3429000"/>
            <a:ext cx="1347788" cy="565150"/>
          </a:xfrm>
          <a:prstGeom prst="wedgeRoundRectCallout">
            <a:avLst>
              <a:gd name="adj1" fmla="val -37644"/>
              <a:gd name="adj2" fmla="val -7904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pig!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709863" y="3860800"/>
            <a:ext cx="1673225" cy="582613"/>
          </a:xfrm>
          <a:prstGeom prst="wedgeRoundRectCallout">
            <a:avLst>
              <a:gd name="adj1" fmla="val 29932"/>
              <a:gd name="adj2" fmla="val 8624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panda!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236538" y="3794125"/>
            <a:ext cx="1911350" cy="836613"/>
          </a:xfrm>
          <a:prstGeom prst="wedgeRoundRectCallout">
            <a:avLst>
              <a:gd name="adj1" fmla="val 23526"/>
              <a:gd name="adj2" fmla="val 820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the hand!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7008813" y="4592638"/>
            <a:ext cx="1524000" cy="565150"/>
          </a:xfrm>
          <a:prstGeom prst="wedgeRoundRectCallout">
            <a:avLst>
              <a:gd name="adj1" fmla="val -33822"/>
              <a:gd name="adj2" fmla="val 8446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duck!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4854575" y="3933825"/>
            <a:ext cx="1790700" cy="863600"/>
          </a:xfrm>
          <a:prstGeom prst="wedgeRoundRectCallout">
            <a:avLst>
              <a:gd name="adj1" fmla="val -36460"/>
              <a:gd name="adj2" fmla="val 732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the foot!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5205413" y="1700213"/>
            <a:ext cx="1858962" cy="895350"/>
          </a:xfrm>
          <a:prstGeom prst="wedgeRoundRectCallout">
            <a:avLst>
              <a:gd name="adj1" fmla="val -35853"/>
              <a:gd name="adj2" fmla="val 7572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the nose!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2334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1318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9351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3459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9671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913188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1163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句8_128k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4660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8"/>
          <p:cNvGrpSpPr/>
          <p:nvPr/>
        </p:nvGrpSpPr>
        <p:grpSpPr bwMode="auto">
          <a:xfrm>
            <a:off x="600075" y="1352550"/>
            <a:ext cx="7980363" cy="3228975"/>
            <a:chOff x="551584" y="1352800"/>
            <a:chExt cx="8052864" cy="3252394"/>
          </a:xfrm>
        </p:grpSpPr>
        <p:grpSp>
          <p:nvGrpSpPr>
            <p:cNvPr id="23568" name="组合 1"/>
            <p:cNvGrpSpPr/>
            <p:nvPr/>
          </p:nvGrpSpPr>
          <p:grpSpPr bwMode="auto">
            <a:xfrm>
              <a:off x="551584" y="1412776"/>
              <a:ext cx="8052864" cy="3192418"/>
              <a:chOff x="755576" y="1964775"/>
              <a:chExt cx="7261501" cy="2571444"/>
            </a:xfrm>
          </p:grpSpPr>
          <p:pic>
            <p:nvPicPr>
              <p:cNvPr id="23570" name="图片 22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5576" y="1988840"/>
                <a:ext cx="3468772" cy="2547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1" name="图片 23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19362" y="1964775"/>
                <a:ext cx="3497715" cy="257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矩形 4"/>
            <p:cNvSpPr/>
            <p:nvPr/>
          </p:nvSpPr>
          <p:spPr>
            <a:xfrm>
              <a:off x="2483502" y="1352800"/>
              <a:ext cx="842611" cy="143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3555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4533900"/>
            <a:ext cx="2879725" cy="1008063"/>
            <a:chOff x="1034824" y="4868717"/>
            <a:chExt cx="2880320" cy="1008113"/>
          </a:xfrm>
        </p:grpSpPr>
        <p:sp>
          <p:nvSpPr>
            <p:cNvPr id="28" name="圆角矩形标注 27"/>
            <p:cNvSpPr/>
            <p:nvPr/>
          </p:nvSpPr>
          <p:spPr>
            <a:xfrm>
              <a:off x="2289208" y="4868717"/>
              <a:ext cx="1562423" cy="660433"/>
            </a:xfrm>
            <a:prstGeom prst="wedgeRoundRectCallout">
              <a:avLst>
                <a:gd name="adj1" fmla="val 29337"/>
                <a:gd name="adj2" fmla="val -802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圆角矩形标注 26"/>
            <p:cNvSpPr/>
            <p:nvPr/>
          </p:nvSpPr>
          <p:spPr>
            <a:xfrm>
              <a:off x="2289208" y="4868717"/>
              <a:ext cx="1562423" cy="660433"/>
            </a:xfrm>
            <a:prstGeom prst="wedgeRoundRectCallout">
              <a:avLst>
                <a:gd name="adj1" fmla="val -19955"/>
                <a:gd name="adj2" fmla="val -802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圆角矩形标注 25"/>
            <p:cNvSpPr/>
            <p:nvPr/>
          </p:nvSpPr>
          <p:spPr>
            <a:xfrm>
              <a:off x="1034824" y="4868717"/>
              <a:ext cx="2880320" cy="1008113"/>
            </a:xfrm>
            <a:prstGeom prst="wedgeRoundRectCallout">
              <a:avLst>
                <a:gd name="adj1" fmla="val -18676"/>
                <a:gd name="adj2" fmla="val -700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Look! The foot, nose, ears …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5089525" y="4557713"/>
            <a:ext cx="2879725" cy="1008062"/>
            <a:chOff x="1034824" y="4868717"/>
            <a:chExt cx="2880320" cy="1008113"/>
          </a:xfrm>
        </p:grpSpPr>
        <p:sp>
          <p:nvSpPr>
            <p:cNvPr id="32" name="圆角矩形标注 31"/>
            <p:cNvSpPr/>
            <p:nvPr/>
          </p:nvSpPr>
          <p:spPr>
            <a:xfrm>
              <a:off x="2289208" y="4868717"/>
              <a:ext cx="1562423" cy="660433"/>
            </a:xfrm>
            <a:prstGeom prst="wedgeRoundRectCallout">
              <a:avLst>
                <a:gd name="adj1" fmla="val 29337"/>
                <a:gd name="adj2" fmla="val -802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圆角矩形标注 32"/>
            <p:cNvSpPr/>
            <p:nvPr/>
          </p:nvSpPr>
          <p:spPr>
            <a:xfrm>
              <a:off x="2174885" y="4868717"/>
              <a:ext cx="1560835" cy="660433"/>
            </a:xfrm>
            <a:prstGeom prst="wedgeRoundRectCallout">
              <a:avLst>
                <a:gd name="adj1" fmla="val -19955"/>
                <a:gd name="adj2" fmla="val -802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" name="圆角矩形标注 33"/>
            <p:cNvSpPr/>
            <p:nvPr/>
          </p:nvSpPr>
          <p:spPr>
            <a:xfrm>
              <a:off x="1034824" y="4868717"/>
              <a:ext cx="2880320" cy="1008113"/>
            </a:xfrm>
            <a:prstGeom prst="wedgeRoundRectCallout">
              <a:avLst>
                <a:gd name="adj1" fmla="val -25359"/>
                <a:gd name="adj2" fmla="val -700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Oh, look! A monkey!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9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821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10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821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3"/>
          <p:cNvSpPr>
            <a:spLocks noChangeArrowheads="1"/>
          </p:cNvSpPr>
          <p:nvPr/>
        </p:nvSpPr>
        <p:spPr bwMode="auto">
          <a:xfrm>
            <a:off x="1403350" y="1773238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79" name="AutoShape 24"/>
          <p:cNvSpPr>
            <a:spLocks noChangeArrowheads="1"/>
          </p:cNvSpPr>
          <p:nvPr/>
        </p:nvSpPr>
        <p:spPr bwMode="auto">
          <a:xfrm>
            <a:off x="3632200" y="1773238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AutoShape 25"/>
          <p:cNvSpPr>
            <a:spLocks noChangeArrowheads="1"/>
          </p:cNvSpPr>
          <p:nvPr/>
        </p:nvSpPr>
        <p:spPr bwMode="auto">
          <a:xfrm>
            <a:off x="1574800" y="1544638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4581" name="Group 6"/>
          <p:cNvGrpSpPr/>
          <p:nvPr/>
        </p:nvGrpSpPr>
        <p:grpSpPr bwMode="auto">
          <a:xfrm>
            <a:off x="6065838" y="3140075"/>
            <a:ext cx="2305050" cy="2422525"/>
            <a:chOff x="0" y="0"/>
            <a:chExt cx="1633" cy="1815"/>
          </a:xfrm>
        </p:grpSpPr>
        <p:pic>
          <p:nvPicPr>
            <p:cNvPr id="2459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24582" name="Group 9"/>
          <p:cNvGrpSpPr/>
          <p:nvPr/>
        </p:nvGrpSpPr>
        <p:grpSpPr bwMode="auto">
          <a:xfrm>
            <a:off x="901700" y="3140075"/>
            <a:ext cx="2027238" cy="2422525"/>
            <a:chOff x="0" y="0"/>
            <a:chExt cx="1514" cy="1814"/>
          </a:xfrm>
        </p:grpSpPr>
        <p:pic>
          <p:nvPicPr>
            <p:cNvPr id="2459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611188" y="3168650"/>
            <a:ext cx="173037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4" name="WordArt 7"/>
          <p:cNvSpPr>
            <a:spLocks noChangeArrowheads="1" noChangeShapeType="1" noTextEdit="1"/>
          </p:cNvSpPr>
          <p:nvPr/>
        </p:nvSpPr>
        <p:spPr bwMode="auto">
          <a:xfrm>
            <a:off x="3163888" y="3168650"/>
            <a:ext cx="174625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5" name="WordArt 7"/>
          <p:cNvSpPr>
            <a:spLocks noChangeArrowheads="1" noChangeShapeType="1" noTextEdit="1"/>
          </p:cNvSpPr>
          <p:nvPr/>
        </p:nvSpPr>
        <p:spPr bwMode="auto">
          <a:xfrm>
            <a:off x="5810250" y="3143250"/>
            <a:ext cx="173038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586" name="Group 16"/>
          <p:cNvGrpSpPr/>
          <p:nvPr/>
        </p:nvGrpSpPr>
        <p:grpSpPr bwMode="auto">
          <a:xfrm>
            <a:off x="3302000" y="3070225"/>
            <a:ext cx="2293938" cy="2662238"/>
            <a:chOff x="2160" y="1584"/>
            <a:chExt cx="1714" cy="1995"/>
          </a:xfrm>
        </p:grpSpPr>
        <p:pic>
          <p:nvPicPr>
            <p:cNvPr id="2459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2"/>
              <a:ext cx="1519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458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589" name="组合 22"/>
          <p:cNvGrpSpPr/>
          <p:nvPr/>
        </p:nvGrpSpPr>
        <p:grpSpPr bwMode="auto">
          <a:xfrm>
            <a:off x="666750" y="1073150"/>
            <a:ext cx="3582988" cy="1398588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96708" y="1080310"/>
            <a:ext cx="2266018" cy="15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37371" y="692696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51371" y="2580110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1" name="矩形 1"/>
          <p:cNvSpPr>
            <a:spLocks noChangeArrowheads="1"/>
          </p:cNvSpPr>
          <p:nvPr/>
        </p:nvSpPr>
        <p:spPr bwMode="auto">
          <a:xfrm>
            <a:off x="973634" y="2926185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5622" name="矩形 2"/>
          <p:cNvSpPr>
            <a:spLocks noChangeArrowheads="1"/>
          </p:cNvSpPr>
          <p:nvPr/>
        </p:nvSpPr>
        <p:spPr bwMode="auto">
          <a:xfrm>
            <a:off x="938709" y="4200947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5623" name="矩形 3"/>
          <p:cNvSpPr>
            <a:spLocks noChangeArrowheads="1"/>
          </p:cNvSpPr>
          <p:nvPr/>
        </p:nvSpPr>
        <p:spPr bwMode="auto">
          <a:xfrm>
            <a:off x="549771" y="5326485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56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4396" y="418348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646" y="2943647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821" y="4181897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4209" y="549158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109" y="549158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3534" y="549158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78284" y="1724447"/>
            <a:ext cx="8786812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236" y="1772816"/>
            <a:ext cx="6336704" cy="462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3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157788"/>
            <a:ext cx="7445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50786" y="239053"/>
            <a:ext cx="2400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check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矩形 8"/>
          <p:cNvSpPr>
            <a:spLocks noChangeArrowheads="1"/>
          </p:cNvSpPr>
          <p:nvPr/>
        </p:nvSpPr>
        <p:spPr bwMode="auto">
          <a:xfrm>
            <a:off x="827087" y="810183"/>
            <a:ext cx="423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Listen and number.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296</Words>
  <Application>Microsoft Office PowerPoint</Application>
  <PresentationFormat>全屏显示(4:3)</PresentationFormat>
  <Paragraphs>103</Paragraphs>
  <Slides>14</Slides>
  <Notes>2</Notes>
  <HiddenSlides>0</HiddenSlides>
  <MMClips>11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MingLiU_HKSCS-ExtB</vt:lpstr>
      <vt:lpstr>黑体</vt:lpstr>
      <vt:lpstr>华文仿宋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Tw Cen MT</vt:lpstr>
      <vt:lpstr>Wingdings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C73FB0705E1F414B9B4000CD67030315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