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Lst>
  <p:notesMasterIdLst>
    <p:notesMasterId r:id="rId27"/>
  </p:notesMasterIdLst>
  <p:handoutMasterIdLst>
    <p:handoutMasterId r:id="rId28"/>
  </p:handoutMasterIdLst>
  <p:sldIdLst>
    <p:sldId id="304" r:id="rId3"/>
    <p:sldId id="298" r:id="rId4"/>
    <p:sldId id="299" r:id="rId5"/>
    <p:sldId id="293" r:id="rId6"/>
    <p:sldId id="276" r:id="rId7"/>
    <p:sldId id="262" r:id="rId8"/>
    <p:sldId id="264" r:id="rId9"/>
    <p:sldId id="291" r:id="rId10"/>
    <p:sldId id="305" r:id="rId11"/>
    <p:sldId id="269" r:id="rId12"/>
    <p:sldId id="263" r:id="rId13"/>
    <p:sldId id="261" r:id="rId14"/>
    <p:sldId id="277" r:id="rId15"/>
    <p:sldId id="306" r:id="rId16"/>
    <p:sldId id="274" r:id="rId17"/>
    <p:sldId id="265" r:id="rId18"/>
    <p:sldId id="267" r:id="rId19"/>
    <p:sldId id="290" r:id="rId20"/>
    <p:sldId id="307" r:id="rId21"/>
    <p:sldId id="268" r:id="rId22"/>
    <p:sldId id="292" r:id="rId23"/>
    <p:sldId id="270" r:id="rId24"/>
    <p:sldId id="272" r:id="rId25"/>
    <p:sldId id="308"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CF60"/>
    <a:srgbClr val="297949"/>
    <a:srgbClr val="69C691"/>
    <a:srgbClr val="3CAF6A"/>
    <a:srgbClr val="2AB4D1"/>
    <a:srgbClr val="2B3FB8"/>
    <a:srgbClr val="9928B3"/>
    <a:srgbClr val="5886DB"/>
    <a:srgbClr val="B58BD9"/>
    <a:srgbClr val="FEC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14" autoAdjust="0"/>
    <p:restoredTop sz="92244" autoAdjust="0"/>
  </p:normalViewPr>
  <p:slideViewPr>
    <p:cSldViewPr snapToGrid="0" showGuides="1">
      <p:cViewPr>
        <p:scale>
          <a:sx n="75" d="100"/>
          <a:sy n="75" d="100"/>
        </p:scale>
        <p:origin x="-2370" y="-7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6">
                <a:shade val="6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66A-46DD-AAF9-632520BE0C68}"/>
            </c:ext>
          </c:extLst>
        </c:ser>
        <c:ser>
          <c:idx val="1"/>
          <c:order val="1"/>
          <c:tx>
            <c:strRef>
              <c:f>Sheet1!$C$1</c:f>
              <c:strCache>
                <c:ptCount val="1"/>
                <c:pt idx="0">
                  <c:v>系列 2</c:v>
                </c:pt>
              </c:strCache>
            </c:strRef>
          </c:tx>
          <c:spPr>
            <a:solidFill>
              <a:schemeClr val="accent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66A-46DD-AAF9-632520BE0C68}"/>
            </c:ext>
          </c:extLst>
        </c:ser>
        <c:ser>
          <c:idx val="2"/>
          <c:order val="2"/>
          <c:tx>
            <c:strRef>
              <c:f>Sheet1!$D$1</c:f>
              <c:strCache>
                <c:ptCount val="1"/>
                <c:pt idx="0">
                  <c:v>系列 3</c:v>
                </c:pt>
              </c:strCache>
            </c:strRef>
          </c:tx>
          <c:spPr>
            <a:solidFill>
              <a:schemeClr val="accent6">
                <a:tint val="6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66A-46DD-AAF9-632520BE0C68}"/>
            </c:ext>
          </c:extLst>
        </c:ser>
        <c:dLbls>
          <c:showLegendKey val="0"/>
          <c:showVal val="0"/>
          <c:showCatName val="0"/>
          <c:showSerName val="0"/>
          <c:showPercent val="0"/>
          <c:showBubbleSize val="0"/>
        </c:dLbls>
        <c:gapWidth val="219"/>
        <c:overlap val="-27"/>
        <c:axId val="163419264"/>
        <c:axId val="163420800"/>
      </c:barChart>
      <c:catAx>
        <c:axId val="16341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63420800"/>
        <c:crosses val="autoZero"/>
        <c:auto val="1"/>
        <c:lblAlgn val="ctr"/>
        <c:lblOffset val="100"/>
        <c:noMultiLvlLbl val="0"/>
      </c:catAx>
      <c:valAx>
        <c:axId val="16342080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63419264"/>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B99EE-6826-480A-9FDD-417DB77A20D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1392C-B7E0-487C-A897-5F5CA44ABF7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41392C-B7E0-487C-A897-5F5CA44ABF7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08828A-F8B4-4E74-8BE4-C5C54BD3F15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C6A3E7-7B0A-43E6-AF50-B970C3A8BCF7}" type="slidenum">
              <a:rPr lang="id-ID" smtClean="0"/>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0A260-5090-4043-8663-34F08B19AD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D96F10-DAB2-41BE-95D6-3F7AC12C183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1392C-B7E0-487C-A897-5F5CA44ABF7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1392C-B7E0-487C-A897-5F5CA44ABF7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1392C-B7E0-487C-A897-5F5CA44ABF7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B5997-6160-4652-ACBC-7C8F7E3D3F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08828A-F8B4-4E74-8BE4-C5C54BD3F15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1392C-B7E0-487C-A897-5F5CA44ABF7B}"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1392C-B7E0-487C-A897-5F5CA44ABF7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4D96F10-DAB2-41BE-95D6-3F7AC12C183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30A260-5090-4043-8663-34F08B19AD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C6A3E7-7B0A-43E6-AF50-B970C3A8BCF7}" type="slidenum">
              <a:rPr lang="id-ID" smtClean="0"/>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41392C-B7E0-487C-A897-5F5CA44ABF7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4" cstate="screen"/>
          <a:stretch>
            <a:fillRect/>
          </a:stretch>
        </p:blipFill>
        <p:spPr>
          <a:xfrm>
            <a:off x="0" y="0"/>
            <a:ext cx="4959927" cy="4087091"/>
          </a:xfrm>
          <a:prstGeom prst="rect">
            <a:avLst/>
          </a:prstGeom>
        </p:spPr>
      </p:pic>
      <p:pic>
        <p:nvPicPr>
          <p:cNvPr id="5" name="图片 4"/>
          <p:cNvPicPr>
            <a:picLocks noChangeAspect="1"/>
          </p:cNvPicPr>
          <p:nvPr userDrawn="1"/>
        </p:nvPicPr>
        <p:blipFill>
          <a:blip r:embed="rId5"/>
          <a:stretch>
            <a:fillRect/>
          </a:stretch>
        </p:blipFill>
        <p:spPr>
          <a:xfrm flipH="1">
            <a:off x="7232073" y="0"/>
            <a:ext cx="4959926" cy="3034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206976" y="3642529"/>
            <a:ext cx="5153701" cy="2008692"/>
          </a:xfrm>
          <a:custGeom>
            <a:avLst/>
            <a:gdLst>
              <a:gd name="connsiteX0" fmla="*/ 3282886 w 5153701"/>
              <a:gd name="connsiteY0" fmla="*/ 0 h 2008692"/>
              <a:gd name="connsiteX1" fmla="*/ 5153701 w 5153701"/>
              <a:gd name="connsiteY1" fmla="*/ 725628 h 2008692"/>
              <a:gd name="connsiteX2" fmla="*/ 1870815 w 5153701"/>
              <a:gd name="connsiteY2" fmla="*/ 2008692 h 2008692"/>
              <a:gd name="connsiteX3" fmla="*/ 0 w 5153701"/>
              <a:gd name="connsiteY3" fmla="*/ 1283064 h 2008692"/>
            </a:gdLst>
            <a:ahLst/>
            <a:cxnLst>
              <a:cxn ang="0">
                <a:pos x="connsiteX0" y="connsiteY0"/>
              </a:cxn>
              <a:cxn ang="0">
                <a:pos x="connsiteX1" y="connsiteY1"/>
              </a:cxn>
              <a:cxn ang="0">
                <a:pos x="connsiteX2" y="connsiteY2"/>
              </a:cxn>
              <a:cxn ang="0">
                <a:pos x="connsiteX3" y="connsiteY3"/>
              </a:cxn>
            </a:cxnLst>
            <a:rect l="l" t="t" r="r" b="b"/>
            <a:pathLst>
              <a:path w="5153701" h="2008692">
                <a:moveTo>
                  <a:pt x="3282886" y="0"/>
                </a:moveTo>
                <a:lnTo>
                  <a:pt x="5153701" y="725628"/>
                </a:lnTo>
                <a:lnTo>
                  <a:pt x="1870815" y="2008692"/>
                </a:lnTo>
                <a:lnTo>
                  <a:pt x="0" y="128306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055688" y="1986627"/>
            <a:ext cx="5011284" cy="3821373"/>
          </a:xfrm>
          <a:custGeom>
            <a:avLst/>
            <a:gdLst>
              <a:gd name="connsiteX0" fmla="*/ 0 w 5011284"/>
              <a:gd name="connsiteY0" fmla="*/ 0 h 3821373"/>
              <a:gd name="connsiteX1" fmla="*/ 5011284 w 5011284"/>
              <a:gd name="connsiteY1" fmla="*/ 0 h 3821373"/>
              <a:gd name="connsiteX2" fmla="*/ 5011284 w 5011284"/>
              <a:gd name="connsiteY2" fmla="*/ 3821373 h 3821373"/>
              <a:gd name="connsiteX3" fmla="*/ 0 w 5011284"/>
              <a:gd name="connsiteY3" fmla="*/ 3821373 h 3821373"/>
            </a:gdLst>
            <a:ahLst/>
            <a:cxnLst>
              <a:cxn ang="0">
                <a:pos x="connsiteX0" y="connsiteY0"/>
              </a:cxn>
              <a:cxn ang="0">
                <a:pos x="connsiteX1" y="connsiteY1"/>
              </a:cxn>
              <a:cxn ang="0">
                <a:pos x="connsiteX2" y="connsiteY2"/>
              </a:cxn>
              <a:cxn ang="0">
                <a:pos x="connsiteX3" y="connsiteY3"/>
              </a:cxn>
            </a:cxnLst>
            <a:rect l="l" t="t" r="r" b="b"/>
            <a:pathLst>
              <a:path w="5011284" h="3821373">
                <a:moveTo>
                  <a:pt x="0" y="0"/>
                </a:moveTo>
                <a:lnTo>
                  <a:pt x="5011284" y="0"/>
                </a:lnTo>
                <a:lnTo>
                  <a:pt x="5011284" y="3821373"/>
                </a:lnTo>
                <a:lnTo>
                  <a:pt x="0" y="382137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139505" y="2228850"/>
            <a:ext cx="1918718" cy="1654066"/>
          </a:xfrm>
          <a:custGeom>
            <a:avLst/>
            <a:gdLst>
              <a:gd name="connsiteX0" fmla="*/ 413517 w 1918718"/>
              <a:gd name="connsiteY0" fmla="*/ 0 h 1654066"/>
              <a:gd name="connsiteX1" fmla="*/ 1505202 w 1918718"/>
              <a:gd name="connsiteY1" fmla="*/ 0 h 1654066"/>
              <a:gd name="connsiteX2" fmla="*/ 1918718 w 1918718"/>
              <a:gd name="connsiteY2" fmla="*/ 827033 h 1654066"/>
              <a:gd name="connsiteX3" fmla="*/ 1505202 w 1918718"/>
              <a:gd name="connsiteY3" fmla="*/ 1654066 h 1654066"/>
              <a:gd name="connsiteX4" fmla="*/ 413517 w 1918718"/>
              <a:gd name="connsiteY4" fmla="*/ 1654066 h 1654066"/>
              <a:gd name="connsiteX5" fmla="*/ 0 w 1918718"/>
              <a:gd name="connsiteY5" fmla="*/ 827033 h 16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718" h="1654066">
                <a:moveTo>
                  <a:pt x="413517" y="0"/>
                </a:moveTo>
                <a:lnTo>
                  <a:pt x="1505202" y="0"/>
                </a:lnTo>
                <a:lnTo>
                  <a:pt x="1918718" y="827033"/>
                </a:lnTo>
                <a:lnTo>
                  <a:pt x="1505202" y="1654066"/>
                </a:lnTo>
                <a:lnTo>
                  <a:pt x="413517" y="1654066"/>
                </a:lnTo>
                <a:lnTo>
                  <a:pt x="0" y="827033"/>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5136641" y="2228850"/>
            <a:ext cx="1918718" cy="1654066"/>
          </a:xfrm>
          <a:custGeom>
            <a:avLst/>
            <a:gdLst>
              <a:gd name="connsiteX0" fmla="*/ 413517 w 1918718"/>
              <a:gd name="connsiteY0" fmla="*/ 0 h 1654066"/>
              <a:gd name="connsiteX1" fmla="*/ 1505202 w 1918718"/>
              <a:gd name="connsiteY1" fmla="*/ 0 h 1654066"/>
              <a:gd name="connsiteX2" fmla="*/ 1918718 w 1918718"/>
              <a:gd name="connsiteY2" fmla="*/ 827033 h 1654066"/>
              <a:gd name="connsiteX3" fmla="*/ 1505202 w 1918718"/>
              <a:gd name="connsiteY3" fmla="*/ 1654066 h 1654066"/>
              <a:gd name="connsiteX4" fmla="*/ 413517 w 1918718"/>
              <a:gd name="connsiteY4" fmla="*/ 1654066 h 1654066"/>
              <a:gd name="connsiteX5" fmla="*/ 0 w 1918718"/>
              <a:gd name="connsiteY5" fmla="*/ 827033 h 16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718" h="1654066">
                <a:moveTo>
                  <a:pt x="413517" y="0"/>
                </a:moveTo>
                <a:lnTo>
                  <a:pt x="1505202" y="0"/>
                </a:lnTo>
                <a:lnTo>
                  <a:pt x="1918718" y="827033"/>
                </a:lnTo>
                <a:lnTo>
                  <a:pt x="1505202" y="1654066"/>
                </a:lnTo>
                <a:lnTo>
                  <a:pt x="413517" y="1654066"/>
                </a:lnTo>
                <a:lnTo>
                  <a:pt x="0" y="827033"/>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8133778" y="2228850"/>
            <a:ext cx="1918718" cy="1654066"/>
          </a:xfrm>
          <a:custGeom>
            <a:avLst/>
            <a:gdLst>
              <a:gd name="connsiteX0" fmla="*/ 413517 w 1918718"/>
              <a:gd name="connsiteY0" fmla="*/ 0 h 1654066"/>
              <a:gd name="connsiteX1" fmla="*/ 1505202 w 1918718"/>
              <a:gd name="connsiteY1" fmla="*/ 0 h 1654066"/>
              <a:gd name="connsiteX2" fmla="*/ 1918718 w 1918718"/>
              <a:gd name="connsiteY2" fmla="*/ 827033 h 1654066"/>
              <a:gd name="connsiteX3" fmla="*/ 1505202 w 1918718"/>
              <a:gd name="connsiteY3" fmla="*/ 1654066 h 1654066"/>
              <a:gd name="connsiteX4" fmla="*/ 413517 w 1918718"/>
              <a:gd name="connsiteY4" fmla="*/ 1654066 h 1654066"/>
              <a:gd name="connsiteX5" fmla="*/ 0 w 1918718"/>
              <a:gd name="connsiteY5" fmla="*/ 827033 h 16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718" h="1654066">
                <a:moveTo>
                  <a:pt x="413517" y="0"/>
                </a:moveTo>
                <a:lnTo>
                  <a:pt x="1505202" y="0"/>
                </a:lnTo>
                <a:lnTo>
                  <a:pt x="1918718" y="827033"/>
                </a:lnTo>
                <a:lnTo>
                  <a:pt x="1505202" y="1654066"/>
                </a:lnTo>
                <a:lnTo>
                  <a:pt x="413517" y="1654066"/>
                </a:lnTo>
                <a:lnTo>
                  <a:pt x="0" y="82703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仅标题">
    <p:bg>
      <p:bgPr>
        <a:blipFill rotWithShape="1">
          <a:blip r:embed="rId2"/>
          <a:stretch>
            <a:fillRect t="-1000" b="-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31304" y="1098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0" y="-1"/>
            <a:ext cx="12191999" cy="6850743"/>
          </a:xfrm>
          <a:prstGeom prst="rect">
            <a:avLst/>
          </a:prstGeom>
        </p:spPr>
      </p:pic>
      <p:pic>
        <p:nvPicPr>
          <p:cNvPr id="3" name="图片 2"/>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5" cstate="screen"/>
          <a:stretch>
            <a:fillRect/>
          </a:stretch>
        </p:blipFill>
        <p:spPr>
          <a:xfrm>
            <a:off x="0" y="0"/>
            <a:ext cx="4959927" cy="4087091"/>
          </a:xfrm>
          <a:prstGeom prst="rect">
            <a:avLst/>
          </a:prstGeom>
        </p:spPr>
      </p:pic>
      <p:pic>
        <p:nvPicPr>
          <p:cNvPr id="5" name="图片 4"/>
          <p:cNvPicPr>
            <a:picLocks noChangeAspect="1"/>
          </p:cNvPicPr>
          <p:nvPr userDrawn="1"/>
        </p:nvPicPr>
        <p:blipFill>
          <a:blip r:embed="rId6"/>
          <a:stretch>
            <a:fillRect/>
          </a:stretch>
        </p:blipFill>
        <p:spPr>
          <a:xfrm flipH="1">
            <a:off x="7232073" y="0"/>
            <a:ext cx="4959926" cy="3034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0" y="-1"/>
            <a:ext cx="12191999" cy="6850743"/>
          </a:xfrm>
          <a:prstGeom prst="rect">
            <a:avLst/>
          </a:prstGeom>
        </p:spPr>
      </p:pic>
      <p:pic>
        <p:nvPicPr>
          <p:cNvPr id="3" name="图片 2"/>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5" cstate="screen"/>
          <a:stretch>
            <a:fillRect/>
          </a:stretch>
        </p:blipFill>
        <p:spPr>
          <a:xfrm>
            <a:off x="0" y="0"/>
            <a:ext cx="4959927" cy="4087091"/>
          </a:xfrm>
          <a:prstGeom prst="rect">
            <a:avLst/>
          </a:prstGeom>
        </p:spPr>
      </p:pic>
      <p:pic>
        <p:nvPicPr>
          <p:cNvPr id="5" name="图片 4"/>
          <p:cNvPicPr>
            <a:picLocks noChangeAspect="1"/>
          </p:cNvPicPr>
          <p:nvPr userDrawn="1"/>
        </p:nvPicPr>
        <p:blipFill>
          <a:blip r:embed="rId6"/>
          <a:stretch>
            <a:fillRect/>
          </a:stretch>
        </p:blipFill>
        <p:spPr>
          <a:xfrm flipH="1">
            <a:off x="7232073" y="0"/>
            <a:ext cx="4959926" cy="3034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lank-2">
    <p:spTree>
      <p:nvGrpSpPr>
        <p:cNvPr id="1" name=""/>
        <p:cNvGrpSpPr/>
        <p:nvPr/>
      </p:nvGrpSpPr>
      <p:grpSpPr>
        <a:xfrm>
          <a:off x="0" y="0"/>
          <a:ext cx="0" cy="0"/>
          <a:chOff x="0" y="0"/>
          <a:chExt cx="0" cy="0"/>
        </a:xfrm>
      </p:grpSpPr>
      <p:sp>
        <p:nvSpPr>
          <p:cNvPr id="62" name="图片占位符 61"/>
          <p:cNvSpPr>
            <a:spLocks noGrp="1"/>
          </p:cNvSpPr>
          <p:nvPr>
            <p:ph type="pic" sz="quarter" idx="10"/>
          </p:nvPr>
        </p:nvSpPr>
        <p:spPr>
          <a:xfrm>
            <a:off x="1517564" y="2138167"/>
            <a:ext cx="4580181" cy="2587419"/>
          </a:xfrm>
          <a:custGeom>
            <a:avLst/>
            <a:gdLst>
              <a:gd name="connsiteX0" fmla="*/ 0 w 4580181"/>
              <a:gd name="connsiteY0" fmla="*/ 0 h 2587419"/>
              <a:gd name="connsiteX1" fmla="*/ 4580181 w 4580181"/>
              <a:gd name="connsiteY1" fmla="*/ 0 h 2587419"/>
              <a:gd name="connsiteX2" fmla="*/ 4580181 w 4580181"/>
              <a:gd name="connsiteY2" fmla="*/ 2587419 h 2587419"/>
              <a:gd name="connsiteX3" fmla="*/ 0 w 4580181"/>
              <a:gd name="connsiteY3" fmla="*/ 2587419 h 2587419"/>
            </a:gdLst>
            <a:ahLst/>
            <a:cxnLst>
              <a:cxn ang="0">
                <a:pos x="connsiteX0" y="connsiteY0"/>
              </a:cxn>
              <a:cxn ang="0">
                <a:pos x="connsiteX1" y="connsiteY1"/>
              </a:cxn>
              <a:cxn ang="0">
                <a:pos x="connsiteX2" y="connsiteY2"/>
              </a:cxn>
              <a:cxn ang="0">
                <a:pos x="connsiteX3" y="connsiteY3"/>
              </a:cxn>
            </a:cxnLst>
            <a:rect l="l" t="t" r="r" b="b"/>
            <a:pathLst>
              <a:path w="4580181" h="2587419">
                <a:moveTo>
                  <a:pt x="0" y="0"/>
                </a:moveTo>
                <a:lnTo>
                  <a:pt x="4580181" y="0"/>
                </a:lnTo>
                <a:lnTo>
                  <a:pt x="4580181" y="2587419"/>
                </a:lnTo>
                <a:lnTo>
                  <a:pt x="0" y="2587419"/>
                </a:lnTo>
                <a:close/>
              </a:path>
            </a:pathLst>
          </a:custGeom>
          <a:effectLst>
            <a:innerShdw blurRad="114300">
              <a:prstClr val="black"/>
            </a:innerShdw>
          </a:effectLst>
        </p:spPr>
        <p:txBody>
          <a:bodyPr wrap="square">
            <a:noAutofit/>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Blank-2">
    <p:spTree>
      <p:nvGrpSpPr>
        <p:cNvPr id="1" name=""/>
        <p:cNvGrpSpPr/>
        <p:nvPr/>
      </p:nvGrpSpPr>
      <p:grpSpPr>
        <a:xfrm>
          <a:off x="0" y="0"/>
          <a:ext cx="0" cy="0"/>
          <a:chOff x="0" y="0"/>
          <a:chExt cx="0" cy="0"/>
        </a:xfrm>
      </p:grpSpPr>
      <p:sp>
        <p:nvSpPr>
          <p:cNvPr id="58" name="图片占位符 57"/>
          <p:cNvSpPr>
            <a:spLocks noGrp="1"/>
          </p:cNvSpPr>
          <p:nvPr>
            <p:ph type="pic" sz="quarter" idx="10"/>
          </p:nvPr>
        </p:nvSpPr>
        <p:spPr>
          <a:xfrm>
            <a:off x="4836000" y="2509111"/>
            <a:ext cx="2520000" cy="2520000"/>
          </a:xfrm>
          <a:custGeom>
            <a:avLst/>
            <a:gdLst>
              <a:gd name="connsiteX0" fmla="*/ 1260000 w 2520000"/>
              <a:gd name="connsiteY0" fmla="*/ 0 h 2520000"/>
              <a:gd name="connsiteX1" fmla="*/ 2520000 w 2520000"/>
              <a:gd name="connsiteY1" fmla="*/ 1260000 h 2520000"/>
              <a:gd name="connsiteX2" fmla="*/ 1260000 w 2520000"/>
              <a:gd name="connsiteY2" fmla="*/ 2520000 h 2520000"/>
              <a:gd name="connsiteX3" fmla="*/ 0 w 2520000"/>
              <a:gd name="connsiteY3" fmla="*/ 1260000 h 2520000"/>
              <a:gd name="connsiteX4" fmla="*/ 126000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1260000" y="0"/>
                </a:moveTo>
                <a:cubicBezTo>
                  <a:pt x="1955879" y="0"/>
                  <a:pt x="2520000" y="564121"/>
                  <a:pt x="2520000" y="1260000"/>
                </a:cubicBezTo>
                <a:cubicBezTo>
                  <a:pt x="2520000" y="1955879"/>
                  <a:pt x="1955879" y="2520000"/>
                  <a:pt x="1260000" y="2520000"/>
                </a:cubicBezTo>
                <a:cubicBezTo>
                  <a:pt x="564121" y="2520000"/>
                  <a:pt x="0" y="1955879"/>
                  <a:pt x="0" y="1260000"/>
                </a:cubicBezTo>
                <a:cubicBezTo>
                  <a:pt x="0" y="564121"/>
                  <a:pt x="564121" y="0"/>
                  <a:pt x="126000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lank-2">
    <p:spTree>
      <p:nvGrpSpPr>
        <p:cNvPr id="1" name=""/>
        <p:cNvGrpSpPr/>
        <p:nvPr/>
      </p:nvGrpSpPr>
      <p:grpSpPr>
        <a:xfrm>
          <a:off x="0" y="0"/>
          <a:ext cx="0" cy="0"/>
          <a:chOff x="0" y="0"/>
          <a:chExt cx="0" cy="0"/>
        </a:xfrm>
      </p:grpSpPr>
      <p:sp>
        <p:nvSpPr>
          <p:cNvPr id="65" name="图片占位符 64"/>
          <p:cNvSpPr>
            <a:spLocks noGrp="1"/>
          </p:cNvSpPr>
          <p:nvPr>
            <p:ph type="pic" sz="quarter" idx="10"/>
          </p:nvPr>
        </p:nvSpPr>
        <p:spPr>
          <a:xfrm>
            <a:off x="6643506" y="2581241"/>
            <a:ext cx="1485112" cy="2630000"/>
          </a:xfrm>
          <a:custGeom>
            <a:avLst/>
            <a:gdLst>
              <a:gd name="connsiteX0" fmla="*/ 0 w 1485112"/>
              <a:gd name="connsiteY0" fmla="*/ 0 h 2630000"/>
              <a:gd name="connsiteX1" fmla="*/ 1485112 w 1485112"/>
              <a:gd name="connsiteY1" fmla="*/ 0 h 2630000"/>
              <a:gd name="connsiteX2" fmla="*/ 1485112 w 1485112"/>
              <a:gd name="connsiteY2" fmla="*/ 2630000 h 2630000"/>
              <a:gd name="connsiteX3" fmla="*/ 0 w 1485112"/>
              <a:gd name="connsiteY3" fmla="*/ 2630000 h 2630000"/>
            </a:gdLst>
            <a:ahLst/>
            <a:cxnLst>
              <a:cxn ang="0">
                <a:pos x="connsiteX0" y="connsiteY0"/>
              </a:cxn>
              <a:cxn ang="0">
                <a:pos x="connsiteX1" y="connsiteY1"/>
              </a:cxn>
              <a:cxn ang="0">
                <a:pos x="connsiteX2" y="connsiteY2"/>
              </a:cxn>
              <a:cxn ang="0">
                <a:pos x="connsiteX3" y="connsiteY3"/>
              </a:cxn>
            </a:cxnLst>
            <a:rect l="l" t="t" r="r" b="b"/>
            <a:pathLst>
              <a:path w="1485112" h="2630000">
                <a:moveTo>
                  <a:pt x="0" y="0"/>
                </a:moveTo>
                <a:lnTo>
                  <a:pt x="1485112" y="0"/>
                </a:lnTo>
                <a:lnTo>
                  <a:pt x="1485112" y="2630000"/>
                </a:lnTo>
                <a:lnTo>
                  <a:pt x="0" y="2630000"/>
                </a:lnTo>
                <a:close/>
              </a:path>
            </a:pathLst>
          </a:custGeom>
          <a:effectLst>
            <a:innerShdw blurRad="114300">
              <a:prstClr val="black"/>
            </a:innerShdw>
          </a:effectLst>
        </p:spPr>
        <p:txBody>
          <a:bodyPr wrap="square">
            <a:noAutofit/>
          </a:bodyPr>
          <a:lstStyle/>
          <a:p>
            <a:endParaRPr lang="zh-CN" altLang="en-US"/>
          </a:p>
        </p:txBody>
      </p:sp>
      <p:sp>
        <p:nvSpPr>
          <p:cNvPr id="66" name="图片占位符 65"/>
          <p:cNvSpPr>
            <a:spLocks noGrp="1"/>
          </p:cNvSpPr>
          <p:nvPr>
            <p:ph type="pic" sz="quarter" idx="11"/>
          </p:nvPr>
        </p:nvSpPr>
        <p:spPr>
          <a:xfrm>
            <a:off x="8808429" y="2223496"/>
            <a:ext cx="1813211" cy="3211033"/>
          </a:xfrm>
          <a:custGeom>
            <a:avLst/>
            <a:gdLst>
              <a:gd name="connsiteX0" fmla="*/ 0 w 1813211"/>
              <a:gd name="connsiteY0" fmla="*/ 0 h 3211033"/>
              <a:gd name="connsiteX1" fmla="*/ 1813211 w 1813211"/>
              <a:gd name="connsiteY1" fmla="*/ 0 h 3211033"/>
              <a:gd name="connsiteX2" fmla="*/ 1813211 w 1813211"/>
              <a:gd name="connsiteY2" fmla="*/ 3211033 h 3211033"/>
              <a:gd name="connsiteX3" fmla="*/ 0 w 1813211"/>
              <a:gd name="connsiteY3" fmla="*/ 3211033 h 3211033"/>
            </a:gdLst>
            <a:ahLst/>
            <a:cxnLst>
              <a:cxn ang="0">
                <a:pos x="connsiteX0" y="connsiteY0"/>
              </a:cxn>
              <a:cxn ang="0">
                <a:pos x="connsiteX1" y="connsiteY1"/>
              </a:cxn>
              <a:cxn ang="0">
                <a:pos x="connsiteX2" y="connsiteY2"/>
              </a:cxn>
              <a:cxn ang="0">
                <a:pos x="connsiteX3" y="connsiteY3"/>
              </a:cxn>
            </a:cxnLst>
            <a:rect l="l" t="t" r="r" b="b"/>
            <a:pathLst>
              <a:path w="1813211" h="3211033">
                <a:moveTo>
                  <a:pt x="0" y="0"/>
                </a:moveTo>
                <a:lnTo>
                  <a:pt x="1813211" y="0"/>
                </a:lnTo>
                <a:lnTo>
                  <a:pt x="1813211" y="3211033"/>
                </a:lnTo>
                <a:lnTo>
                  <a:pt x="0" y="3211033"/>
                </a:lnTo>
                <a:close/>
              </a:path>
            </a:pathLst>
          </a:custGeom>
          <a:effectLst>
            <a:innerShdw blurRad="114300">
              <a:prstClr val="black"/>
            </a:innerShdw>
          </a:effectLst>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1" name="图片占位符 10"/>
          <p:cNvSpPr>
            <a:spLocks noGrp="1"/>
          </p:cNvSpPr>
          <p:nvPr>
            <p:ph type="pic" sz="quarter" idx="14"/>
          </p:nvPr>
        </p:nvSpPr>
        <p:spPr>
          <a:xfrm>
            <a:off x="1820244" y="1875862"/>
            <a:ext cx="3827974" cy="2654551"/>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6764231" y="1875862"/>
            <a:ext cx="3827974" cy="2654551"/>
          </a:xfrm>
          <a:custGeom>
            <a:avLst/>
            <a:gdLst>
              <a:gd name="connsiteX0" fmla="*/ 0 w 3827974"/>
              <a:gd name="connsiteY0" fmla="*/ 0 h 2654551"/>
              <a:gd name="connsiteX1" fmla="*/ 3827974 w 3827974"/>
              <a:gd name="connsiteY1" fmla="*/ 0 h 2654551"/>
              <a:gd name="connsiteX2" fmla="*/ 3827974 w 3827974"/>
              <a:gd name="connsiteY2" fmla="*/ 2654551 h 2654551"/>
              <a:gd name="connsiteX3" fmla="*/ 0 w 3827974"/>
              <a:gd name="connsiteY3" fmla="*/ 2654551 h 2654551"/>
            </a:gdLst>
            <a:ahLst/>
            <a:cxnLst>
              <a:cxn ang="0">
                <a:pos x="connsiteX0" y="connsiteY0"/>
              </a:cxn>
              <a:cxn ang="0">
                <a:pos x="connsiteX1" y="connsiteY1"/>
              </a:cxn>
              <a:cxn ang="0">
                <a:pos x="connsiteX2" y="connsiteY2"/>
              </a:cxn>
              <a:cxn ang="0">
                <a:pos x="connsiteX3" y="connsiteY3"/>
              </a:cxn>
            </a:cxnLst>
            <a:rect l="l" t="t" r="r" b="b"/>
            <a:pathLst>
              <a:path w="3827974" h="2654551">
                <a:moveTo>
                  <a:pt x="0" y="0"/>
                </a:moveTo>
                <a:lnTo>
                  <a:pt x="3827974" y="0"/>
                </a:lnTo>
                <a:lnTo>
                  <a:pt x="3827974" y="2654551"/>
                </a:lnTo>
                <a:lnTo>
                  <a:pt x="0" y="2654551"/>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8">
            <a:extLst>
              <a:ext uri="{BEBA8EAE-BF5A-486C-A8C5-ECC9F3942E4B}">
                <a14:imgProps xmlns:a14="http://schemas.microsoft.com/office/drawing/2010/main">
                  <a14:imgLayer r:embed="rId29">
                    <a14:imgEffect>
                      <a14:saturation sat="66000"/>
                    </a14:imgEffect>
                  </a14:imgLayer>
                </a14:imgProps>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a:blip r:embed="rId30" cstate="screen"/>
          <a:stretch>
            <a:fillRect/>
          </a:stretch>
        </p:blipFill>
        <p:spPr>
          <a:xfrm>
            <a:off x="0" y="0"/>
            <a:ext cx="4959927" cy="4087091"/>
          </a:xfrm>
          <a:prstGeom prst="rect">
            <a:avLst/>
          </a:prstGeom>
        </p:spPr>
      </p:pic>
      <p:pic>
        <p:nvPicPr>
          <p:cNvPr id="8" name="图片 7"/>
          <p:cNvPicPr>
            <a:picLocks noChangeAspect="1"/>
          </p:cNvPicPr>
          <p:nvPr userDrawn="1"/>
        </p:nvPicPr>
        <p:blipFill>
          <a:blip r:embed="rId31"/>
          <a:stretch>
            <a:fillRect/>
          </a:stretch>
        </p:blipFill>
        <p:spPr>
          <a:xfrm flipH="1">
            <a:off x="7232073" y="0"/>
            <a:ext cx="4959926" cy="30341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jpe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31617"/>
            <a:ext cx="12192000" cy="6858000"/>
          </a:xfrm>
          <a:prstGeom prst="rect">
            <a:avLst/>
          </a:prstGeom>
        </p:spPr>
      </p:pic>
      <p:pic>
        <p:nvPicPr>
          <p:cNvPr id="10" name="图片 9"/>
          <p:cNvPicPr>
            <a:picLocks noChangeAspect="1"/>
          </p:cNvPicPr>
          <p:nvPr/>
        </p:nvPicPr>
        <p:blipFill>
          <a:blip r:embed="rId5" cstate="screen"/>
          <a:srcRect/>
          <a:stretch>
            <a:fillRect/>
          </a:stretch>
        </p:blipFill>
        <p:spPr>
          <a:xfrm>
            <a:off x="-126441" y="2027768"/>
            <a:ext cx="6859978" cy="5122249"/>
          </a:xfrm>
          <a:prstGeom prst="rect">
            <a:avLst/>
          </a:prstGeom>
        </p:spPr>
      </p:pic>
      <p:pic>
        <p:nvPicPr>
          <p:cNvPr id="6" name="图片 5"/>
          <p:cNvPicPr>
            <a:picLocks noChangeAspect="1"/>
          </p:cNvPicPr>
          <p:nvPr/>
        </p:nvPicPr>
        <p:blipFill>
          <a:blip r:embed="rId6" cstate="screen"/>
          <a:srcRect/>
          <a:stretch>
            <a:fillRect/>
          </a:stretch>
        </p:blipFill>
        <p:spPr>
          <a:xfrm flipH="1">
            <a:off x="9349717" y="-50655"/>
            <a:ext cx="2854983" cy="2398640"/>
          </a:xfrm>
          <a:prstGeom prst="rect">
            <a:avLst/>
          </a:prstGeom>
        </p:spPr>
      </p:pic>
      <p:pic>
        <p:nvPicPr>
          <p:cNvPr id="20" name="图片 19"/>
          <p:cNvPicPr>
            <a:picLocks noChangeAspect="1"/>
          </p:cNvPicPr>
          <p:nvPr/>
        </p:nvPicPr>
        <p:blipFill rotWithShape="1">
          <a:blip r:embed="rId7" cstate="screen"/>
          <a:srcRect/>
          <a:stretch>
            <a:fillRect/>
          </a:stretch>
        </p:blipFill>
        <p:spPr>
          <a:xfrm>
            <a:off x="0" y="1836363"/>
            <a:ext cx="1893186" cy="1215574"/>
          </a:xfrm>
          <a:prstGeom prst="rect">
            <a:avLst/>
          </a:prstGeom>
        </p:spPr>
      </p:pic>
      <p:pic>
        <p:nvPicPr>
          <p:cNvPr id="30" name="图片 29"/>
          <p:cNvPicPr>
            <a:picLocks noChangeAspect="1"/>
          </p:cNvPicPr>
          <p:nvPr/>
        </p:nvPicPr>
        <p:blipFill rotWithShape="1">
          <a:blip r:embed="rId8" cstate="screen"/>
          <a:srcRect/>
          <a:stretch>
            <a:fillRect/>
          </a:stretch>
        </p:blipFill>
        <p:spPr>
          <a:xfrm>
            <a:off x="5218609" y="348547"/>
            <a:ext cx="6241143" cy="6160906"/>
          </a:xfrm>
          <a:prstGeom prst="rect">
            <a:avLst/>
          </a:prstGeom>
        </p:spPr>
      </p:pic>
      <p:pic>
        <p:nvPicPr>
          <p:cNvPr id="21" name="图片 20"/>
          <p:cNvPicPr>
            <a:picLocks noChangeAspect="1"/>
          </p:cNvPicPr>
          <p:nvPr/>
        </p:nvPicPr>
        <p:blipFill rotWithShape="1">
          <a:blip r:embed="rId9" cstate="screen"/>
          <a:srcRect/>
          <a:stretch>
            <a:fillRect/>
          </a:stretch>
        </p:blipFill>
        <p:spPr>
          <a:xfrm flipH="1">
            <a:off x="8755334" y="4916771"/>
            <a:ext cx="3923449" cy="1963997"/>
          </a:xfrm>
          <a:prstGeom prst="rect">
            <a:avLst/>
          </a:prstGeom>
        </p:spPr>
      </p:pic>
      <p:pic>
        <p:nvPicPr>
          <p:cNvPr id="8" name="图片 7"/>
          <p:cNvPicPr>
            <a:picLocks noChangeAspect="1"/>
          </p:cNvPicPr>
          <p:nvPr/>
        </p:nvPicPr>
        <p:blipFill>
          <a:blip r:embed="rId10" cstate="screen"/>
          <a:stretch>
            <a:fillRect/>
          </a:stretch>
        </p:blipFill>
        <p:spPr>
          <a:xfrm>
            <a:off x="0" y="-12700"/>
            <a:ext cx="5559591" cy="4055539"/>
          </a:xfrm>
          <a:prstGeom prst="rect">
            <a:avLst/>
          </a:prstGeom>
        </p:spPr>
      </p:pic>
      <p:sp>
        <p:nvSpPr>
          <p:cNvPr id="22" name="文本框 21"/>
          <p:cNvSpPr txBox="1"/>
          <p:nvPr/>
        </p:nvSpPr>
        <p:spPr>
          <a:xfrm>
            <a:off x="6426200" y="2220940"/>
            <a:ext cx="5399676" cy="923330"/>
          </a:xfrm>
          <a:prstGeom prst="rect">
            <a:avLst/>
          </a:prstGeom>
          <a:noFill/>
        </p:spPr>
        <p:txBody>
          <a:bodyPr wrap="square" rtlCol="0">
            <a:spAutoFit/>
          </a:bodyPr>
          <a:lstStyle/>
          <a:p>
            <a:pPr algn="dist"/>
            <a:r>
              <a:rPr lang="zh-CN" altLang="en-US" sz="5400" b="1" dirty="0">
                <a:solidFill>
                  <a:srgbClr val="297949"/>
                </a:solidFill>
                <a:cs typeface="+mn-ea"/>
                <a:sym typeface="+mn-lt"/>
              </a:rPr>
              <a:t>植树节活动策划</a:t>
            </a:r>
          </a:p>
        </p:txBody>
      </p:sp>
      <p:sp>
        <p:nvSpPr>
          <p:cNvPr id="23" name="文本框 22"/>
          <p:cNvSpPr txBox="1"/>
          <p:nvPr/>
        </p:nvSpPr>
        <p:spPr>
          <a:xfrm>
            <a:off x="6803862" y="3124766"/>
            <a:ext cx="4486423" cy="787523"/>
          </a:xfrm>
          <a:prstGeom prst="rect">
            <a:avLst/>
          </a:prstGeom>
          <a:noFill/>
        </p:spPr>
        <p:txBody>
          <a:bodyPr wrap="square" rtlCol="0">
            <a:spAutoFit/>
          </a:bodyPr>
          <a:lstStyle/>
          <a:p>
            <a:pPr>
              <a:lnSpc>
                <a:spcPct val="150000"/>
              </a:lnSpc>
            </a:pPr>
            <a:r>
              <a:rPr lang="en-US" altLang="zh-CN" sz="1600" dirty="0">
                <a:solidFill>
                  <a:srgbClr val="297949"/>
                </a:solidFill>
                <a:cs typeface="+mn-ea"/>
                <a:sym typeface="+mn-lt"/>
              </a:rPr>
              <a:t>Double-click here to add your text message content Double-click here to add your text</a:t>
            </a:r>
            <a:endParaRPr lang="zh-CN" altLang="en-US" sz="1600" dirty="0">
              <a:solidFill>
                <a:srgbClr val="297949"/>
              </a:solidFill>
              <a:cs typeface="+mn-ea"/>
              <a:sym typeface="+mn-lt"/>
            </a:endParaRPr>
          </a:p>
        </p:txBody>
      </p:sp>
      <p:pic>
        <p:nvPicPr>
          <p:cNvPr id="12" name="图片 11"/>
          <p:cNvPicPr>
            <a:picLocks noChangeAspect="1"/>
          </p:cNvPicPr>
          <p:nvPr/>
        </p:nvPicPr>
        <p:blipFill>
          <a:blip r:embed="rId11" cstate="screen"/>
          <a:stretch>
            <a:fillRect/>
          </a:stretch>
        </p:blipFill>
        <p:spPr>
          <a:xfrm>
            <a:off x="7096922" y="214381"/>
            <a:ext cx="2133604" cy="2133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02 </a:t>
            </a:r>
            <a:r>
              <a:rPr lang="zh-CN" altLang="en-US" sz="2400" dirty="0">
                <a:solidFill>
                  <a:srgbClr val="297949"/>
                </a:solidFill>
                <a:latin typeface="+mn-lt"/>
                <a:ea typeface="+mn-ea"/>
                <a:cs typeface="+mn-ea"/>
                <a:sym typeface="+mn-lt"/>
              </a:rPr>
              <a:t>活动细节安排</a:t>
            </a:r>
          </a:p>
        </p:txBody>
      </p:sp>
      <p:graphicFrame>
        <p:nvGraphicFramePr>
          <p:cNvPr id="4" name="图表 3"/>
          <p:cNvGraphicFramePr/>
          <p:nvPr/>
        </p:nvGraphicFramePr>
        <p:xfrm>
          <a:off x="2296444" y="1296537"/>
          <a:ext cx="8239628" cy="44833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69404" y="65473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326717" y="1999005"/>
            <a:ext cx="3680298" cy="3338689"/>
            <a:chOff x="4326717" y="1999005"/>
            <a:chExt cx="3680298" cy="3338689"/>
          </a:xfrm>
        </p:grpSpPr>
        <p:grpSp>
          <p:nvGrpSpPr>
            <p:cNvPr id="29" name="组合 28"/>
            <p:cNvGrpSpPr/>
            <p:nvPr/>
          </p:nvGrpSpPr>
          <p:grpSpPr>
            <a:xfrm>
              <a:off x="4326717" y="1999005"/>
              <a:ext cx="1180236" cy="1180236"/>
              <a:chOff x="5015880" y="2348880"/>
              <a:chExt cx="1061518" cy="1061518"/>
            </a:xfrm>
          </p:grpSpPr>
          <p:grpSp>
            <p:nvGrpSpPr>
              <p:cNvPr id="52" name="组合 51"/>
              <p:cNvGrpSpPr/>
              <p:nvPr/>
            </p:nvGrpSpPr>
            <p:grpSpPr>
              <a:xfrm>
                <a:off x="5015880" y="2348880"/>
                <a:ext cx="1061518" cy="1061518"/>
                <a:chOff x="4007768" y="1772816"/>
                <a:chExt cx="3168352" cy="3168352"/>
              </a:xfrm>
            </p:grpSpPr>
            <p:sp>
              <p:nvSpPr>
                <p:cNvPr id="54" name="椭圆 53"/>
                <p:cNvSpPr/>
                <p:nvPr/>
              </p:nvSpPr>
              <p:spPr>
                <a:xfrm>
                  <a:off x="4007768" y="1772816"/>
                  <a:ext cx="3168352" cy="3168352"/>
                </a:xfrm>
                <a:prstGeom prst="triangle">
                  <a:avLst/>
                </a:prstGeom>
                <a:noFill/>
                <a:ln>
                  <a:solidFill>
                    <a:srgbClr val="297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55" name="椭圆 54"/>
                <p:cNvSpPr/>
                <p:nvPr/>
              </p:nvSpPr>
              <p:spPr>
                <a:xfrm>
                  <a:off x="4223792" y="1988840"/>
                  <a:ext cx="2736304" cy="273630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56" name="椭圆 55"/>
                <p:cNvSpPr/>
                <p:nvPr/>
              </p:nvSpPr>
              <p:spPr>
                <a:xfrm>
                  <a:off x="4223793" y="1988841"/>
                  <a:ext cx="2736305" cy="2736305"/>
                </a:xfrm>
                <a:prstGeom prst="triangle">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grpSp>
          <p:sp>
            <p:nvSpPr>
              <p:cNvPr id="53" name="任意多边形: 形状 3"/>
              <p:cNvSpPr>
                <a:spLocks noChangeAspect="1"/>
              </p:cNvSpPr>
              <p:nvPr/>
            </p:nvSpPr>
            <p:spPr bwMode="auto">
              <a:xfrm flipV="1">
                <a:off x="5318334" y="2806218"/>
                <a:ext cx="456609" cy="455317"/>
              </a:xfrm>
              <a:prstGeom prst="triangle">
                <a:avLst/>
              </a:prstGeom>
              <a:solidFill>
                <a:schemeClr val="bg1"/>
              </a:solidFill>
              <a:ln>
                <a:noFill/>
              </a:ln>
            </p:spPr>
            <p:txBody>
              <a:bodyPr/>
              <a:lstStyle/>
              <a:p>
                <a:endParaRPr lang="zh-CN" altLang="en-US">
                  <a:solidFill>
                    <a:schemeClr val="tx1">
                      <a:lumMod val="75000"/>
                      <a:lumOff val="25000"/>
                    </a:schemeClr>
                  </a:solidFill>
                  <a:cs typeface="+mn-ea"/>
                  <a:sym typeface="+mn-lt"/>
                </a:endParaRPr>
              </a:p>
            </p:txBody>
          </p:sp>
        </p:grpSp>
        <p:grpSp>
          <p:nvGrpSpPr>
            <p:cNvPr id="30" name="组合 29"/>
            <p:cNvGrpSpPr/>
            <p:nvPr/>
          </p:nvGrpSpPr>
          <p:grpSpPr>
            <a:xfrm>
              <a:off x="6826779" y="4157458"/>
              <a:ext cx="1180236" cy="1180236"/>
              <a:chOff x="6122546" y="3522676"/>
              <a:chExt cx="1061518" cy="1061518"/>
            </a:xfrm>
          </p:grpSpPr>
          <p:grpSp>
            <p:nvGrpSpPr>
              <p:cNvPr id="32" name="组合 31"/>
              <p:cNvGrpSpPr/>
              <p:nvPr/>
            </p:nvGrpSpPr>
            <p:grpSpPr>
              <a:xfrm rot="10800000">
                <a:off x="6122546" y="3522676"/>
                <a:ext cx="1061518" cy="1061518"/>
                <a:chOff x="4007768" y="1772816"/>
                <a:chExt cx="3168352" cy="3168352"/>
              </a:xfrm>
            </p:grpSpPr>
            <p:sp>
              <p:nvSpPr>
                <p:cNvPr id="34" name="椭圆 33"/>
                <p:cNvSpPr/>
                <p:nvPr/>
              </p:nvSpPr>
              <p:spPr>
                <a:xfrm>
                  <a:off x="4007768" y="1772816"/>
                  <a:ext cx="3168352" cy="3168352"/>
                </a:xfrm>
                <a:prstGeom prst="triangle">
                  <a:avLst/>
                </a:prstGeom>
                <a:noFill/>
                <a:ln>
                  <a:solidFill>
                    <a:srgbClr val="297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35" name="椭圆 34"/>
                <p:cNvSpPr/>
                <p:nvPr/>
              </p:nvSpPr>
              <p:spPr>
                <a:xfrm>
                  <a:off x="4223792" y="1988840"/>
                  <a:ext cx="2736304" cy="2736304"/>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36" name="椭圆 35"/>
                <p:cNvSpPr/>
                <p:nvPr/>
              </p:nvSpPr>
              <p:spPr>
                <a:xfrm>
                  <a:off x="4223793" y="1988838"/>
                  <a:ext cx="2736305" cy="2736305"/>
                </a:xfrm>
                <a:prstGeom prst="triangle">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grpSp>
          <p:sp>
            <p:nvSpPr>
              <p:cNvPr id="33" name="任意多边形: 形状 15"/>
              <p:cNvSpPr>
                <a:spLocks noChangeAspect="1"/>
              </p:cNvSpPr>
              <p:nvPr/>
            </p:nvSpPr>
            <p:spPr bwMode="auto">
              <a:xfrm>
                <a:off x="6448465" y="3617526"/>
                <a:ext cx="490400" cy="445422"/>
              </a:xfrm>
              <a:prstGeom prst="triangle">
                <a:avLst/>
              </a:prstGeom>
              <a:solidFill>
                <a:schemeClr val="bg1"/>
              </a:solidFill>
              <a:ln>
                <a:noFill/>
              </a:ln>
            </p:spPr>
            <p:txBody>
              <a:bodyPr anchor="ctr"/>
              <a:lstStyle/>
              <a:p>
                <a:pPr algn="ctr"/>
                <a:endParaRPr>
                  <a:solidFill>
                    <a:schemeClr val="tx1">
                      <a:lumMod val="75000"/>
                      <a:lumOff val="25000"/>
                    </a:schemeClr>
                  </a:solidFill>
                  <a:cs typeface="+mn-ea"/>
                  <a:sym typeface="+mn-lt"/>
                </a:endParaRPr>
              </a:p>
            </p:txBody>
          </p:sp>
        </p:grpSp>
        <p:cxnSp>
          <p:nvCxnSpPr>
            <p:cNvPr id="31" name="直接连接符 30"/>
            <p:cNvCxnSpPr>
              <a:stCxn id="54" idx="5"/>
              <a:endCxn id="34" idx="5"/>
            </p:cNvCxnSpPr>
            <p:nvPr/>
          </p:nvCxnSpPr>
          <p:spPr>
            <a:xfrm>
              <a:off x="5334111" y="3006399"/>
              <a:ext cx="1665510" cy="1323901"/>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4407188" y="2140393"/>
            <a:ext cx="3640548" cy="3280792"/>
            <a:chOff x="4246246" y="2056902"/>
            <a:chExt cx="3640548" cy="3280792"/>
          </a:xfrm>
        </p:grpSpPr>
        <p:grpSp>
          <p:nvGrpSpPr>
            <p:cNvPr id="58" name="组合 57"/>
            <p:cNvGrpSpPr/>
            <p:nvPr/>
          </p:nvGrpSpPr>
          <p:grpSpPr>
            <a:xfrm>
              <a:off x="6867499" y="2056902"/>
              <a:ext cx="1019295" cy="1019295"/>
              <a:chOff x="6189492" y="2421257"/>
              <a:chExt cx="916766" cy="916766"/>
            </a:xfrm>
          </p:grpSpPr>
          <p:grpSp>
            <p:nvGrpSpPr>
              <p:cNvPr id="68" name="组合 67"/>
              <p:cNvGrpSpPr/>
              <p:nvPr/>
            </p:nvGrpSpPr>
            <p:grpSpPr>
              <a:xfrm rot="10800000">
                <a:off x="6189492" y="2421257"/>
                <a:ext cx="916766" cy="916766"/>
                <a:chOff x="4223790" y="1988838"/>
                <a:chExt cx="2736306" cy="2736306"/>
              </a:xfrm>
            </p:grpSpPr>
            <p:sp>
              <p:nvSpPr>
                <p:cNvPr id="71" name="椭圆 70"/>
                <p:cNvSpPr/>
                <p:nvPr/>
              </p:nvSpPr>
              <p:spPr>
                <a:xfrm>
                  <a:off x="4223792" y="1988840"/>
                  <a:ext cx="2736304" cy="273630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72" name="等腰三角形 71"/>
                <p:cNvSpPr/>
                <p:nvPr/>
              </p:nvSpPr>
              <p:spPr>
                <a:xfrm>
                  <a:off x="4223790" y="1988838"/>
                  <a:ext cx="2736305" cy="2736305"/>
                </a:xfrm>
                <a:prstGeom prst="triangl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grpSp>
          <p:sp>
            <p:nvSpPr>
              <p:cNvPr id="69" name="任意多边形: 形状 9"/>
              <p:cNvSpPr>
                <a:spLocks noChangeAspect="1"/>
              </p:cNvSpPr>
              <p:nvPr/>
            </p:nvSpPr>
            <p:spPr bwMode="auto">
              <a:xfrm>
                <a:off x="6392625" y="2492890"/>
                <a:ext cx="510497" cy="46527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lstStyle/>
              <a:p>
                <a:endParaRPr lang="zh-CN" altLang="en-US">
                  <a:solidFill>
                    <a:schemeClr val="tx1">
                      <a:lumMod val="75000"/>
                      <a:lumOff val="25000"/>
                    </a:schemeClr>
                  </a:solidFill>
                  <a:cs typeface="+mn-ea"/>
                  <a:sym typeface="+mn-lt"/>
                </a:endParaRPr>
              </a:p>
            </p:txBody>
          </p:sp>
        </p:grpSp>
        <p:grpSp>
          <p:nvGrpSpPr>
            <p:cNvPr id="59" name="组合 58"/>
            <p:cNvGrpSpPr/>
            <p:nvPr/>
          </p:nvGrpSpPr>
          <p:grpSpPr>
            <a:xfrm>
              <a:off x="4246246" y="4157458"/>
              <a:ext cx="1180236" cy="1180236"/>
              <a:chOff x="5034651" y="3522676"/>
              <a:chExt cx="1061518" cy="1061518"/>
            </a:xfrm>
          </p:grpSpPr>
          <p:grpSp>
            <p:nvGrpSpPr>
              <p:cNvPr id="61" name="组合 60"/>
              <p:cNvGrpSpPr/>
              <p:nvPr/>
            </p:nvGrpSpPr>
            <p:grpSpPr>
              <a:xfrm>
                <a:off x="5034651" y="3522676"/>
                <a:ext cx="1061518" cy="1061518"/>
                <a:chOff x="4007768" y="1772816"/>
                <a:chExt cx="3168352" cy="3168352"/>
              </a:xfrm>
            </p:grpSpPr>
            <p:sp>
              <p:nvSpPr>
                <p:cNvPr id="64" name="等腰三角形 63"/>
                <p:cNvSpPr/>
                <p:nvPr/>
              </p:nvSpPr>
              <p:spPr>
                <a:xfrm>
                  <a:off x="4007768" y="1772816"/>
                  <a:ext cx="3168352" cy="3168352"/>
                </a:xfrm>
                <a:prstGeom prst="triangle">
                  <a:avLst/>
                </a:prstGeom>
                <a:noFill/>
                <a:ln>
                  <a:solidFill>
                    <a:srgbClr val="97CF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67" name="等腰三角形 66"/>
                <p:cNvSpPr/>
                <p:nvPr/>
              </p:nvSpPr>
              <p:spPr>
                <a:xfrm>
                  <a:off x="4223793" y="1988841"/>
                  <a:ext cx="2736305" cy="2736305"/>
                </a:xfrm>
                <a:prstGeom prst="triangl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grpSp>
          <p:sp>
            <p:nvSpPr>
              <p:cNvPr id="62" name="任意多边形: 形状 21"/>
              <p:cNvSpPr>
                <a:spLocks noChangeAspect="1"/>
              </p:cNvSpPr>
              <p:nvPr/>
            </p:nvSpPr>
            <p:spPr bwMode="auto">
              <a:xfrm>
                <a:off x="5290126" y="3917064"/>
                <a:ext cx="550567" cy="310736"/>
              </a:xfrm>
              <a:custGeom>
                <a:avLst/>
                <a:gdLst>
                  <a:gd name="T0" fmla="*/ 5639 w 6827"/>
                  <a:gd name="T1" fmla="*/ 1484 h 3859"/>
                  <a:gd name="T2" fmla="*/ 5302 w 6827"/>
                  <a:gd name="T3" fmla="*/ 1533 h 3859"/>
                  <a:gd name="T4" fmla="*/ 3413 w 6827"/>
                  <a:gd name="T5" fmla="*/ 0 h 3859"/>
                  <a:gd name="T6" fmla="*/ 1525 w 6827"/>
                  <a:gd name="T7" fmla="*/ 1533 h 3859"/>
                  <a:gd name="T8" fmla="*/ 1187 w 6827"/>
                  <a:gd name="T9" fmla="*/ 1484 h 3859"/>
                  <a:gd name="T10" fmla="*/ 0 w 6827"/>
                  <a:gd name="T11" fmla="*/ 2671 h 3859"/>
                  <a:gd name="T12" fmla="*/ 1187 w 6827"/>
                  <a:gd name="T13" fmla="*/ 3859 h 3859"/>
                  <a:gd name="T14" fmla="*/ 5639 w 6827"/>
                  <a:gd name="T15" fmla="*/ 3859 h 3859"/>
                  <a:gd name="T16" fmla="*/ 6827 w 6827"/>
                  <a:gd name="T17" fmla="*/ 2671 h 3859"/>
                  <a:gd name="T18" fmla="*/ 5639 w 6827"/>
                  <a:gd name="T19" fmla="*/ 1484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27" h="3859">
                    <a:moveTo>
                      <a:pt x="5639" y="1484"/>
                    </a:moveTo>
                    <a:cubicBezTo>
                      <a:pt x="5522" y="1484"/>
                      <a:pt x="5409" y="1501"/>
                      <a:pt x="5302" y="1533"/>
                    </a:cubicBezTo>
                    <a:cubicBezTo>
                      <a:pt x="5119" y="658"/>
                      <a:pt x="4343" y="0"/>
                      <a:pt x="3413" y="0"/>
                    </a:cubicBezTo>
                    <a:cubicBezTo>
                      <a:pt x="2484" y="0"/>
                      <a:pt x="1708" y="658"/>
                      <a:pt x="1525" y="1533"/>
                    </a:cubicBezTo>
                    <a:cubicBezTo>
                      <a:pt x="1418" y="1501"/>
                      <a:pt x="1305" y="1484"/>
                      <a:pt x="1187" y="1484"/>
                    </a:cubicBezTo>
                    <a:cubicBezTo>
                      <a:pt x="532" y="1484"/>
                      <a:pt x="0" y="2016"/>
                      <a:pt x="0" y="2671"/>
                    </a:cubicBezTo>
                    <a:cubicBezTo>
                      <a:pt x="0" y="3327"/>
                      <a:pt x="532" y="3859"/>
                      <a:pt x="1187" y="3859"/>
                    </a:cubicBezTo>
                    <a:lnTo>
                      <a:pt x="5639" y="3859"/>
                    </a:lnTo>
                    <a:cubicBezTo>
                      <a:pt x="6295" y="3859"/>
                      <a:pt x="6827" y="3327"/>
                      <a:pt x="6827" y="2671"/>
                    </a:cubicBezTo>
                    <a:cubicBezTo>
                      <a:pt x="6827" y="2016"/>
                      <a:pt x="6295" y="1484"/>
                      <a:pt x="5639" y="1484"/>
                    </a:cubicBezTo>
                    <a:close/>
                  </a:path>
                </a:pathLst>
              </a:custGeom>
              <a:solidFill>
                <a:schemeClr val="bg1"/>
              </a:solidFill>
              <a:ln>
                <a:noFill/>
              </a:ln>
            </p:spPr>
            <p:txBody>
              <a:bodyPr/>
              <a:lstStyle/>
              <a:p>
                <a:endParaRPr lang="zh-CN" altLang="en-US" dirty="0">
                  <a:solidFill>
                    <a:schemeClr val="tx1">
                      <a:lumMod val="75000"/>
                      <a:lumOff val="25000"/>
                    </a:schemeClr>
                  </a:solidFill>
                  <a:cs typeface="+mn-ea"/>
                  <a:sym typeface="+mn-lt"/>
                </a:endParaRPr>
              </a:p>
            </p:txBody>
          </p:sp>
        </p:grpSp>
        <p:cxnSp>
          <p:nvCxnSpPr>
            <p:cNvPr id="60" name="直接连接符 59"/>
            <p:cNvCxnSpPr/>
            <p:nvPr/>
          </p:nvCxnSpPr>
          <p:spPr>
            <a:xfrm flipV="1">
              <a:off x="5253640" y="2983825"/>
              <a:ext cx="1706231" cy="1346475"/>
            </a:xfrm>
            <a:prstGeom prst="line">
              <a:avLst/>
            </a:prstGeom>
            <a:ln w="95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837751" y="2108486"/>
            <a:ext cx="2722949" cy="1320514"/>
            <a:chOff x="719666" y="2048993"/>
            <a:chExt cx="3288101" cy="1187685"/>
          </a:xfrm>
        </p:grpSpPr>
        <p:sp>
          <p:nvSpPr>
            <p:cNvPr id="74" name="文本框 28"/>
            <p:cNvSpPr txBox="1"/>
            <p:nvPr/>
          </p:nvSpPr>
          <p:spPr>
            <a:xfrm>
              <a:off x="1490837" y="2350042"/>
              <a:ext cx="2516930" cy="886636"/>
            </a:xfrm>
            <a:prstGeom prst="rect">
              <a:avLst/>
            </a:prstGeom>
            <a:noFill/>
          </p:spPr>
          <p:txBody>
            <a:bodyPr wrap="square" lIns="72000" tIns="0" rIns="72000" bIns="0">
              <a:no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75" name="矩形 74"/>
            <p:cNvSpPr/>
            <p:nvPr/>
          </p:nvSpPr>
          <p:spPr>
            <a:xfrm>
              <a:off x="719666" y="2048993"/>
              <a:ext cx="3288101" cy="246221"/>
            </a:xfrm>
            <a:prstGeom prst="rect">
              <a:avLst/>
            </a:prstGeom>
          </p:spPr>
          <p:txBody>
            <a:bodyPr wrap="none" lIns="72000" tIns="0" rIns="72000" bIns="0">
              <a:noAutofit/>
            </a:bodyPr>
            <a:lstStyle/>
            <a:p>
              <a:pPr algn="r"/>
              <a:r>
                <a:rPr lang="zh-CN" altLang="en-US" dirty="0">
                  <a:solidFill>
                    <a:schemeClr val="tx1">
                      <a:lumMod val="75000"/>
                      <a:lumOff val="25000"/>
                    </a:schemeClr>
                  </a:solidFill>
                  <a:cs typeface="+mn-ea"/>
                  <a:sym typeface="+mn-lt"/>
                </a:rPr>
                <a:t>在此输入标题</a:t>
              </a:r>
            </a:p>
          </p:txBody>
        </p:sp>
      </p:grpSp>
      <p:grpSp>
        <p:nvGrpSpPr>
          <p:cNvPr id="76" name="组合 75"/>
          <p:cNvGrpSpPr/>
          <p:nvPr/>
        </p:nvGrpSpPr>
        <p:grpSpPr>
          <a:xfrm>
            <a:off x="835868" y="4330254"/>
            <a:ext cx="2722949" cy="1175012"/>
            <a:chOff x="719666" y="2048993"/>
            <a:chExt cx="3288101" cy="1056819"/>
          </a:xfrm>
        </p:grpSpPr>
        <p:sp>
          <p:nvSpPr>
            <p:cNvPr id="77" name="文本框 31"/>
            <p:cNvSpPr txBox="1"/>
            <p:nvPr/>
          </p:nvSpPr>
          <p:spPr>
            <a:xfrm>
              <a:off x="1603201" y="2350042"/>
              <a:ext cx="2404566" cy="755770"/>
            </a:xfrm>
            <a:prstGeom prst="rect">
              <a:avLst/>
            </a:prstGeom>
            <a:noFill/>
          </p:spPr>
          <p:txBody>
            <a:bodyPr wrap="square" lIns="72000" tIns="0" rIns="72000" bIns="0">
              <a:no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78" name="矩形 77"/>
            <p:cNvSpPr/>
            <p:nvPr/>
          </p:nvSpPr>
          <p:spPr>
            <a:xfrm>
              <a:off x="719666" y="2048993"/>
              <a:ext cx="3288101" cy="246221"/>
            </a:xfrm>
            <a:prstGeom prst="rect">
              <a:avLst/>
            </a:prstGeom>
          </p:spPr>
          <p:txBody>
            <a:bodyPr wrap="none" lIns="72000" tIns="0" rIns="72000" bIns="0">
              <a:noAutofit/>
            </a:bodyPr>
            <a:lstStyle/>
            <a:p>
              <a:pPr algn="r"/>
              <a:r>
                <a:rPr lang="zh-CN" altLang="en-US" dirty="0">
                  <a:solidFill>
                    <a:schemeClr val="tx1">
                      <a:lumMod val="75000"/>
                      <a:lumOff val="25000"/>
                    </a:schemeClr>
                  </a:solidFill>
                  <a:cs typeface="+mn-ea"/>
                  <a:sym typeface="+mn-lt"/>
                </a:rPr>
                <a:t>在此输入标题</a:t>
              </a:r>
            </a:p>
          </p:txBody>
        </p:sp>
      </p:grpSp>
      <p:grpSp>
        <p:nvGrpSpPr>
          <p:cNvPr id="79" name="组合 78"/>
          <p:cNvGrpSpPr/>
          <p:nvPr/>
        </p:nvGrpSpPr>
        <p:grpSpPr>
          <a:xfrm>
            <a:off x="8653502" y="4330254"/>
            <a:ext cx="2722949" cy="1089470"/>
            <a:chOff x="719666" y="2048993"/>
            <a:chExt cx="3288101" cy="979882"/>
          </a:xfrm>
        </p:grpSpPr>
        <p:sp>
          <p:nvSpPr>
            <p:cNvPr id="80" name="文本框 34"/>
            <p:cNvSpPr txBox="1"/>
            <p:nvPr/>
          </p:nvSpPr>
          <p:spPr>
            <a:xfrm>
              <a:off x="719667" y="2350041"/>
              <a:ext cx="2404566" cy="678834"/>
            </a:xfrm>
            <a:prstGeom prst="rect">
              <a:avLst/>
            </a:prstGeom>
            <a:noFill/>
          </p:spPr>
          <p:txBody>
            <a:bodyPr wrap="square" lIns="72000" tIns="0" rIns="72000" bIns="0">
              <a:no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81" name="矩形 80"/>
            <p:cNvSpPr/>
            <p:nvPr/>
          </p:nvSpPr>
          <p:spPr>
            <a:xfrm>
              <a:off x="719666" y="2048993"/>
              <a:ext cx="3288101" cy="246221"/>
            </a:xfrm>
            <a:prstGeom prst="rect">
              <a:avLst/>
            </a:prstGeom>
          </p:spPr>
          <p:txBody>
            <a:bodyPr wrap="none" lIns="72000" tIns="0" rIns="72000" bIns="0">
              <a:noAutofit/>
            </a:bodyPr>
            <a:lstStyle/>
            <a:p>
              <a:r>
                <a:rPr lang="zh-CN" altLang="en-US" dirty="0">
                  <a:solidFill>
                    <a:schemeClr val="tx1">
                      <a:lumMod val="75000"/>
                      <a:lumOff val="25000"/>
                    </a:schemeClr>
                  </a:solidFill>
                  <a:cs typeface="+mn-ea"/>
                  <a:sym typeface="+mn-lt"/>
                </a:rPr>
                <a:t>在此输入标题</a:t>
              </a:r>
            </a:p>
          </p:txBody>
        </p:sp>
      </p:grpSp>
      <p:grpSp>
        <p:nvGrpSpPr>
          <p:cNvPr id="82" name="组合 81"/>
          <p:cNvGrpSpPr/>
          <p:nvPr/>
        </p:nvGrpSpPr>
        <p:grpSpPr>
          <a:xfrm>
            <a:off x="8623883" y="2060482"/>
            <a:ext cx="2722949" cy="1216118"/>
            <a:chOff x="719666" y="2048993"/>
            <a:chExt cx="3288101" cy="1093790"/>
          </a:xfrm>
        </p:grpSpPr>
        <p:sp>
          <p:nvSpPr>
            <p:cNvPr id="83" name="文本框 82"/>
            <p:cNvSpPr txBox="1"/>
            <p:nvPr/>
          </p:nvSpPr>
          <p:spPr>
            <a:xfrm>
              <a:off x="719667" y="2350042"/>
              <a:ext cx="2440332" cy="792741"/>
            </a:xfrm>
            <a:prstGeom prst="rect">
              <a:avLst/>
            </a:prstGeom>
            <a:noFill/>
          </p:spPr>
          <p:txBody>
            <a:bodyPr wrap="square" lIns="72000" tIns="0" rIns="72000" bIns="0">
              <a:no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84" name="矩形 83"/>
            <p:cNvSpPr/>
            <p:nvPr/>
          </p:nvSpPr>
          <p:spPr>
            <a:xfrm>
              <a:off x="719666" y="2048993"/>
              <a:ext cx="3288101" cy="246221"/>
            </a:xfrm>
            <a:prstGeom prst="rect">
              <a:avLst/>
            </a:prstGeom>
          </p:spPr>
          <p:txBody>
            <a:bodyPr wrap="none" lIns="72000" tIns="0" rIns="72000" bIns="0">
              <a:noAutofit/>
            </a:bodyPr>
            <a:lstStyle/>
            <a:p>
              <a:r>
                <a:rPr lang="zh-CN" altLang="en-US" dirty="0">
                  <a:solidFill>
                    <a:schemeClr val="tx1">
                      <a:lumMod val="75000"/>
                      <a:lumOff val="25000"/>
                    </a:schemeClr>
                  </a:solidFill>
                  <a:cs typeface="+mn-ea"/>
                  <a:sym typeface="+mn-lt"/>
                </a:rPr>
                <a:t>在此输入标题</a:t>
              </a:r>
            </a:p>
          </p:txBody>
        </p:sp>
      </p:grpSp>
      <p:sp>
        <p:nvSpPr>
          <p:cNvPr id="43"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02 </a:t>
            </a:r>
            <a:r>
              <a:rPr lang="zh-CN" altLang="en-US" sz="2400" dirty="0">
                <a:solidFill>
                  <a:srgbClr val="297949"/>
                </a:solidFill>
                <a:latin typeface="+mn-lt"/>
                <a:ea typeface="+mn-ea"/>
                <a:cs typeface="+mn-ea"/>
                <a:sym typeface="+mn-lt"/>
              </a:rPr>
              <a:t>活动细节安排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 calcmode="lin" valueType="num">
                                      <p:cBhvr>
                                        <p:cTn id="9" dur="500" fill="hold"/>
                                        <p:tgtEl>
                                          <p:spTgt spid="57"/>
                                        </p:tgtEl>
                                        <p:attrNameLst>
                                          <p:attrName>style.rotation</p:attrName>
                                        </p:attrNameLst>
                                      </p:cBhvr>
                                      <p:tavLst>
                                        <p:tav tm="0">
                                          <p:val>
                                            <p:fltVal val="360"/>
                                          </p:val>
                                        </p:tav>
                                        <p:tav tm="100000">
                                          <p:val>
                                            <p:fltVal val="0"/>
                                          </p:val>
                                        </p:tav>
                                      </p:tavLst>
                                    </p:anim>
                                    <p:animEffect transition="in" filter="fade">
                                      <p:cBhvr>
                                        <p:cTn id="10" dur="500"/>
                                        <p:tgtEl>
                                          <p:spTgt spid="5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childTnLst>
                          </p:cTn>
                        </p:par>
                        <p:par>
                          <p:cTn id="17" fill="hold">
                            <p:stCondLst>
                              <p:cond delay="500"/>
                            </p:stCondLst>
                            <p:childTnLst>
                              <p:par>
                                <p:cTn id="18" presetID="12" presetClass="entr" presetSubtype="2"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p:tgtEl>
                                          <p:spTgt spid="73"/>
                                        </p:tgtEl>
                                        <p:attrNameLst>
                                          <p:attrName>ppt_x</p:attrName>
                                        </p:attrNameLst>
                                      </p:cBhvr>
                                      <p:tavLst>
                                        <p:tav tm="0">
                                          <p:val>
                                            <p:strVal val="#ppt_x+#ppt_w*1.125000"/>
                                          </p:val>
                                        </p:tav>
                                        <p:tav tm="100000">
                                          <p:val>
                                            <p:strVal val="#ppt_x"/>
                                          </p:val>
                                        </p:tav>
                                      </p:tavLst>
                                    </p:anim>
                                    <p:animEffect transition="in" filter="wipe(left)">
                                      <p:cBhvr>
                                        <p:cTn id="21" dur="500"/>
                                        <p:tgtEl>
                                          <p:spTgt spid="73"/>
                                        </p:tgtEl>
                                      </p:cBhvr>
                                    </p:animEffect>
                                  </p:childTnLst>
                                </p:cTn>
                              </p:par>
                              <p:par>
                                <p:cTn id="22" presetID="12" presetClass="entr" presetSubtype="2"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500"/>
                                        <p:tgtEl>
                                          <p:spTgt spid="76"/>
                                        </p:tgtEl>
                                        <p:attrNameLst>
                                          <p:attrName>ppt_x</p:attrName>
                                        </p:attrNameLst>
                                      </p:cBhvr>
                                      <p:tavLst>
                                        <p:tav tm="0">
                                          <p:val>
                                            <p:strVal val="#ppt_x+#ppt_w*1.125000"/>
                                          </p:val>
                                        </p:tav>
                                        <p:tav tm="100000">
                                          <p:val>
                                            <p:strVal val="#ppt_x"/>
                                          </p:val>
                                        </p:tav>
                                      </p:tavLst>
                                    </p:anim>
                                    <p:animEffect transition="in" filter="wipe(left)">
                                      <p:cBhvr>
                                        <p:cTn id="25" dur="500"/>
                                        <p:tgtEl>
                                          <p:spTgt spid="76"/>
                                        </p:tgtEl>
                                      </p:cBhvr>
                                    </p:animEffect>
                                  </p:childTnLst>
                                </p:cTn>
                              </p:par>
                              <p:par>
                                <p:cTn id="26" presetID="12" presetClass="entr" presetSubtype="8"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additive="base">
                                        <p:cTn id="28" dur="500"/>
                                        <p:tgtEl>
                                          <p:spTgt spid="79"/>
                                        </p:tgtEl>
                                        <p:attrNameLst>
                                          <p:attrName>ppt_x</p:attrName>
                                        </p:attrNameLst>
                                      </p:cBhvr>
                                      <p:tavLst>
                                        <p:tav tm="0">
                                          <p:val>
                                            <p:strVal val="#ppt_x-#ppt_w*1.125000"/>
                                          </p:val>
                                        </p:tav>
                                        <p:tav tm="100000">
                                          <p:val>
                                            <p:strVal val="#ppt_x"/>
                                          </p:val>
                                        </p:tav>
                                      </p:tavLst>
                                    </p:anim>
                                    <p:animEffect transition="in" filter="wipe(right)">
                                      <p:cBhvr>
                                        <p:cTn id="29" dur="500"/>
                                        <p:tgtEl>
                                          <p:spTgt spid="79"/>
                                        </p:tgtEl>
                                      </p:cBhvr>
                                    </p:animEffect>
                                  </p:childTnLst>
                                </p:cTn>
                              </p:par>
                              <p:par>
                                <p:cTn id="30" presetID="12" presetClass="entr" presetSubtype="8"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p:tgtEl>
                                          <p:spTgt spid="82"/>
                                        </p:tgtEl>
                                        <p:attrNameLst>
                                          <p:attrName>ppt_x</p:attrName>
                                        </p:attrNameLst>
                                      </p:cBhvr>
                                      <p:tavLst>
                                        <p:tav tm="0">
                                          <p:val>
                                            <p:strVal val="#ppt_x-#ppt_w*1.125000"/>
                                          </p:val>
                                        </p:tav>
                                        <p:tav tm="100000">
                                          <p:val>
                                            <p:strVal val="#ppt_x"/>
                                          </p:val>
                                        </p:tav>
                                      </p:tavLst>
                                    </p:anim>
                                    <p:animEffect transition="in" filter="wipe(right)">
                                      <p:cBhvr>
                                        <p:cTn id="3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414676" y="1741427"/>
            <a:ext cx="3363221" cy="3375146"/>
            <a:chOff x="281269" y="2420888"/>
            <a:chExt cx="2802170" cy="2812106"/>
          </a:xfrm>
        </p:grpSpPr>
        <p:sp>
          <p:nvSpPr>
            <p:cNvPr id="60" name="矩形 59"/>
            <p:cNvSpPr/>
            <p:nvPr/>
          </p:nvSpPr>
          <p:spPr>
            <a:xfrm>
              <a:off x="281269" y="2420888"/>
              <a:ext cx="2802170" cy="2812106"/>
            </a:xfrm>
            <a:prstGeom prst="rect">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61" name="矩形 60"/>
            <p:cNvSpPr/>
            <p:nvPr/>
          </p:nvSpPr>
          <p:spPr>
            <a:xfrm>
              <a:off x="408642" y="2548711"/>
              <a:ext cx="2547427" cy="255646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62" name="矩形 61"/>
            <p:cNvSpPr/>
            <p:nvPr/>
          </p:nvSpPr>
          <p:spPr>
            <a:xfrm>
              <a:off x="542929" y="2674801"/>
              <a:ext cx="1094041" cy="1094041"/>
            </a:xfrm>
            <a:prstGeom prst="rect">
              <a:avLst/>
            </a:prstGeom>
            <a:blipFill dpi="0" rotWithShape="1">
              <a:blip r:embed="rId3" cstate="screen"/>
              <a:srcRect/>
              <a:stretch>
                <a:fillRect/>
              </a:stretch>
            </a:blip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64" name="矩形 63"/>
            <p:cNvSpPr/>
            <p:nvPr/>
          </p:nvSpPr>
          <p:spPr>
            <a:xfrm>
              <a:off x="1746308" y="2671319"/>
              <a:ext cx="1094041" cy="1094041"/>
            </a:xfrm>
            <a:prstGeom prst="rect">
              <a:avLst/>
            </a:prstGeom>
            <a:blipFill>
              <a:blip r:embed="rId4" cstate="screen"/>
              <a:stretch>
                <a:fillRect/>
              </a:stretch>
            </a:blip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cs typeface="+mn-ea"/>
                <a:sym typeface="+mn-lt"/>
              </a:endParaRPr>
            </a:p>
          </p:txBody>
        </p:sp>
        <p:sp>
          <p:nvSpPr>
            <p:cNvPr id="66" name="矩形 65"/>
            <p:cNvSpPr/>
            <p:nvPr/>
          </p:nvSpPr>
          <p:spPr>
            <a:xfrm>
              <a:off x="1742601" y="3862923"/>
              <a:ext cx="1094041" cy="1094041"/>
            </a:xfrm>
            <a:prstGeom prst="rect">
              <a:avLst/>
            </a:prstGeom>
            <a:blipFill>
              <a:blip r:embed="rId5" cstate="screen"/>
              <a:stretch>
                <a:fillRect/>
              </a:stretch>
            </a:blip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sp>
          <p:nvSpPr>
            <p:cNvPr id="68" name="矩形 67"/>
            <p:cNvSpPr/>
            <p:nvPr/>
          </p:nvSpPr>
          <p:spPr>
            <a:xfrm>
              <a:off x="542929" y="3862923"/>
              <a:ext cx="1094041" cy="1094041"/>
            </a:xfrm>
            <a:prstGeom prst="rect">
              <a:avLst/>
            </a:prstGeom>
            <a:blipFill>
              <a:blip r:embed="rId6" cstate="screen"/>
              <a:stretch>
                <a:fillRect/>
              </a:stretch>
            </a:blip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cs typeface="+mn-ea"/>
                <a:sym typeface="+mn-lt"/>
              </a:endParaRPr>
            </a:p>
          </p:txBody>
        </p:sp>
      </p:grpSp>
      <p:grpSp>
        <p:nvGrpSpPr>
          <p:cNvPr id="32" name="组合 31"/>
          <p:cNvGrpSpPr/>
          <p:nvPr/>
        </p:nvGrpSpPr>
        <p:grpSpPr>
          <a:xfrm>
            <a:off x="1159193" y="2041999"/>
            <a:ext cx="9873613" cy="2824274"/>
            <a:chOff x="908379" y="2000867"/>
            <a:chExt cx="9873613" cy="2824274"/>
          </a:xfrm>
        </p:grpSpPr>
        <p:grpSp>
          <p:nvGrpSpPr>
            <p:cNvPr id="33" name="组合 32"/>
            <p:cNvGrpSpPr/>
            <p:nvPr/>
          </p:nvGrpSpPr>
          <p:grpSpPr>
            <a:xfrm>
              <a:off x="7807377" y="2028144"/>
              <a:ext cx="2974615" cy="2796997"/>
              <a:chOff x="7807377" y="1315595"/>
              <a:chExt cx="2974615" cy="2796997"/>
            </a:xfrm>
          </p:grpSpPr>
          <p:grpSp>
            <p:nvGrpSpPr>
              <p:cNvPr id="52" name="组合 51"/>
              <p:cNvGrpSpPr/>
              <p:nvPr/>
            </p:nvGrpSpPr>
            <p:grpSpPr>
              <a:xfrm>
                <a:off x="7807377" y="1315595"/>
                <a:ext cx="2974615" cy="2796997"/>
                <a:chOff x="669998" y="895116"/>
                <a:chExt cx="4284698" cy="2796997"/>
              </a:xfrm>
            </p:grpSpPr>
            <p:grpSp>
              <p:nvGrpSpPr>
                <p:cNvPr id="54" name="组合 53"/>
                <p:cNvGrpSpPr/>
                <p:nvPr/>
              </p:nvGrpSpPr>
              <p:grpSpPr>
                <a:xfrm>
                  <a:off x="669998" y="895116"/>
                  <a:ext cx="4284698" cy="876568"/>
                  <a:chOff x="793755" y="1228354"/>
                  <a:chExt cx="4284698" cy="876568"/>
                </a:xfrm>
              </p:grpSpPr>
              <p:sp>
                <p:nvSpPr>
                  <p:cNvPr id="58" name="文本框 111"/>
                  <p:cNvSpPr txBox="1"/>
                  <p:nvPr/>
                </p:nvSpPr>
                <p:spPr>
                  <a:xfrm>
                    <a:off x="793756" y="1597091"/>
                    <a:ext cx="4284697" cy="507831"/>
                  </a:xfrm>
                  <a:prstGeom prst="rect">
                    <a:avLst/>
                  </a:prstGeom>
                  <a:noFill/>
                </p:spPr>
                <p:txBody>
                  <a:bodyPr wrap="square" lIns="0" tIns="0" rIns="0" bIns="0">
                    <a:no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59" name="矩形 58"/>
                  <p:cNvSpPr/>
                  <p:nvPr/>
                </p:nvSpPr>
                <p:spPr>
                  <a:xfrm>
                    <a:off x="793755" y="1228354"/>
                    <a:ext cx="3761196" cy="307777"/>
                  </a:xfrm>
                  <a:prstGeom prst="rect">
                    <a:avLst/>
                  </a:prstGeom>
                </p:spPr>
                <p:txBody>
                  <a:bodyPr wrap="none" lIns="0" tIns="0" rIns="0" bIns="0">
                    <a:normAutofit/>
                  </a:bodyPr>
                  <a:lstStyle/>
                  <a:p>
                    <a:r>
                      <a:rPr lang="zh-CN" altLang="en-US" dirty="0">
                        <a:solidFill>
                          <a:schemeClr val="tx1">
                            <a:lumMod val="75000"/>
                            <a:lumOff val="25000"/>
                          </a:schemeClr>
                        </a:solidFill>
                        <a:cs typeface="+mn-ea"/>
                        <a:sym typeface="+mn-lt"/>
                      </a:rPr>
                      <a:t>在此输入标题</a:t>
                    </a:r>
                  </a:p>
                </p:txBody>
              </p:sp>
            </p:grpSp>
            <p:grpSp>
              <p:nvGrpSpPr>
                <p:cNvPr id="55" name="组合 54"/>
                <p:cNvGrpSpPr/>
                <p:nvPr/>
              </p:nvGrpSpPr>
              <p:grpSpPr>
                <a:xfrm>
                  <a:off x="669999" y="2815545"/>
                  <a:ext cx="4284697" cy="876568"/>
                  <a:chOff x="793756" y="1824875"/>
                  <a:chExt cx="4284697" cy="876568"/>
                </a:xfrm>
              </p:grpSpPr>
              <p:sp>
                <p:nvSpPr>
                  <p:cNvPr id="56" name="文本框 109"/>
                  <p:cNvSpPr txBox="1"/>
                  <p:nvPr/>
                </p:nvSpPr>
                <p:spPr>
                  <a:xfrm>
                    <a:off x="793756" y="2193612"/>
                    <a:ext cx="4284697" cy="507831"/>
                  </a:xfrm>
                  <a:prstGeom prst="rect">
                    <a:avLst/>
                  </a:prstGeom>
                  <a:noFill/>
                </p:spPr>
                <p:txBody>
                  <a:bodyPr wrap="square" lIns="0" tIns="0" rIns="0" bIns="0">
                    <a:no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57" name="矩形 56"/>
                  <p:cNvSpPr/>
                  <p:nvPr/>
                </p:nvSpPr>
                <p:spPr>
                  <a:xfrm>
                    <a:off x="793756" y="1824875"/>
                    <a:ext cx="3761195" cy="307777"/>
                  </a:xfrm>
                  <a:prstGeom prst="rect">
                    <a:avLst/>
                  </a:prstGeom>
                </p:spPr>
                <p:txBody>
                  <a:bodyPr wrap="none" lIns="0" tIns="0" rIns="0" bIns="0">
                    <a:normAutofit/>
                  </a:bodyPr>
                  <a:lstStyle/>
                  <a:p>
                    <a:r>
                      <a:rPr lang="zh-CN" altLang="en-US" dirty="0">
                        <a:solidFill>
                          <a:schemeClr val="tx1">
                            <a:lumMod val="75000"/>
                            <a:lumOff val="25000"/>
                          </a:schemeClr>
                        </a:solidFill>
                        <a:cs typeface="+mn-ea"/>
                        <a:sym typeface="+mn-lt"/>
                      </a:rPr>
                      <a:t>在此输入标题</a:t>
                    </a:r>
                  </a:p>
                </p:txBody>
              </p:sp>
            </p:grpSp>
          </p:grpSp>
          <p:cxnSp>
            <p:nvCxnSpPr>
              <p:cNvPr id="53" name="直接连接符 52"/>
              <p:cNvCxnSpPr/>
              <p:nvPr/>
            </p:nvCxnSpPr>
            <p:spPr>
              <a:xfrm>
                <a:off x="7807377" y="2718505"/>
                <a:ext cx="24482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908379" y="2000867"/>
              <a:ext cx="2974613" cy="2824274"/>
              <a:chOff x="908379" y="1073490"/>
              <a:chExt cx="2974613" cy="2824274"/>
            </a:xfrm>
          </p:grpSpPr>
          <p:grpSp>
            <p:nvGrpSpPr>
              <p:cNvPr id="44" name="组合 43"/>
              <p:cNvGrpSpPr/>
              <p:nvPr/>
            </p:nvGrpSpPr>
            <p:grpSpPr>
              <a:xfrm>
                <a:off x="908379" y="1073490"/>
                <a:ext cx="2974613" cy="2824274"/>
                <a:chOff x="470940" y="867839"/>
                <a:chExt cx="4284696" cy="2824274"/>
              </a:xfrm>
            </p:grpSpPr>
            <p:grpSp>
              <p:nvGrpSpPr>
                <p:cNvPr id="46" name="组合 45"/>
                <p:cNvGrpSpPr/>
                <p:nvPr/>
              </p:nvGrpSpPr>
              <p:grpSpPr>
                <a:xfrm>
                  <a:off x="470940" y="867839"/>
                  <a:ext cx="4284696" cy="876568"/>
                  <a:chOff x="594697" y="1201077"/>
                  <a:chExt cx="4284696" cy="876568"/>
                </a:xfrm>
              </p:grpSpPr>
              <p:sp>
                <p:nvSpPr>
                  <p:cNvPr id="50" name="文本框 103"/>
                  <p:cNvSpPr txBox="1"/>
                  <p:nvPr/>
                </p:nvSpPr>
                <p:spPr>
                  <a:xfrm>
                    <a:off x="594697" y="1569814"/>
                    <a:ext cx="4284696" cy="507831"/>
                  </a:xfrm>
                  <a:prstGeom prst="rect">
                    <a:avLst/>
                  </a:prstGeom>
                  <a:noFill/>
                </p:spPr>
                <p:txBody>
                  <a:bodyPr wrap="square" lIns="0" tIns="0" rIns="0" bIns="0">
                    <a:noAutofit/>
                  </a:bodyPr>
                  <a:lstStyle/>
                  <a:p>
                    <a:pPr algn="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51" name="矩形 50"/>
                  <p:cNvSpPr/>
                  <p:nvPr/>
                </p:nvSpPr>
                <p:spPr>
                  <a:xfrm>
                    <a:off x="1093166" y="1201077"/>
                    <a:ext cx="3761195" cy="307777"/>
                  </a:xfrm>
                  <a:prstGeom prst="rect">
                    <a:avLst/>
                  </a:prstGeom>
                </p:spPr>
                <p:txBody>
                  <a:bodyPr wrap="none" lIns="0" tIns="0" rIns="0" bIns="0">
                    <a:normAutofit/>
                  </a:bodyPr>
                  <a:lstStyle/>
                  <a:p>
                    <a:pPr algn="r"/>
                    <a:r>
                      <a:rPr lang="zh-CN" altLang="en-US" dirty="0">
                        <a:solidFill>
                          <a:schemeClr val="tx1">
                            <a:lumMod val="75000"/>
                            <a:lumOff val="25000"/>
                          </a:schemeClr>
                        </a:solidFill>
                        <a:cs typeface="+mn-ea"/>
                        <a:sym typeface="+mn-lt"/>
                      </a:rPr>
                      <a:t>在此输入标题</a:t>
                    </a:r>
                  </a:p>
                </p:txBody>
              </p:sp>
            </p:grpSp>
            <p:grpSp>
              <p:nvGrpSpPr>
                <p:cNvPr id="47" name="组合 46"/>
                <p:cNvGrpSpPr/>
                <p:nvPr/>
              </p:nvGrpSpPr>
              <p:grpSpPr>
                <a:xfrm>
                  <a:off x="470940" y="2815545"/>
                  <a:ext cx="4284696" cy="876568"/>
                  <a:chOff x="594697" y="1824875"/>
                  <a:chExt cx="4284696" cy="876568"/>
                </a:xfrm>
              </p:grpSpPr>
              <p:sp>
                <p:nvSpPr>
                  <p:cNvPr id="48" name="文本框 101"/>
                  <p:cNvSpPr txBox="1"/>
                  <p:nvPr/>
                </p:nvSpPr>
                <p:spPr>
                  <a:xfrm>
                    <a:off x="594697" y="2193612"/>
                    <a:ext cx="4284696" cy="507831"/>
                  </a:xfrm>
                  <a:prstGeom prst="rect">
                    <a:avLst/>
                  </a:prstGeom>
                  <a:noFill/>
                </p:spPr>
                <p:txBody>
                  <a:bodyPr wrap="square" lIns="0" tIns="0" rIns="0" bIns="0">
                    <a:noAutofit/>
                  </a:bodyPr>
                  <a:lstStyle/>
                  <a:p>
                    <a:pPr algn="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49" name="矩形 48"/>
                  <p:cNvSpPr/>
                  <p:nvPr/>
                </p:nvSpPr>
                <p:spPr>
                  <a:xfrm>
                    <a:off x="1063691" y="1824875"/>
                    <a:ext cx="3761195" cy="307777"/>
                  </a:xfrm>
                  <a:prstGeom prst="rect">
                    <a:avLst/>
                  </a:prstGeom>
                </p:spPr>
                <p:txBody>
                  <a:bodyPr wrap="none" lIns="0" tIns="0" rIns="0" bIns="0">
                    <a:normAutofit/>
                  </a:bodyPr>
                  <a:lstStyle/>
                  <a:p>
                    <a:pPr algn="r"/>
                    <a:r>
                      <a:rPr lang="zh-CN" altLang="en-US" dirty="0">
                        <a:solidFill>
                          <a:schemeClr val="tx1">
                            <a:lumMod val="75000"/>
                            <a:lumOff val="25000"/>
                          </a:schemeClr>
                        </a:solidFill>
                        <a:cs typeface="+mn-ea"/>
                        <a:sym typeface="+mn-lt"/>
                      </a:rPr>
                      <a:t>在此输入标题</a:t>
                    </a:r>
                  </a:p>
                </p:txBody>
              </p:sp>
            </p:grpSp>
          </p:grpSp>
          <p:cxnSp>
            <p:nvCxnSpPr>
              <p:cNvPr id="45" name="直接连接符 44"/>
              <p:cNvCxnSpPr/>
              <p:nvPr/>
            </p:nvCxnSpPr>
            <p:spPr>
              <a:xfrm>
                <a:off x="1396879" y="2503677"/>
                <a:ext cx="24482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36"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02 </a:t>
            </a:r>
            <a:r>
              <a:rPr lang="zh-CN" altLang="en-US" sz="2400" dirty="0">
                <a:solidFill>
                  <a:srgbClr val="297949"/>
                </a:solidFill>
                <a:latin typeface="+mn-lt"/>
                <a:ea typeface="+mn-ea"/>
                <a:cs typeface="+mn-ea"/>
                <a:sym typeface="+mn-lt"/>
              </a:rPr>
              <a:t>活动细节安排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5"/>
          <p:cNvSpPr/>
          <p:nvPr/>
        </p:nvSpPr>
        <p:spPr bwMode="auto">
          <a:xfrm>
            <a:off x="2238682" y="3400602"/>
            <a:ext cx="1535649" cy="1454374"/>
          </a:xfrm>
          <a:prstGeom prst="wedgeEllipseCallout">
            <a:avLst/>
          </a:prstGeom>
          <a:solidFill>
            <a:srgbClr val="97CF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8" name="Oval 6"/>
          <p:cNvSpPr>
            <a:spLocks noChangeArrowheads="1"/>
          </p:cNvSpPr>
          <p:nvPr/>
        </p:nvSpPr>
        <p:spPr bwMode="auto">
          <a:xfrm>
            <a:off x="2443070" y="3550902"/>
            <a:ext cx="1117899" cy="1119899"/>
          </a:xfrm>
          <a:prstGeom prst="ellipse">
            <a:avLst/>
          </a:prstGeom>
          <a:solidFill>
            <a:schemeClr val="bg1"/>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30" name="组合 29"/>
          <p:cNvGrpSpPr/>
          <p:nvPr/>
        </p:nvGrpSpPr>
        <p:grpSpPr>
          <a:xfrm>
            <a:off x="2759591" y="3935268"/>
            <a:ext cx="397964" cy="393964"/>
            <a:chOff x="1691122" y="2480457"/>
            <a:chExt cx="732659" cy="725295"/>
          </a:xfrm>
          <a:solidFill>
            <a:srgbClr val="97CF60"/>
          </a:solidFill>
        </p:grpSpPr>
        <p:sp>
          <p:nvSpPr>
            <p:cNvPr id="31" name="Freeform 7"/>
            <p:cNvSpPr>
              <a:spLocks noEditPoints="1"/>
            </p:cNvSpPr>
            <p:nvPr/>
          </p:nvSpPr>
          <p:spPr bwMode="auto">
            <a:xfrm>
              <a:off x="1761075" y="2568818"/>
              <a:ext cx="592754" cy="636934"/>
            </a:xfrm>
            <a:custGeom>
              <a:avLst/>
              <a:gdLst>
                <a:gd name="T0" fmla="*/ 34 w 68"/>
                <a:gd name="T1" fmla="*/ 0 h 73"/>
                <a:gd name="T2" fmla="*/ 0 w 68"/>
                <a:gd name="T3" fmla="*/ 25 h 73"/>
                <a:gd name="T4" fmla="*/ 0 w 68"/>
                <a:gd name="T5" fmla="*/ 73 h 73"/>
                <a:gd name="T6" fmla="*/ 68 w 68"/>
                <a:gd name="T7" fmla="*/ 73 h 73"/>
                <a:gd name="T8" fmla="*/ 68 w 68"/>
                <a:gd name="T9" fmla="*/ 25 h 73"/>
                <a:gd name="T10" fmla="*/ 34 w 68"/>
                <a:gd name="T11" fmla="*/ 0 h 73"/>
                <a:gd name="T12" fmla="*/ 34 w 68"/>
                <a:gd name="T13" fmla="*/ 10 h 73"/>
                <a:gd name="T14" fmla="*/ 39 w 68"/>
                <a:gd name="T15" fmla="*/ 15 h 73"/>
                <a:gd name="T16" fmla="*/ 34 w 68"/>
                <a:gd name="T17" fmla="*/ 20 h 73"/>
                <a:gd name="T18" fmla="*/ 29 w 68"/>
                <a:gd name="T19" fmla="*/ 15 h 73"/>
                <a:gd name="T20" fmla="*/ 34 w 68"/>
                <a:gd name="T21" fmla="*/ 10 h 73"/>
                <a:gd name="T22" fmla="*/ 46 w 68"/>
                <a:gd name="T23" fmla="*/ 57 h 73"/>
                <a:gd name="T24" fmla="*/ 22 w 68"/>
                <a:gd name="T25" fmla="*/ 57 h 73"/>
                <a:gd name="T26" fmla="*/ 22 w 68"/>
                <a:gd name="T27" fmla="*/ 34 h 73"/>
                <a:gd name="T28" fmla="*/ 46 w 68"/>
                <a:gd name="T29" fmla="*/ 34 h 73"/>
                <a:gd name="T30" fmla="*/ 46 w 68"/>
                <a:gd name="T31" fmla="*/ 5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73">
                  <a:moveTo>
                    <a:pt x="34" y="0"/>
                  </a:moveTo>
                  <a:cubicBezTo>
                    <a:pt x="0" y="25"/>
                    <a:pt x="0" y="25"/>
                    <a:pt x="0" y="25"/>
                  </a:cubicBezTo>
                  <a:cubicBezTo>
                    <a:pt x="0" y="73"/>
                    <a:pt x="0" y="73"/>
                    <a:pt x="0" y="73"/>
                  </a:cubicBezTo>
                  <a:cubicBezTo>
                    <a:pt x="68" y="73"/>
                    <a:pt x="68" y="73"/>
                    <a:pt x="68" y="73"/>
                  </a:cubicBezTo>
                  <a:cubicBezTo>
                    <a:pt x="68" y="25"/>
                    <a:pt x="68" y="25"/>
                    <a:pt x="68" y="25"/>
                  </a:cubicBezTo>
                  <a:lnTo>
                    <a:pt x="34" y="0"/>
                  </a:lnTo>
                  <a:close/>
                  <a:moveTo>
                    <a:pt x="34" y="10"/>
                  </a:moveTo>
                  <a:cubicBezTo>
                    <a:pt x="37" y="10"/>
                    <a:pt x="39" y="12"/>
                    <a:pt x="39" y="15"/>
                  </a:cubicBezTo>
                  <a:cubicBezTo>
                    <a:pt x="39" y="18"/>
                    <a:pt x="37" y="20"/>
                    <a:pt x="34" y="20"/>
                  </a:cubicBezTo>
                  <a:cubicBezTo>
                    <a:pt x="31" y="20"/>
                    <a:pt x="29" y="18"/>
                    <a:pt x="29" y="15"/>
                  </a:cubicBezTo>
                  <a:cubicBezTo>
                    <a:pt x="29" y="12"/>
                    <a:pt x="31" y="10"/>
                    <a:pt x="34" y="10"/>
                  </a:cubicBezTo>
                  <a:close/>
                  <a:moveTo>
                    <a:pt x="46" y="57"/>
                  </a:moveTo>
                  <a:cubicBezTo>
                    <a:pt x="22" y="57"/>
                    <a:pt x="22" y="57"/>
                    <a:pt x="22" y="57"/>
                  </a:cubicBezTo>
                  <a:cubicBezTo>
                    <a:pt x="22" y="34"/>
                    <a:pt x="22" y="34"/>
                    <a:pt x="22" y="34"/>
                  </a:cubicBezTo>
                  <a:cubicBezTo>
                    <a:pt x="46" y="34"/>
                    <a:pt x="46" y="34"/>
                    <a:pt x="46" y="34"/>
                  </a:cubicBezTo>
                  <a:lnTo>
                    <a:pt x="46" y="57"/>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2" name="Rectangle 8"/>
            <p:cNvSpPr>
              <a:spLocks noChangeArrowheads="1"/>
            </p:cNvSpPr>
            <p:nvPr/>
          </p:nvSpPr>
          <p:spPr bwMode="auto">
            <a:xfrm>
              <a:off x="2040884" y="2863354"/>
              <a:ext cx="33135" cy="202494"/>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3" name="Rectangle 9"/>
            <p:cNvSpPr>
              <a:spLocks noChangeArrowheads="1"/>
            </p:cNvSpPr>
            <p:nvPr/>
          </p:nvSpPr>
          <p:spPr bwMode="auto">
            <a:xfrm>
              <a:off x="1952523" y="2951715"/>
              <a:ext cx="209857" cy="25772"/>
            </a:xfrm>
            <a:prstGeom prst="rect">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35" name="Freeform 10"/>
            <p:cNvSpPr/>
            <p:nvPr/>
          </p:nvSpPr>
          <p:spPr bwMode="auto">
            <a:xfrm>
              <a:off x="1691122" y="2480457"/>
              <a:ext cx="732659" cy="312945"/>
            </a:xfrm>
            <a:custGeom>
              <a:avLst/>
              <a:gdLst>
                <a:gd name="T0" fmla="*/ 83 w 84"/>
                <a:gd name="T1" fmla="*/ 31 h 36"/>
                <a:gd name="T2" fmla="*/ 76 w 84"/>
                <a:gd name="T3" fmla="*/ 25 h 36"/>
                <a:gd name="T4" fmla="*/ 42 w 84"/>
                <a:gd name="T5" fmla="*/ 0 h 36"/>
                <a:gd name="T6" fmla="*/ 27 w 84"/>
                <a:gd name="T7" fmla="*/ 11 h 36"/>
                <a:gd name="T8" fmla="*/ 27 w 84"/>
                <a:gd name="T9" fmla="*/ 5 h 36"/>
                <a:gd name="T10" fmla="*/ 25 w 84"/>
                <a:gd name="T11" fmla="*/ 3 h 36"/>
                <a:gd name="T12" fmla="*/ 24 w 84"/>
                <a:gd name="T13" fmla="*/ 3 h 36"/>
                <a:gd name="T14" fmla="*/ 22 w 84"/>
                <a:gd name="T15" fmla="*/ 5 h 36"/>
                <a:gd name="T16" fmla="*/ 22 w 84"/>
                <a:gd name="T17" fmla="*/ 15 h 36"/>
                <a:gd name="T18" fmla="*/ 8 w 84"/>
                <a:gd name="T19" fmla="*/ 25 h 36"/>
                <a:gd name="T20" fmla="*/ 1 w 84"/>
                <a:gd name="T21" fmla="*/ 31 h 36"/>
                <a:gd name="T22" fmla="*/ 0 w 84"/>
                <a:gd name="T23" fmla="*/ 33 h 36"/>
                <a:gd name="T24" fmla="*/ 0 w 84"/>
                <a:gd name="T25" fmla="*/ 33 h 36"/>
                <a:gd name="T26" fmla="*/ 4 w 84"/>
                <a:gd name="T27" fmla="*/ 35 h 36"/>
                <a:gd name="T28" fmla="*/ 8 w 84"/>
                <a:gd name="T29" fmla="*/ 32 h 36"/>
                <a:gd name="T30" fmla="*/ 42 w 84"/>
                <a:gd name="T31" fmla="*/ 7 h 36"/>
                <a:gd name="T32" fmla="*/ 76 w 84"/>
                <a:gd name="T33" fmla="*/ 32 h 36"/>
                <a:gd name="T34" fmla="*/ 80 w 84"/>
                <a:gd name="T35" fmla="*/ 35 h 36"/>
                <a:gd name="T36" fmla="*/ 84 w 84"/>
                <a:gd name="T37" fmla="*/ 33 h 36"/>
                <a:gd name="T38" fmla="*/ 84 w 84"/>
                <a:gd name="T39" fmla="*/ 33 h 36"/>
                <a:gd name="T40" fmla="*/ 83 w 84"/>
                <a:gd name="T41"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36">
                  <a:moveTo>
                    <a:pt x="83" y="31"/>
                  </a:moveTo>
                  <a:cubicBezTo>
                    <a:pt x="76" y="25"/>
                    <a:pt x="76" y="25"/>
                    <a:pt x="76" y="25"/>
                  </a:cubicBezTo>
                  <a:cubicBezTo>
                    <a:pt x="42" y="0"/>
                    <a:pt x="42" y="0"/>
                    <a:pt x="42" y="0"/>
                  </a:cubicBezTo>
                  <a:cubicBezTo>
                    <a:pt x="27" y="11"/>
                    <a:pt x="27" y="11"/>
                    <a:pt x="27" y="11"/>
                  </a:cubicBezTo>
                  <a:cubicBezTo>
                    <a:pt x="27" y="5"/>
                    <a:pt x="27" y="5"/>
                    <a:pt x="27" y="5"/>
                  </a:cubicBezTo>
                  <a:cubicBezTo>
                    <a:pt x="27" y="4"/>
                    <a:pt x="26" y="3"/>
                    <a:pt x="25" y="3"/>
                  </a:cubicBezTo>
                  <a:cubicBezTo>
                    <a:pt x="24" y="3"/>
                    <a:pt x="24" y="3"/>
                    <a:pt x="24" y="3"/>
                  </a:cubicBezTo>
                  <a:cubicBezTo>
                    <a:pt x="23" y="3"/>
                    <a:pt x="22" y="4"/>
                    <a:pt x="22" y="5"/>
                  </a:cubicBezTo>
                  <a:cubicBezTo>
                    <a:pt x="22" y="15"/>
                    <a:pt x="22" y="15"/>
                    <a:pt x="22" y="15"/>
                  </a:cubicBezTo>
                  <a:cubicBezTo>
                    <a:pt x="8" y="25"/>
                    <a:pt x="8" y="25"/>
                    <a:pt x="8" y="25"/>
                  </a:cubicBezTo>
                  <a:cubicBezTo>
                    <a:pt x="1" y="31"/>
                    <a:pt x="1" y="31"/>
                    <a:pt x="1" y="31"/>
                  </a:cubicBezTo>
                  <a:cubicBezTo>
                    <a:pt x="0" y="31"/>
                    <a:pt x="0" y="32"/>
                    <a:pt x="0" y="33"/>
                  </a:cubicBezTo>
                  <a:cubicBezTo>
                    <a:pt x="0" y="33"/>
                    <a:pt x="0" y="33"/>
                    <a:pt x="0" y="33"/>
                  </a:cubicBezTo>
                  <a:cubicBezTo>
                    <a:pt x="0" y="35"/>
                    <a:pt x="2" y="36"/>
                    <a:pt x="4" y="35"/>
                  </a:cubicBezTo>
                  <a:cubicBezTo>
                    <a:pt x="8" y="32"/>
                    <a:pt x="8" y="32"/>
                    <a:pt x="8" y="32"/>
                  </a:cubicBezTo>
                  <a:cubicBezTo>
                    <a:pt x="42" y="7"/>
                    <a:pt x="42" y="7"/>
                    <a:pt x="42" y="7"/>
                  </a:cubicBezTo>
                  <a:cubicBezTo>
                    <a:pt x="76" y="32"/>
                    <a:pt x="76" y="32"/>
                    <a:pt x="76" y="32"/>
                  </a:cubicBezTo>
                  <a:cubicBezTo>
                    <a:pt x="80" y="35"/>
                    <a:pt x="80" y="35"/>
                    <a:pt x="80" y="35"/>
                  </a:cubicBezTo>
                  <a:cubicBezTo>
                    <a:pt x="82" y="36"/>
                    <a:pt x="84" y="35"/>
                    <a:pt x="84" y="33"/>
                  </a:cubicBezTo>
                  <a:cubicBezTo>
                    <a:pt x="84" y="33"/>
                    <a:pt x="84" y="33"/>
                    <a:pt x="84" y="33"/>
                  </a:cubicBezTo>
                  <a:cubicBezTo>
                    <a:pt x="84" y="32"/>
                    <a:pt x="84" y="31"/>
                    <a:pt x="83" y="31"/>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sp>
        <p:nvSpPr>
          <p:cNvPr id="36" name="Freeform 11"/>
          <p:cNvSpPr/>
          <p:nvPr/>
        </p:nvSpPr>
        <p:spPr bwMode="auto">
          <a:xfrm>
            <a:off x="4179504" y="1606881"/>
            <a:ext cx="1535649" cy="1386250"/>
          </a:xfrm>
          <a:prstGeom prst="wedgeEllipseCallout">
            <a:avLst/>
          </a:prstGeom>
          <a:noFill/>
          <a:ln w="19050">
            <a:solidFill>
              <a:srgbClr val="29794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37" name="Oval 12"/>
          <p:cNvSpPr>
            <a:spLocks noChangeArrowheads="1"/>
          </p:cNvSpPr>
          <p:nvPr/>
        </p:nvSpPr>
        <p:spPr bwMode="auto">
          <a:xfrm>
            <a:off x="4385134" y="1729058"/>
            <a:ext cx="1117899" cy="1119899"/>
          </a:xfrm>
          <a:prstGeom prst="ellipse">
            <a:avLst/>
          </a:prstGeom>
          <a:solidFill>
            <a:srgbClr val="297949"/>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38" name="组合 37"/>
          <p:cNvGrpSpPr/>
          <p:nvPr/>
        </p:nvGrpSpPr>
        <p:grpSpPr>
          <a:xfrm>
            <a:off x="4709111" y="2038136"/>
            <a:ext cx="505955" cy="501955"/>
            <a:chOff x="4283040" y="2358961"/>
            <a:chExt cx="931470" cy="924106"/>
          </a:xfrm>
          <a:solidFill>
            <a:schemeClr val="bg1"/>
          </a:solidFill>
        </p:grpSpPr>
        <p:sp>
          <p:nvSpPr>
            <p:cNvPr id="39" name="Freeform 13"/>
            <p:cNvSpPr/>
            <p:nvPr/>
          </p:nvSpPr>
          <p:spPr bwMode="auto">
            <a:xfrm>
              <a:off x="4463443" y="2620361"/>
              <a:ext cx="482303" cy="478621"/>
            </a:xfrm>
            <a:custGeom>
              <a:avLst/>
              <a:gdLst>
                <a:gd name="T0" fmla="*/ 47 w 55"/>
                <a:gd name="T1" fmla="*/ 27 h 55"/>
                <a:gd name="T2" fmla="*/ 28 w 55"/>
                <a:gd name="T3" fmla="*/ 46 h 55"/>
                <a:gd name="T4" fmla="*/ 9 w 55"/>
                <a:gd name="T5" fmla="*/ 27 h 55"/>
                <a:gd name="T6" fmla="*/ 28 w 55"/>
                <a:gd name="T7" fmla="*/ 9 h 55"/>
                <a:gd name="T8" fmla="*/ 38 w 55"/>
                <a:gd name="T9" fmla="*/ 11 h 55"/>
                <a:gd name="T10" fmla="*/ 44 w 55"/>
                <a:gd name="T11" fmla="*/ 5 h 55"/>
                <a:gd name="T12" fmla="*/ 28 w 55"/>
                <a:gd name="T13" fmla="*/ 0 h 55"/>
                <a:gd name="T14" fmla="*/ 0 w 55"/>
                <a:gd name="T15" fmla="*/ 27 h 55"/>
                <a:gd name="T16" fmla="*/ 28 w 55"/>
                <a:gd name="T17" fmla="*/ 55 h 55"/>
                <a:gd name="T18" fmla="*/ 55 w 55"/>
                <a:gd name="T19" fmla="*/ 27 h 55"/>
                <a:gd name="T20" fmla="*/ 50 w 55"/>
                <a:gd name="T21" fmla="*/ 11 h 55"/>
                <a:gd name="T22" fmla="*/ 44 w 55"/>
                <a:gd name="T23" fmla="*/ 18 h 55"/>
                <a:gd name="T24" fmla="*/ 47 w 55"/>
                <a:gd name="T2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5">
                  <a:moveTo>
                    <a:pt x="47" y="27"/>
                  </a:moveTo>
                  <a:cubicBezTo>
                    <a:pt x="47" y="38"/>
                    <a:pt x="38" y="46"/>
                    <a:pt x="28" y="46"/>
                  </a:cubicBezTo>
                  <a:cubicBezTo>
                    <a:pt x="18" y="46"/>
                    <a:pt x="9" y="38"/>
                    <a:pt x="9" y="27"/>
                  </a:cubicBezTo>
                  <a:cubicBezTo>
                    <a:pt x="9" y="17"/>
                    <a:pt x="18" y="9"/>
                    <a:pt x="28" y="9"/>
                  </a:cubicBezTo>
                  <a:cubicBezTo>
                    <a:pt x="31" y="9"/>
                    <a:pt x="35" y="10"/>
                    <a:pt x="38" y="11"/>
                  </a:cubicBezTo>
                  <a:cubicBezTo>
                    <a:pt x="44" y="5"/>
                    <a:pt x="44" y="5"/>
                    <a:pt x="44" y="5"/>
                  </a:cubicBezTo>
                  <a:cubicBezTo>
                    <a:pt x="39" y="2"/>
                    <a:pt x="34" y="0"/>
                    <a:pt x="28" y="0"/>
                  </a:cubicBezTo>
                  <a:cubicBezTo>
                    <a:pt x="13" y="0"/>
                    <a:pt x="0" y="12"/>
                    <a:pt x="0" y="27"/>
                  </a:cubicBezTo>
                  <a:cubicBezTo>
                    <a:pt x="0" y="43"/>
                    <a:pt x="13" y="55"/>
                    <a:pt x="28" y="55"/>
                  </a:cubicBezTo>
                  <a:cubicBezTo>
                    <a:pt x="43" y="55"/>
                    <a:pt x="55" y="43"/>
                    <a:pt x="55" y="27"/>
                  </a:cubicBezTo>
                  <a:cubicBezTo>
                    <a:pt x="55" y="21"/>
                    <a:pt x="53" y="16"/>
                    <a:pt x="50" y="11"/>
                  </a:cubicBezTo>
                  <a:cubicBezTo>
                    <a:pt x="44" y="18"/>
                    <a:pt x="44" y="18"/>
                    <a:pt x="44" y="18"/>
                  </a:cubicBezTo>
                  <a:cubicBezTo>
                    <a:pt x="46" y="21"/>
                    <a:pt x="47" y="24"/>
                    <a:pt x="47" y="27"/>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0" name="Freeform 14"/>
            <p:cNvSpPr/>
            <p:nvPr/>
          </p:nvSpPr>
          <p:spPr bwMode="auto">
            <a:xfrm>
              <a:off x="4632802" y="2786038"/>
              <a:ext cx="154631" cy="147268"/>
            </a:xfrm>
            <a:custGeom>
              <a:avLst/>
              <a:gdLst>
                <a:gd name="T0" fmla="*/ 12 w 18"/>
                <a:gd name="T1" fmla="*/ 0 h 17"/>
                <a:gd name="T2" fmla="*/ 9 w 18"/>
                <a:gd name="T3" fmla="*/ 0 h 17"/>
                <a:gd name="T4" fmla="*/ 0 w 18"/>
                <a:gd name="T5" fmla="*/ 8 h 17"/>
                <a:gd name="T6" fmla="*/ 9 w 18"/>
                <a:gd name="T7" fmla="*/ 17 h 17"/>
                <a:gd name="T8" fmla="*/ 18 w 18"/>
                <a:gd name="T9" fmla="*/ 8 h 17"/>
                <a:gd name="T10" fmla="*/ 17 w 18"/>
                <a:gd name="T11" fmla="*/ 5 h 17"/>
                <a:gd name="T12" fmla="*/ 9 w 18"/>
                <a:gd name="T13" fmla="*/ 9 h 17"/>
                <a:gd name="T14" fmla="*/ 12 w 1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2" y="0"/>
                  </a:moveTo>
                  <a:cubicBezTo>
                    <a:pt x="11" y="0"/>
                    <a:pt x="10" y="0"/>
                    <a:pt x="9" y="0"/>
                  </a:cubicBezTo>
                  <a:cubicBezTo>
                    <a:pt x="4" y="0"/>
                    <a:pt x="0" y="4"/>
                    <a:pt x="0" y="8"/>
                  </a:cubicBezTo>
                  <a:cubicBezTo>
                    <a:pt x="0" y="13"/>
                    <a:pt x="4" y="17"/>
                    <a:pt x="9" y="17"/>
                  </a:cubicBezTo>
                  <a:cubicBezTo>
                    <a:pt x="14" y="17"/>
                    <a:pt x="18" y="13"/>
                    <a:pt x="18" y="8"/>
                  </a:cubicBezTo>
                  <a:cubicBezTo>
                    <a:pt x="18" y="7"/>
                    <a:pt x="17" y="6"/>
                    <a:pt x="17" y="5"/>
                  </a:cubicBezTo>
                  <a:cubicBezTo>
                    <a:pt x="9" y="9"/>
                    <a:pt x="9" y="9"/>
                    <a:pt x="9" y="9"/>
                  </a:cubicBezTo>
                  <a:lnTo>
                    <a:pt x="12"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1" name="Freeform 15"/>
            <p:cNvSpPr/>
            <p:nvPr/>
          </p:nvSpPr>
          <p:spPr bwMode="auto">
            <a:xfrm>
              <a:off x="4283040" y="2436276"/>
              <a:ext cx="854155" cy="846791"/>
            </a:xfrm>
            <a:custGeom>
              <a:avLst/>
              <a:gdLst>
                <a:gd name="T0" fmla="*/ 82 w 98"/>
                <a:gd name="T1" fmla="*/ 22 h 97"/>
                <a:gd name="T2" fmla="*/ 80 w 98"/>
                <a:gd name="T3" fmla="*/ 23 h 97"/>
                <a:gd name="T4" fmla="*/ 89 w 98"/>
                <a:gd name="T5" fmla="*/ 48 h 97"/>
                <a:gd name="T6" fmla="*/ 49 w 98"/>
                <a:gd name="T7" fmla="*/ 88 h 97"/>
                <a:gd name="T8" fmla="*/ 9 w 98"/>
                <a:gd name="T9" fmla="*/ 48 h 97"/>
                <a:gd name="T10" fmla="*/ 49 w 98"/>
                <a:gd name="T11" fmla="*/ 8 h 97"/>
                <a:gd name="T12" fmla="*/ 74 w 98"/>
                <a:gd name="T13" fmla="*/ 17 h 97"/>
                <a:gd name="T14" fmla="*/ 76 w 98"/>
                <a:gd name="T15" fmla="*/ 15 h 97"/>
                <a:gd name="T16" fmla="*/ 76 w 98"/>
                <a:gd name="T17" fmla="*/ 8 h 97"/>
                <a:gd name="T18" fmla="*/ 49 w 98"/>
                <a:gd name="T19" fmla="*/ 0 h 97"/>
                <a:gd name="T20" fmla="*/ 0 w 98"/>
                <a:gd name="T21" fmla="*/ 48 h 97"/>
                <a:gd name="T22" fmla="*/ 49 w 98"/>
                <a:gd name="T23" fmla="*/ 97 h 97"/>
                <a:gd name="T24" fmla="*/ 98 w 98"/>
                <a:gd name="T25" fmla="*/ 48 h 97"/>
                <a:gd name="T26" fmla="*/ 89 w 98"/>
                <a:gd name="T27" fmla="*/ 21 h 97"/>
                <a:gd name="T28" fmla="*/ 82 w 98"/>
                <a:gd name="T29"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7">
                  <a:moveTo>
                    <a:pt x="82" y="22"/>
                  </a:moveTo>
                  <a:cubicBezTo>
                    <a:pt x="80" y="23"/>
                    <a:pt x="80" y="23"/>
                    <a:pt x="80" y="23"/>
                  </a:cubicBezTo>
                  <a:cubicBezTo>
                    <a:pt x="86" y="30"/>
                    <a:pt x="89" y="39"/>
                    <a:pt x="89" y="48"/>
                  </a:cubicBezTo>
                  <a:cubicBezTo>
                    <a:pt x="89" y="71"/>
                    <a:pt x="71" y="88"/>
                    <a:pt x="49" y="88"/>
                  </a:cubicBezTo>
                  <a:cubicBezTo>
                    <a:pt x="27" y="88"/>
                    <a:pt x="9" y="71"/>
                    <a:pt x="9" y="48"/>
                  </a:cubicBezTo>
                  <a:cubicBezTo>
                    <a:pt x="9" y="26"/>
                    <a:pt x="27" y="8"/>
                    <a:pt x="49" y="8"/>
                  </a:cubicBezTo>
                  <a:cubicBezTo>
                    <a:pt x="58" y="8"/>
                    <a:pt x="67" y="12"/>
                    <a:pt x="74" y="17"/>
                  </a:cubicBezTo>
                  <a:cubicBezTo>
                    <a:pt x="76" y="15"/>
                    <a:pt x="76" y="15"/>
                    <a:pt x="76" y="15"/>
                  </a:cubicBezTo>
                  <a:cubicBezTo>
                    <a:pt x="76" y="8"/>
                    <a:pt x="76" y="8"/>
                    <a:pt x="76" y="8"/>
                  </a:cubicBezTo>
                  <a:cubicBezTo>
                    <a:pt x="68" y="3"/>
                    <a:pt x="59" y="0"/>
                    <a:pt x="49" y="0"/>
                  </a:cubicBezTo>
                  <a:cubicBezTo>
                    <a:pt x="22" y="0"/>
                    <a:pt x="0" y="22"/>
                    <a:pt x="0" y="48"/>
                  </a:cubicBezTo>
                  <a:cubicBezTo>
                    <a:pt x="0" y="75"/>
                    <a:pt x="22" y="97"/>
                    <a:pt x="49" y="97"/>
                  </a:cubicBezTo>
                  <a:cubicBezTo>
                    <a:pt x="76" y="97"/>
                    <a:pt x="98" y="75"/>
                    <a:pt x="98" y="48"/>
                  </a:cubicBezTo>
                  <a:cubicBezTo>
                    <a:pt x="98" y="38"/>
                    <a:pt x="95" y="29"/>
                    <a:pt x="89" y="21"/>
                  </a:cubicBezTo>
                  <a:lnTo>
                    <a:pt x="82" y="22"/>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2" name="Freeform 16"/>
            <p:cNvSpPr/>
            <p:nvPr/>
          </p:nvSpPr>
          <p:spPr bwMode="auto">
            <a:xfrm>
              <a:off x="4710117" y="2358961"/>
              <a:ext cx="504393" cy="497030"/>
            </a:xfrm>
            <a:custGeom>
              <a:avLst/>
              <a:gdLst>
                <a:gd name="T0" fmla="*/ 104 w 137"/>
                <a:gd name="T1" fmla="*/ 30 h 135"/>
                <a:gd name="T2" fmla="*/ 106 w 137"/>
                <a:gd name="T3" fmla="*/ 0 h 135"/>
                <a:gd name="T4" fmla="*/ 87 w 137"/>
                <a:gd name="T5" fmla="*/ 16 h 135"/>
                <a:gd name="T6" fmla="*/ 71 w 137"/>
                <a:gd name="T7" fmla="*/ 35 h 135"/>
                <a:gd name="T8" fmla="*/ 69 w 137"/>
                <a:gd name="T9" fmla="*/ 59 h 135"/>
                <a:gd name="T10" fmla="*/ 40 w 137"/>
                <a:gd name="T11" fmla="*/ 90 h 135"/>
                <a:gd name="T12" fmla="*/ 14 w 137"/>
                <a:gd name="T13" fmla="*/ 116 h 135"/>
                <a:gd name="T14" fmla="*/ 0 w 137"/>
                <a:gd name="T15" fmla="*/ 135 h 135"/>
                <a:gd name="T16" fmla="*/ 19 w 137"/>
                <a:gd name="T17" fmla="*/ 123 h 135"/>
                <a:gd name="T18" fmla="*/ 45 w 137"/>
                <a:gd name="T19" fmla="*/ 97 h 135"/>
                <a:gd name="T20" fmla="*/ 76 w 137"/>
                <a:gd name="T21" fmla="*/ 66 h 135"/>
                <a:gd name="T22" fmla="*/ 102 w 137"/>
                <a:gd name="T23" fmla="*/ 66 h 135"/>
                <a:gd name="T24" fmla="*/ 118 w 137"/>
                <a:gd name="T25" fmla="*/ 47 h 135"/>
                <a:gd name="T26" fmla="*/ 137 w 137"/>
                <a:gd name="T27" fmla="*/ 30 h 135"/>
                <a:gd name="T28" fmla="*/ 104 w 137"/>
                <a:gd name="T29"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35">
                  <a:moveTo>
                    <a:pt x="104" y="30"/>
                  </a:moveTo>
                  <a:lnTo>
                    <a:pt x="106" y="0"/>
                  </a:lnTo>
                  <a:lnTo>
                    <a:pt x="87" y="16"/>
                  </a:lnTo>
                  <a:lnTo>
                    <a:pt x="71" y="35"/>
                  </a:lnTo>
                  <a:lnTo>
                    <a:pt x="69" y="59"/>
                  </a:lnTo>
                  <a:lnTo>
                    <a:pt x="40" y="90"/>
                  </a:lnTo>
                  <a:lnTo>
                    <a:pt x="14" y="116"/>
                  </a:lnTo>
                  <a:lnTo>
                    <a:pt x="0" y="135"/>
                  </a:lnTo>
                  <a:lnTo>
                    <a:pt x="19" y="123"/>
                  </a:lnTo>
                  <a:lnTo>
                    <a:pt x="45" y="97"/>
                  </a:lnTo>
                  <a:lnTo>
                    <a:pt x="76" y="66"/>
                  </a:lnTo>
                  <a:lnTo>
                    <a:pt x="102" y="66"/>
                  </a:lnTo>
                  <a:lnTo>
                    <a:pt x="118" y="47"/>
                  </a:lnTo>
                  <a:lnTo>
                    <a:pt x="137" y="30"/>
                  </a:lnTo>
                  <a:lnTo>
                    <a:pt x="104" y="3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sp>
        <p:nvSpPr>
          <p:cNvPr id="43" name="Freeform 17"/>
          <p:cNvSpPr/>
          <p:nvPr/>
        </p:nvSpPr>
        <p:spPr bwMode="auto">
          <a:xfrm>
            <a:off x="8156950" y="1553258"/>
            <a:ext cx="1565185" cy="1471498"/>
          </a:xfrm>
          <a:prstGeom prst="wedgeEllipseCallout">
            <a:avLst/>
          </a:prstGeom>
          <a:noFill/>
          <a:ln w="19050">
            <a:solidFill>
              <a:srgbClr val="29794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4" name="Oval 18"/>
          <p:cNvSpPr>
            <a:spLocks noChangeArrowheads="1"/>
          </p:cNvSpPr>
          <p:nvPr/>
        </p:nvSpPr>
        <p:spPr bwMode="auto">
          <a:xfrm>
            <a:off x="8376541" y="1710165"/>
            <a:ext cx="1117899" cy="1119899"/>
          </a:xfrm>
          <a:prstGeom prst="ellipse">
            <a:avLst/>
          </a:prstGeom>
          <a:solidFill>
            <a:srgbClr val="297949"/>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45" name="组合 44"/>
          <p:cNvGrpSpPr/>
          <p:nvPr/>
        </p:nvGrpSpPr>
        <p:grpSpPr>
          <a:xfrm>
            <a:off x="8701512" y="2054029"/>
            <a:ext cx="467958" cy="469958"/>
            <a:chOff x="9647278" y="2399459"/>
            <a:chExt cx="861518" cy="865200"/>
          </a:xfrm>
          <a:solidFill>
            <a:schemeClr val="bg1"/>
          </a:solidFill>
        </p:grpSpPr>
        <p:sp>
          <p:nvSpPr>
            <p:cNvPr id="46" name="Freeform 19"/>
            <p:cNvSpPr/>
            <p:nvPr/>
          </p:nvSpPr>
          <p:spPr bwMode="auto">
            <a:xfrm>
              <a:off x="10022812" y="2480457"/>
              <a:ext cx="390260" cy="242992"/>
            </a:xfrm>
            <a:custGeom>
              <a:avLst/>
              <a:gdLst>
                <a:gd name="T0" fmla="*/ 7 w 45"/>
                <a:gd name="T1" fmla="*/ 17 h 28"/>
                <a:gd name="T2" fmla="*/ 38 w 45"/>
                <a:gd name="T3" fmla="*/ 17 h 28"/>
                <a:gd name="T4" fmla="*/ 44 w 45"/>
                <a:gd name="T5" fmla="*/ 28 h 28"/>
                <a:gd name="T6" fmla="*/ 38 w 45"/>
                <a:gd name="T7" fmla="*/ 8 h 28"/>
                <a:gd name="T8" fmla="*/ 7 w 45"/>
                <a:gd name="T9" fmla="*/ 8 h 28"/>
                <a:gd name="T10" fmla="*/ 1 w 45"/>
                <a:gd name="T11" fmla="*/ 28 h 28"/>
                <a:gd name="T12" fmla="*/ 7 w 45"/>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45" h="28">
                  <a:moveTo>
                    <a:pt x="7" y="17"/>
                  </a:moveTo>
                  <a:cubicBezTo>
                    <a:pt x="15" y="8"/>
                    <a:pt x="29" y="8"/>
                    <a:pt x="38" y="17"/>
                  </a:cubicBezTo>
                  <a:cubicBezTo>
                    <a:pt x="41" y="20"/>
                    <a:pt x="43" y="24"/>
                    <a:pt x="44" y="28"/>
                  </a:cubicBezTo>
                  <a:cubicBezTo>
                    <a:pt x="45" y="21"/>
                    <a:pt x="43" y="14"/>
                    <a:pt x="38" y="8"/>
                  </a:cubicBezTo>
                  <a:cubicBezTo>
                    <a:pt x="29" y="0"/>
                    <a:pt x="15" y="0"/>
                    <a:pt x="7" y="8"/>
                  </a:cubicBezTo>
                  <a:cubicBezTo>
                    <a:pt x="2" y="14"/>
                    <a:pt x="0" y="21"/>
                    <a:pt x="1" y="28"/>
                  </a:cubicBezTo>
                  <a:cubicBezTo>
                    <a:pt x="2" y="24"/>
                    <a:pt x="4" y="20"/>
                    <a:pt x="7" y="17"/>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7" name="Freeform 20"/>
            <p:cNvSpPr/>
            <p:nvPr/>
          </p:nvSpPr>
          <p:spPr bwMode="auto">
            <a:xfrm>
              <a:off x="10063310" y="2804446"/>
              <a:ext cx="272446" cy="95724"/>
            </a:xfrm>
            <a:custGeom>
              <a:avLst/>
              <a:gdLst>
                <a:gd name="T0" fmla="*/ 0 w 31"/>
                <a:gd name="T1" fmla="*/ 0 h 11"/>
                <a:gd name="T2" fmla="*/ 2 w 31"/>
                <a:gd name="T3" fmla="*/ 2 h 11"/>
                <a:gd name="T4" fmla="*/ 31 w 31"/>
                <a:gd name="T5" fmla="*/ 4 h 11"/>
                <a:gd name="T6" fmla="*/ 0 w 31"/>
                <a:gd name="T7" fmla="*/ 0 h 11"/>
              </a:gdLst>
              <a:ahLst/>
              <a:cxnLst>
                <a:cxn ang="0">
                  <a:pos x="T0" y="T1"/>
                </a:cxn>
                <a:cxn ang="0">
                  <a:pos x="T2" y="T3"/>
                </a:cxn>
                <a:cxn ang="0">
                  <a:pos x="T4" y="T5"/>
                </a:cxn>
                <a:cxn ang="0">
                  <a:pos x="T6" y="T7"/>
                </a:cxn>
              </a:cxnLst>
              <a:rect l="0" t="0" r="r" b="b"/>
              <a:pathLst>
                <a:path w="31" h="11">
                  <a:moveTo>
                    <a:pt x="0" y="0"/>
                  </a:moveTo>
                  <a:cubicBezTo>
                    <a:pt x="1" y="1"/>
                    <a:pt x="1" y="2"/>
                    <a:pt x="2" y="2"/>
                  </a:cubicBezTo>
                  <a:cubicBezTo>
                    <a:pt x="10" y="10"/>
                    <a:pt x="23" y="11"/>
                    <a:pt x="31" y="4"/>
                  </a:cubicBezTo>
                  <a:cubicBezTo>
                    <a:pt x="21" y="9"/>
                    <a:pt x="9" y="7"/>
                    <a:pt x="0"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48" name="Freeform 21"/>
            <p:cNvSpPr>
              <a:spLocks noEditPoints="1"/>
            </p:cNvSpPr>
            <p:nvPr/>
          </p:nvSpPr>
          <p:spPr bwMode="auto">
            <a:xfrm>
              <a:off x="9647278" y="2399459"/>
              <a:ext cx="861518" cy="865200"/>
            </a:xfrm>
            <a:custGeom>
              <a:avLst/>
              <a:gdLst>
                <a:gd name="T0" fmla="*/ 87 w 99"/>
                <a:gd name="T1" fmla="*/ 55 h 99"/>
                <a:gd name="T2" fmla="*/ 86 w 99"/>
                <a:gd name="T3" fmla="*/ 10 h 99"/>
                <a:gd name="T4" fmla="*/ 45 w 99"/>
                <a:gd name="T5" fmla="*/ 10 h 99"/>
                <a:gd name="T6" fmla="*/ 42 w 99"/>
                <a:gd name="T7" fmla="*/ 53 h 99"/>
                <a:gd name="T8" fmla="*/ 37 w 99"/>
                <a:gd name="T9" fmla="*/ 58 h 99"/>
                <a:gd name="T10" fmla="*/ 36 w 99"/>
                <a:gd name="T11" fmla="*/ 57 h 99"/>
                <a:gd name="T12" fmla="*/ 1 w 99"/>
                <a:gd name="T13" fmla="*/ 92 h 99"/>
                <a:gd name="T14" fmla="*/ 1 w 99"/>
                <a:gd name="T15" fmla="*/ 97 h 99"/>
                <a:gd name="T16" fmla="*/ 1 w 99"/>
                <a:gd name="T17" fmla="*/ 97 h 99"/>
                <a:gd name="T18" fmla="*/ 6 w 99"/>
                <a:gd name="T19" fmla="*/ 97 h 99"/>
                <a:gd name="T20" fmla="*/ 41 w 99"/>
                <a:gd name="T21" fmla="*/ 62 h 99"/>
                <a:gd name="T22" fmla="*/ 40 w 99"/>
                <a:gd name="T23" fmla="*/ 61 h 99"/>
                <a:gd name="T24" fmla="*/ 45 w 99"/>
                <a:gd name="T25" fmla="*/ 56 h 99"/>
                <a:gd name="T26" fmla="*/ 87 w 99"/>
                <a:gd name="T27" fmla="*/ 55 h 99"/>
                <a:gd name="T28" fmla="*/ 48 w 99"/>
                <a:gd name="T29" fmla="*/ 15 h 99"/>
                <a:gd name="T30" fmla="*/ 83 w 99"/>
                <a:gd name="T31" fmla="*/ 15 h 99"/>
                <a:gd name="T32" fmla="*/ 83 w 99"/>
                <a:gd name="T33" fmla="*/ 50 h 99"/>
                <a:gd name="T34" fmla="*/ 48 w 99"/>
                <a:gd name="T35" fmla="*/ 50 h 99"/>
                <a:gd name="T36" fmla="*/ 48 w 99"/>
                <a:gd name="T37"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99">
                  <a:moveTo>
                    <a:pt x="87" y="55"/>
                  </a:moveTo>
                  <a:cubicBezTo>
                    <a:pt x="99" y="42"/>
                    <a:pt x="99" y="22"/>
                    <a:pt x="86" y="10"/>
                  </a:cubicBezTo>
                  <a:cubicBezTo>
                    <a:pt x="74" y="0"/>
                    <a:pt x="57" y="0"/>
                    <a:pt x="45" y="10"/>
                  </a:cubicBezTo>
                  <a:cubicBezTo>
                    <a:pt x="32" y="21"/>
                    <a:pt x="31" y="40"/>
                    <a:pt x="42" y="53"/>
                  </a:cubicBezTo>
                  <a:cubicBezTo>
                    <a:pt x="37" y="58"/>
                    <a:pt x="37" y="58"/>
                    <a:pt x="37" y="58"/>
                  </a:cubicBezTo>
                  <a:cubicBezTo>
                    <a:pt x="36" y="57"/>
                    <a:pt x="36" y="57"/>
                    <a:pt x="36" y="57"/>
                  </a:cubicBezTo>
                  <a:cubicBezTo>
                    <a:pt x="1" y="92"/>
                    <a:pt x="1" y="92"/>
                    <a:pt x="1" y="92"/>
                  </a:cubicBezTo>
                  <a:cubicBezTo>
                    <a:pt x="0" y="93"/>
                    <a:pt x="0" y="96"/>
                    <a:pt x="1" y="97"/>
                  </a:cubicBezTo>
                  <a:cubicBezTo>
                    <a:pt x="1" y="97"/>
                    <a:pt x="1" y="97"/>
                    <a:pt x="1" y="97"/>
                  </a:cubicBezTo>
                  <a:cubicBezTo>
                    <a:pt x="3" y="99"/>
                    <a:pt x="5" y="99"/>
                    <a:pt x="6" y="97"/>
                  </a:cubicBezTo>
                  <a:cubicBezTo>
                    <a:pt x="41" y="62"/>
                    <a:pt x="41" y="62"/>
                    <a:pt x="41" y="62"/>
                  </a:cubicBezTo>
                  <a:cubicBezTo>
                    <a:pt x="40" y="61"/>
                    <a:pt x="40" y="61"/>
                    <a:pt x="40" y="61"/>
                  </a:cubicBezTo>
                  <a:cubicBezTo>
                    <a:pt x="45" y="56"/>
                    <a:pt x="45" y="56"/>
                    <a:pt x="45" y="56"/>
                  </a:cubicBezTo>
                  <a:cubicBezTo>
                    <a:pt x="57" y="66"/>
                    <a:pt x="76" y="66"/>
                    <a:pt x="87" y="55"/>
                  </a:cubicBezTo>
                  <a:close/>
                  <a:moveTo>
                    <a:pt x="48" y="15"/>
                  </a:moveTo>
                  <a:cubicBezTo>
                    <a:pt x="58" y="6"/>
                    <a:pt x="73" y="6"/>
                    <a:pt x="83" y="15"/>
                  </a:cubicBezTo>
                  <a:cubicBezTo>
                    <a:pt x="93" y="25"/>
                    <a:pt x="93" y="41"/>
                    <a:pt x="83" y="50"/>
                  </a:cubicBezTo>
                  <a:cubicBezTo>
                    <a:pt x="73" y="60"/>
                    <a:pt x="58" y="60"/>
                    <a:pt x="48" y="50"/>
                  </a:cubicBezTo>
                  <a:cubicBezTo>
                    <a:pt x="38" y="41"/>
                    <a:pt x="38" y="25"/>
                    <a:pt x="48" y="15"/>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sp>
        <p:nvSpPr>
          <p:cNvPr id="49" name="Freeform 22"/>
          <p:cNvSpPr/>
          <p:nvPr/>
        </p:nvSpPr>
        <p:spPr bwMode="auto">
          <a:xfrm>
            <a:off x="6178567" y="3483681"/>
            <a:ext cx="1565185" cy="1414689"/>
          </a:xfrm>
          <a:prstGeom prst="wedgeEllipseCallout">
            <a:avLst/>
          </a:prstGeom>
          <a:solidFill>
            <a:srgbClr val="97CF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50" name="Oval 23"/>
          <p:cNvSpPr>
            <a:spLocks noChangeArrowheads="1"/>
          </p:cNvSpPr>
          <p:nvPr/>
        </p:nvSpPr>
        <p:spPr bwMode="auto">
          <a:xfrm>
            <a:off x="6422667" y="3631077"/>
            <a:ext cx="1117899" cy="1119899"/>
          </a:xfrm>
          <a:prstGeom prst="ellipse">
            <a:avLst/>
          </a:prstGeom>
          <a:solidFill>
            <a:schemeClr val="bg1"/>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grpSp>
        <p:nvGrpSpPr>
          <p:cNvPr id="51" name="组合 50"/>
          <p:cNvGrpSpPr/>
          <p:nvPr/>
        </p:nvGrpSpPr>
        <p:grpSpPr>
          <a:xfrm>
            <a:off x="6788433" y="3913433"/>
            <a:ext cx="425962" cy="483957"/>
            <a:chOff x="7003817" y="2392096"/>
            <a:chExt cx="784202" cy="890972"/>
          </a:xfrm>
          <a:solidFill>
            <a:srgbClr val="97CF60"/>
          </a:solidFill>
        </p:grpSpPr>
        <p:sp>
          <p:nvSpPr>
            <p:cNvPr id="52" name="Oval 24"/>
            <p:cNvSpPr>
              <a:spLocks noChangeArrowheads="1"/>
            </p:cNvSpPr>
            <p:nvPr/>
          </p:nvSpPr>
          <p:spPr bwMode="auto">
            <a:xfrm>
              <a:off x="7228401" y="2392096"/>
              <a:ext cx="335035" cy="331353"/>
            </a:xfrm>
            <a:prstGeom prst="ellipse">
              <a:avLst/>
            </a:pr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3" name="Freeform 25"/>
            <p:cNvSpPr/>
            <p:nvPr/>
          </p:nvSpPr>
          <p:spPr bwMode="auto">
            <a:xfrm>
              <a:off x="7360942" y="2778675"/>
              <a:ext cx="69952" cy="250356"/>
            </a:xfrm>
            <a:custGeom>
              <a:avLst/>
              <a:gdLst>
                <a:gd name="T0" fmla="*/ 19 w 19"/>
                <a:gd name="T1" fmla="*/ 0 h 68"/>
                <a:gd name="T2" fmla="*/ 0 w 19"/>
                <a:gd name="T3" fmla="*/ 0 h 68"/>
                <a:gd name="T4" fmla="*/ 7 w 19"/>
                <a:gd name="T5" fmla="*/ 7 h 68"/>
                <a:gd name="T6" fmla="*/ 2 w 19"/>
                <a:gd name="T7" fmla="*/ 68 h 68"/>
                <a:gd name="T8" fmla="*/ 17 w 19"/>
                <a:gd name="T9" fmla="*/ 68 h 68"/>
                <a:gd name="T10" fmla="*/ 12 w 19"/>
                <a:gd name="T11" fmla="*/ 7 h 68"/>
                <a:gd name="T12" fmla="*/ 19 w 19"/>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9" h="68">
                  <a:moveTo>
                    <a:pt x="19" y="0"/>
                  </a:moveTo>
                  <a:lnTo>
                    <a:pt x="0" y="0"/>
                  </a:lnTo>
                  <a:lnTo>
                    <a:pt x="7" y="7"/>
                  </a:lnTo>
                  <a:lnTo>
                    <a:pt x="2" y="68"/>
                  </a:lnTo>
                  <a:lnTo>
                    <a:pt x="17" y="68"/>
                  </a:lnTo>
                  <a:lnTo>
                    <a:pt x="12" y="7"/>
                  </a:lnTo>
                  <a:lnTo>
                    <a:pt x="19" y="0"/>
                  </a:ln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sp>
          <p:nvSpPr>
            <p:cNvPr id="54" name="Freeform 26"/>
            <p:cNvSpPr/>
            <p:nvPr/>
          </p:nvSpPr>
          <p:spPr bwMode="auto">
            <a:xfrm>
              <a:off x="7003817" y="2778675"/>
              <a:ext cx="784202" cy="504393"/>
            </a:xfrm>
            <a:custGeom>
              <a:avLst/>
              <a:gdLst>
                <a:gd name="T0" fmla="*/ 73 w 90"/>
                <a:gd name="T1" fmla="*/ 0 h 58"/>
                <a:gd name="T2" fmla="*/ 60 w 90"/>
                <a:gd name="T3" fmla="*/ 0 h 58"/>
                <a:gd name="T4" fmla="*/ 45 w 90"/>
                <a:gd name="T5" fmla="*/ 28 h 58"/>
                <a:gd name="T6" fmla="*/ 30 w 90"/>
                <a:gd name="T7" fmla="*/ 0 h 58"/>
                <a:gd name="T8" fmla="*/ 17 w 90"/>
                <a:gd name="T9" fmla="*/ 0 h 58"/>
                <a:gd name="T10" fmla="*/ 0 w 90"/>
                <a:gd name="T11" fmla="*/ 18 h 58"/>
                <a:gd name="T12" fmla="*/ 0 w 90"/>
                <a:gd name="T13" fmla="*/ 58 h 58"/>
                <a:gd name="T14" fmla="*/ 16 w 90"/>
                <a:gd name="T15" fmla="*/ 58 h 58"/>
                <a:gd name="T16" fmla="*/ 16 w 90"/>
                <a:gd name="T17" fmla="*/ 25 h 58"/>
                <a:gd name="T18" fmla="*/ 17 w 90"/>
                <a:gd name="T19" fmla="*/ 23 h 58"/>
                <a:gd name="T20" fmla="*/ 17 w 90"/>
                <a:gd name="T21" fmla="*/ 23 h 58"/>
                <a:gd name="T22" fmla="*/ 19 w 90"/>
                <a:gd name="T23" fmla="*/ 25 h 58"/>
                <a:gd name="T24" fmla="*/ 19 w 90"/>
                <a:gd name="T25" fmla="*/ 58 h 58"/>
                <a:gd name="T26" fmla="*/ 71 w 90"/>
                <a:gd name="T27" fmla="*/ 58 h 58"/>
                <a:gd name="T28" fmla="*/ 71 w 90"/>
                <a:gd name="T29" fmla="*/ 25 h 58"/>
                <a:gd name="T30" fmla="*/ 73 w 90"/>
                <a:gd name="T31" fmla="*/ 23 h 58"/>
                <a:gd name="T32" fmla="*/ 73 w 90"/>
                <a:gd name="T33" fmla="*/ 23 h 58"/>
                <a:gd name="T34" fmla="*/ 74 w 90"/>
                <a:gd name="T35" fmla="*/ 25 h 58"/>
                <a:gd name="T36" fmla="*/ 74 w 90"/>
                <a:gd name="T37" fmla="*/ 58 h 58"/>
                <a:gd name="T38" fmla="*/ 90 w 90"/>
                <a:gd name="T39" fmla="*/ 58 h 58"/>
                <a:gd name="T40" fmla="*/ 90 w 90"/>
                <a:gd name="T41" fmla="*/ 18 h 58"/>
                <a:gd name="T42" fmla="*/ 73 w 90"/>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
                  <a:moveTo>
                    <a:pt x="73" y="0"/>
                  </a:moveTo>
                  <a:cubicBezTo>
                    <a:pt x="60" y="0"/>
                    <a:pt x="60" y="0"/>
                    <a:pt x="60" y="0"/>
                  </a:cubicBezTo>
                  <a:cubicBezTo>
                    <a:pt x="60" y="0"/>
                    <a:pt x="57" y="28"/>
                    <a:pt x="45" y="28"/>
                  </a:cubicBezTo>
                  <a:cubicBezTo>
                    <a:pt x="33" y="28"/>
                    <a:pt x="30" y="0"/>
                    <a:pt x="30" y="0"/>
                  </a:cubicBezTo>
                  <a:cubicBezTo>
                    <a:pt x="17" y="0"/>
                    <a:pt x="17" y="0"/>
                    <a:pt x="17" y="0"/>
                  </a:cubicBezTo>
                  <a:cubicBezTo>
                    <a:pt x="8" y="0"/>
                    <a:pt x="0" y="8"/>
                    <a:pt x="0" y="18"/>
                  </a:cubicBezTo>
                  <a:cubicBezTo>
                    <a:pt x="0" y="58"/>
                    <a:pt x="0" y="58"/>
                    <a:pt x="0" y="58"/>
                  </a:cubicBezTo>
                  <a:cubicBezTo>
                    <a:pt x="16" y="58"/>
                    <a:pt x="16" y="58"/>
                    <a:pt x="16" y="58"/>
                  </a:cubicBezTo>
                  <a:cubicBezTo>
                    <a:pt x="16" y="25"/>
                    <a:pt x="16" y="25"/>
                    <a:pt x="16" y="25"/>
                  </a:cubicBezTo>
                  <a:cubicBezTo>
                    <a:pt x="16" y="24"/>
                    <a:pt x="17" y="23"/>
                    <a:pt x="17" y="23"/>
                  </a:cubicBezTo>
                  <a:cubicBezTo>
                    <a:pt x="17" y="23"/>
                    <a:pt x="17" y="23"/>
                    <a:pt x="17" y="23"/>
                  </a:cubicBezTo>
                  <a:cubicBezTo>
                    <a:pt x="18" y="23"/>
                    <a:pt x="19" y="24"/>
                    <a:pt x="19" y="25"/>
                  </a:cubicBezTo>
                  <a:cubicBezTo>
                    <a:pt x="19" y="58"/>
                    <a:pt x="19" y="58"/>
                    <a:pt x="19" y="58"/>
                  </a:cubicBezTo>
                  <a:cubicBezTo>
                    <a:pt x="71" y="58"/>
                    <a:pt x="71" y="58"/>
                    <a:pt x="71" y="58"/>
                  </a:cubicBezTo>
                  <a:cubicBezTo>
                    <a:pt x="71" y="25"/>
                    <a:pt x="71" y="25"/>
                    <a:pt x="71" y="25"/>
                  </a:cubicBezTo>
                  <a:cubicBezTo>
                    <a:pt x="71" y="24"/>
                    <a:pt x="72" y="23"/>
                    <a:pt x="73" y="23"/>
                  </a:cubicBezTo>
                  <a:cubicBezTo>
                    <a:pt x="73" y="23"/>
                    <a:pt x="73" y="23"/>
                    <a:pt x="73" y="23"/>
                  </a:cubicBezTo>
                  <a:cubicBezTo>
                    <a:pt x="73" y="23"/>
                    <a:pt x="74" y="24"/>
                    <a:pt x="74" y="25"/>
                  </a:cubicBezTo>
                  <a:cubicBezTo>
                    <a:pt x="74" y="58"/>
                    <a:pt x="74" y="58"/>
                    <a:pt x="74" y="58"/>
                  </a:cubicBezTo>
                  <a:cubicBezTo>
                    <a:pt x="90" y="58"/>
                    <a:pt x="90" y="58"/>
                    <a:pt x="90" y="58"/>
                  </a:cubicBezTo>
                  <a:cubicBezTo>
                    <a:pt x="90" y="18"/>
                    <a:pt x="90" y="18"/>
                    <a:pt x="90" y="18"/>
                  </a:cubicBezTo>
                  <a:cubicBezTo>
                    <a:pt x="90" y="8"/>
                    <a:pt x="82" y="0"/>
                    <a:pt x="73" y="0"/>
                  </a:cubicBezTo>
                  <a:close/>
                </a:path>
              </a:pathLst>
            </a:custGeom>
            <a:grp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55" name="组合 54"/>
          <p:cNvGrpSpPr/>
          <p:nvPr/>
        </p:nvGrpSpPr>
        <p:grpSpPr>
          <a:xfrm>
            <a:off x="1823927" y="1934518"/>
            <a:ext cx="2067852" cy="1390591"/>
            <a:chOff x="1738866" y="2037444"/>
            <a:chExt cx="2757134" cy="1854124"/>
          </a:xfrm>
        </p:grpSpPr>
        <p:sp>
          <p:nvSpPr>
            <p:cNvPr id="56" name="矩形 55"/>
            <p:cNvSpPr/>
            <p:nvPr/>
          </p:nvSpPr>
          <p:spPr>
            <a:xfrm>
              <a:off x="1738866" y="2475794"/>
              <a:ext cx="2757134" cy="1415774"/>
            </a:xfrm>
            <a:prstGeom prst="rect">
              <a:avLst/>
            </a:prstGeom>
          </p:spPr>
          <p:txBody>
            <a:bodyPr wrap="square">
              <a:spAutoFit/>
            </a:bodyPr>
            <a:lstStyle/>
            <a:p>
              <a:pPr algn="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57" name="矩形 56"/>
            <p:cNvSpPr/>
            <p:nvPr/>
          </p:nvSpPr>
          <p:spPr>
            <a:xfrm>
              <a:off x="2334174" y="2037444"/>
              <a:ext cx="2092878" cy="492443"/>
            </a:xfrm>
            <a:prstGeom prst="rect">
              <a:avLst/>
            </a:prstGeom>
          </p:spPr>
          <p:txBody>
            <a:bodyPr wrap="none">
              <a:spAutoFit/>
            </a:bodyPr>
            <a:lstStyle/>
            <a:p>
              <a:r>
                <a:rPr lang="zh-CN" altLang="en-US" dirty="0">
                  <a:solidFill>
                    <a:schemeClr val="tx1">
                      <a:lumMod val="75000"/>
                      <a:lumOff val="25000"/>
                    </a:schemeClr>
                  </a:solidFill>
                  <a:cs typeface="+mn-ea"/>
                  <a:sym typeface="+mn-lt"/>
                </a:rPr>
                <a:t>在此输入标题</a:t>
              </a:r>
            </a:p>
          </p:txBody>
        </p:sp>
      </p:grpSp>
      <p:grpSp>
        <p:nvGrpSpPr>
          <p:cNvPr id="58" name="组合 57"/>
          <p:cNvGrpSpPr/>
          <p:nvPr/>
        </p:nvGrpSpPr>
        <p:grpSpPr>
          <a:xfrm>
            <a:off x="3827746" y="3649545"/>
            <a:ext cx="2076513" cy="1437670"/>
            <a:chOff x="1436770" y="3398855"/>
            <a:chExt cx="3822893" cy="2646773"/>
          </a:xfrm>
        </p:grpSpPr>
        <p:sp>
          <p:nvSpPr>
            <p:cNvPr id="59" name="矩形 58"/>
            <p:cNvSpPr/>
            <p:nvPr/>
          </p:nvSpPr>
          <p:spPr>
            <a:xfrm>
              <a:off x="1436770" y="4090784"/>
              <a:ext cx="3822893" cy="1954844"/>
            </a:xfrm>
            <a:prstGeom prst="rect">
              <a:avLst/>
            </a:prstGeom>
          </p:spPr>
          <p:txBody>
            <a:bodyPr wrap="square">
              <a:spAutoFit/>
            </a:bodyPr>
            <a:lstStyle/>
            <a:p>
              <a:pPr algn="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60" name="矩形 59"/>
            <p:cNvSpPr/>
            <p:nvPr/>
          </p:nvSpPr>
          <p:spPr>
            <a:xfrm>
              <a:off x="2084362" y="3398855"/>
              <a:ext cx="2889769" cy="679946"/>
            </a:xfrm>
            <a:prstGeom prst="rect">
              <a:avLst/>
            </a:prstGeom>
          </p:spPr>
          <p:txBody>
            <a:bodyPr wrap="none">
              <a:spAutoFit/>
            </a:bodyPr>
            <a:lstStyle/>
            <a:p>
              <a:r>
                <a:rPr lang="zh-CN" altLang="en-US" dirty="0">
                  <a:solidFill>
                    <a:schemeClr val="tx1">
                      <a:lumMod val="75000"/>
                      <a:lumOff val="25000"/>
                    </a:schemeClr>
                  </a:solidFill>
                  <a:cs typeface="+mn-ea"/>
                  <a:sym typeface="+mn-lt"/>
                </a:rPr>
                <a:t>在此输入标题</a:t>
              </a:r>
            </a:p>
          </p:txBody>
        </p:sp>
      </p:grpSp>
      <p:grpSp>
        <p:nvGrpSpPr>
          <p:cNvPr id="61" name="组合 60"/>
          <p:cNvGrpSpPr/>
          <p:nvPr/>
        </p:nvGrpSpPr>
        <p:grpSpPr>
          <a:xfrm>
            <a:off x="5887467" y="1818215"/>
            <a:ext cx="2067852" cy="1460445"/>
            <a:chOff x="1525793" y="3347280"/>
            <a:chExt cx="3806948" cy="2688705"/>
          </a:xfrm>
        </p:grpSpPr>
        <p:sp>
          <p:nvSpPr>
            <p:cNvPr id="62" name="矩形 61"/>
            <p:cNvSpPr/>
            <p:nvPr/>
          </p:nvSpPr>
          <p:spPr>
            <a:xfrm>
              <a:off x="1525793" y="4081139"/>
              <a:ext cx="3806948" cy="1954846"/>
            </a:xfrm>
            <a:prstGeom prst="rect">
              <a:avLst/>
            </a:prstGeom>
          </p:spPr>
          <p:txBody>
            <a:bodyPr wrap="square">
              <a:spAutoFit/>
            </a:bodyPr>
            <a:lstStyle/>
            <a:p>
              <a:pPr algn="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63" name="矩形 62"/>
            <p:cNvSpPr/>
            <p:nvPr/>
          </p:nvSpPr>
          <p:spPr>
            <a:xfrm>
              <a:off x="2107490" y="3347280"/>
              <a:ext cx="2889769" cy="679947"/>
            </a:xfrm>
            <a:prstGeom prst="rect">
              <a:avLst/>
            </a:prstGeom>
          </p:spPr>
          <p:txBody>
            <a:bodyPr wrap="none">
              <a:spAutoFit/>
            </a:bodyPr>
            <a:lstStyle/>
            <a:p>
              <a:r>
                <a:rPr lang="zh-CN" altLang="en-US" dirty="0">
                  <a:solidFill>
                    <a:schemeClr val="tx1">
                      <a:lumMod val="75000"/>
                      <a:lumOff val="25000"/>
                    </a:schemeClr>
                  </a:solidFill>
                  <a:cs typeface="+mn-ea"/>
                  <a:sym typeface="+mn-lt"/>
                </a:rPr>
                <a:t>在此输入标题</a:t>
              </a:r>
            </a:p>
          </p:txBody>
        </p:sp>
      </p:grpSp>
      <p:grpSp>
        <p:nvGrpSpPr>
          <p:cNvPr id="64" name="组合 63"/>
          <p:cNvGrpSpPr/>
          <p:nvPr/>
        </p:nvGrpSpPr>
        <p:grpSpPr>
          <a:xfrm>
            <a:off x="8018060" y="3631077"/>
            <a:ext cx="2076513" cy="1460446"/>
            <a:chOff x="1663112" y="3347278"/>
            <a:chExt cx="3822893" cy="2688704"/>
          </a:xfrm>
        </p:grpSpPr>
        <p:sp>
          <p:nvSpPr>
            <p:cNvPr id="65" name="矩形 64"/>
            <p:cNvSpPr/>
            <p:nvPr/>
          </p:nvSpPr>
          <p:spPr>
            <a:xfrm>
              <a:off x="1663112" y="4081138"/>
              <a:ext cx="3822893" cy="1954844"/>
            </a:xfrm>
            <a:prstGeom prst="rect">
              <a:avLst/>
            </a:prstGeom>
          </p:spPr>
          <p:txBody>
            <a:bodyPr wrap="square">
              <a:spAutoFit/>
            </a:bodyPr>
            <a:lstStyle/>
            <a:p>
              <a:pPr algn="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66" name="矩形 65"/>
            <p:cNvSpPr/>
            <p:nvPr/>
          </p:nvSpPr>
          <p:spPr>
            <a:xfrm>
              <a:off x="2036069" y="3347278"/>
              <a:ext cx="2889769" cy="679946"/>
            </a:xfrm>
            <a:prstGeom prst="rect">
              <a:avLst/>
            </a:prstGeom>
          </p:spPr>
          <p:txBody>
            <a:bodyPr wrap="none">
              <a:spAutoFit/>
            </a:bodyPr>
            <a:lstStyle/>
            <a:p>
              <a:r>
                <a:rPr lang="zh-CN" altLang="en-US" dirty="0">
                  <a:solidFill>
                    <a:schemeClr val="tx1">
                      <a:lumMod val="75000"/>
                      <a:lumOff val="25000"/>
                    </a:schemeClr>
                  </a:solidFill>
                  <a:cs typeface="+mn-ea"/>
                  <a:sym typeface="+mn-lt"/>
                </a:rPr>
                <a:t>在此输入标题</a:t>
              </a:r>
            </a:p>
          </p:txBody>
        </p:sp>
      </p:grpSp>
      <p:sp>
        <p:nvSpPr>
          <p:cNvPr id="68"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02 </a:t>
            </a:r>
            <a:r>
              <a:rPr lang="zh-CN" altLang="en-US" sz="2400" dirty="0">
                <a:solidFill>
                  <a:srgbClr val="297949"/>
                </a:solidFill>
                <a:latin typeface="+mn-lt"/>
                <a:ea typeface="+mn-ea"/>
                <a:cs typeface="+mn-ea"/>
                <a:sym typeface="+mn-lt"/>
              </a:rPr>
              <a:t>活动细节安排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2" presetClass="entr" presetSubtype="4" fill="hold" grpId="0" nodeType="afterEffect" p14:presetBounceEnd="40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40000">
                                          <p:cBhvr additive="base">
                                            <p:cTn id="23"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40000">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14:bounceEnd="40000">
                                          <p:cBhvr additive="base">
                                            <p:cTn id="2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40000">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14:bounceEnd="40000">
                                          <p:cBhvr additive="base">
                                            <p:cTn id="31"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40000">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14:bounceEnd="40000">
                                          <p:cBhvr additive="base">
                                            <p:cTn id="35"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par>
                                    <p:cTn id="43" presetID="53" presetClass="entr" presetSubtype="16"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500" fill="hold"/>
                                            <p:tgtEl>
                                              <p:spTgt spid="51"/>
                                            </p:tgtEl>
                                            <p:attrNameLst>
                                              <p:attrName>ppt_w</p:attrName>
                                            </p:attrNameLst>
                                          </p:cBhvr>
                                          <p:tavLst>
                                            <p:tav tm="0">
                                              <p:val>
                                                <p:fltVal val="0"/>
                                              </p:val>
                                            </p:tav>
                                            <p:tav tm="100000">
                                              <p:val>
                                                <p:strVal val="#ppt_w"/>
                                              </p:val>
                                            </p:tav>
                                          </p:tavLst>
                                        </p:anim>
                                        <p:anim calcmode="lin" valueType="num">
                                          <p:cBhvr>
                                            <p:cTn id="46" dur="500" fill="hold"/>
                                            <p:tgtEl>
                                              <p:spTgt spid="51"/>
                                            </p:tgtEl>
                                            <p:attrNameLst>
                                              <p:attrName>ppt_h</p:attrName>
                                            </p:attrNameLst>
                                          </p:cBhvr>
                                          <p:tavLst>
                                            <p:tav tm="0">
                                              <p:val>
                                                <p:fltVal val="0"/>
                                              </p:val>
                                            </p:tav>
                                            <p:tav tm="100000">
                                              <p:val>
                                                <p:strVal val="#ppt_h"/>
                                              </p:val>
                                            </p:tav>
                                          </p:tavLst>
                                        </p:anim>
                                        <p:animEffect transition="in" filter="fade">
                                          <p:cBhvr>
                                            <p:cTn id="47" dur="500"/>
                                            <p:tgtEl>
                                              <p:spTgt spid="51"/>
                                            </p:tgtEl>
                                          </p:cBhvr>
                                        </p:animEffect>
                                      </p:childTnLst>
                                    </p:cTn>
                                  </p:par>
                                  <p:par>
                                    <p:cTn id="48" presetID="53" presetClass="entr" presetSubtype="16"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par>
                                    <p:cTn id="53" presetID="53" presetClass="entr" presetSubtype="16"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up)">
                                          <p:cBhvr>
                                            <p:cTn id="61" dur="500"/>
                                            <p:tgtEl>
                                              <p:spTgt spid="55"/>
                                            </p:tgtEl>
                                          </p:cBhvr>
                                        </p:animEffect>
                                      </p:childTnLst>
                                    </p:cTn>
                                  </p:par>
                                </p:childTnLst>
                              </p:cTn>
                            </p:par>
                            <p:par>
                              <p:cTn id="62" fill="hold">
                                <p:stCondLst>
                                  <p:cond delay="3500"/>
                                </p:stCondLst>
                                <p:childTnLst>
                                  <p:par>
                                    <p:cTn id="63" presetID="22" presetClass="entr" presetSubtype="1" fill="hold"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up)">
                                          <p:cBhvr>
                                            <p:cTn id="65" dur="500"/>
                                            <p:tgtEl>
                                              <p:spTgt spid="58"/>
                                            </p:tgtEl>
                                          </p:cBhvr>
                                        </p:animEffect>
                                      </p:childTnLst>
                                    </p:cTn>
                                  </p:par>
                                </p:childTnLst>
                              </p:cTn>
                            </p:par>
                            <p:par>
                              <p:cTn id="66" fill="hold">
                                <p:stCondLst>
                                  <p:cond delay="4000"/>
                                </p:stCondLst>
                                <p:childTnLst>
                                  <p:par>
                                    <p:cTn id="67" presetID="22" presetClass="entr" presetSubtype="1"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up)">
                                          <p:cBhvr>
                                            <p:cTn id="69" dur="500"/>
                                            <p:tgtEl>
                                              <p:spTgt spid="61"/>
                                            </p:tgtEl>
                                          </p:cBhvr>
                                        </p:animEffect>
                                      </p:childTnLst>
                                    </p:cTn>
                                  </p:par>
                                </p:childTnLst>
                              </p:cTn>
                            </p:par>
                            <p:par>
                              <p:cTn id="70" fill="hold">
                                <p:stCondLst>
                                  <p:cond delay="4500"/>
                                </p:stCondLst>
                                <p:childTnLst>
                                  <p:par>
                                    <p:cTn id="71" presetID="22" presetClass="entr" presetSubtype="1"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up)">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6" grpId="0" animBg="1"/>
          <p:bldP spid="37" grpId="0" animBg="1"/>
          <p:bldP spid="43" grpId="0" animBg="1"/>
          <p:bldP spid="44" grpId="0" animBg="1"/>
          <p:bldP spid="49" grpId="0" animBg="1"/>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par>
                                    <p:cTn id="43" presetID="53" presetClass="entr" presetSubtype="16"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500" fill="hold"/>
                                            <p:tgtEl>
                                              <p:spTgt spid="51"/>
                                            </p:tgtEl>
                                            <p:attrNameLst>
                                              <p:attrName>ppt_w</p:attrName>
                                            </p:attrNameLst>
                                          </p:cBhvr>
                                          <p:tavLst>
                                            <p:tav tm="0">
                                              <p:val>
                                                <p:fltVal val="0"/>
                                              </p:val>
                                            </p:tav>
                                            <p:tav tm="100000">
                                              <p:val>
                                                <p:strVal val="#ppt_w"/>
                                              </p:val>
                                            </p:tav>
                                          </p:tavLst>
                                        </p:anim>
                                        <p:anim calcmode="lin" valueType="num">
                                          <p:cBhvr>
                                            <p:cTn id="46" dur="500" fill="hold"/>
                                            <p:tgtEl>
                                              <p:spTgt spid="51"/>
                                            </p:tgtEl>
                                            <p:attrNameLst>
                                              <p:attrName>ppt_h</p:attrName>
                                            </p:attrNameLst>
                                          </p:cBhvr>
                                          <p:tavLst>
                                            <p:tav tm="0">
                                              <p:val>
                                                <p:fltVal val="0"/>
                                              </p:val>
                                            </p:tav>
                                            <p:tav tm="100000">
                                              <p:val>
                                                <p:strVal val="#ppt_h"/>
                                              </p:val>
                                            </p:tav>
                                          </p:tavLst>
                                        </p:anim>
                                        <p:animEffect transition="in" filter="fade">
                                          <p:cBhvr>
                                            <p:cTn id="47" dur="500"/>
                                            <p:tgtEl>
                                              <p:spTgt spid="51"/>
                                            </p:tgtEl>
                                          </p:cBhvr>
                                        </p:animEffect>
                                      </p:childTnLst>
                                    </p:cTn>
                                  </p:par>
                                  <p:par>
                                    <p:cTn id="48" presetID="53" presetClass="entr" presetSubtype="16"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par>
                                    <p:cTn id="53" presetID="53" presetClass="entr" presetSubtype="16"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up)">
                                          <p:cBhvr>
                                            <p:cTn id="61" dur="500"/>
                                            <p:tgtEl>
                                              <p:spTgt spid="55"/>
                                            </p:tgtEl>
                                          </p:cBhvr>
                                        </p:animEffect>
                                      </p:childTnLst>
                                    </p:cTn>
                                  </p:par>
                                </p:childTnLst>
                              </p:cTn>
                            </p:par>
                            <p:par>
                              <p:cTn id="62" fill="hold">
                                <p:stCondLst>
                                  <p:cond delay="3500"/>
                                </p:stCondLst>
                                <p:childTnLst>
                                  <p:par>
                                    <p:cTn id="63" presetID="22" presetClass="entr" presetSubtype="1" fill="hold"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up)">
                                          <p:cBhvr>
                                            <p:cTn id="65" dur="500"/>
                                            <p:tgtEl>
                                              <p:spTgt spid="58"/>
                                            </p:tgtEl>
                                          </p:cBhvr>
                                        </p:animEffect>
                                      </p:childTnLst>
                                    </p:cTn>
                                  </p:par>
                                </p:childTnLst>
                              </p:cTn>
                            </p:par>
                            <p:par>
                              <p:cTn id="66" fill="hold">
                                <p:stCondLst>
                                  <p:cond delay="4000"/>
                                </p:stCondLst>
                                <p:childTnLst>
                                  <p:par>
                                    <p:cTn id="67" presetID="22" presetClass="entr" presetSubtype="1"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up)">
                                          <p:cBhvr>
                                            <p:cTn id="69" dur="500"/>
                                            <p:tgtEl>
                                              <p:spTgt spid="61"/>
                                            </p:tgtEl>
                                          </p:cBhvr>
                                        </p:animEffect>
                                      </p:childTnLst>
                                    </p:cTn>
                                  </p:par>
                                </p:childTnLst>
                              </p:cTn>
                            </p:par>
                            <p:par>
                              <p:cTn id="70" fill="hold">
                                <p:stCondLst>
                                  <p:cond delay="4500"/>
                                </p:stCondLst>
                                <p:childTnLst>
                                  <p:par>
                                    <p:cTn id="71" presetID="22" presetClass="entr" presetSubtype="1"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up)">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6" grpId="0" animBg="1"/>
          <p:bldP spid="37" grpId="0" animBg="1"/>
          <p:bldP spid="43" grpId="0" animBg="1"/>
          <p:bldP spid="44" grpId="0" animBg="1"/>
          <p:bldP spid="49" grpId="0" animBg="1"/>
          <p:bldP spid="50"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0" y="-3631"/>
            <a:ext cx="2452914" cy="1289897"/>
          </a:xfrm>
          <a:prstGeom prst="rect">
            <a:avLst/>
          </a:prstGeom>
        </p:spPr>
      </p:pic>
      <p:pic>
        <p:nvPicPr>
          <p:cNvPr id="15" name="图片 14"/>
          <p:cNvPicPr>
            <a:picLocks noChangeAspect="1"/>
          </p:cNvPicPr>
          <p:nvPr/>
        </p:nvPicPr>
        <p:blipFill rotWithShape="1">
          <a:blip r:embed="rId4" cstate="screen"/>
          <a:srcRect/>
          <a:stretch>
            <a:fillRect/>
          </a:stretch>
        </p:blipFill>
        <p:spPr>
          <a:xfrm>
            <a:off x="5950856" y="181837"/>
            <a:ext cx="6241143" cy="6160906"/>
          </a:xfrm>
          <a:prstGeom prst="rect">
            <a:avLst/>
          </a:prstGeom>
        </p:spPr>
      </p:pic>
      <p:pic>
        <p:nvPicPr>
          <p:cNvPr id="13" name="图片 12"/>
          <p:cNvPicPr>
            <a:picLocks noChangeAspect="1"/>
          </p:cNvPicPr>
          <p:nvPr/>
        </p:nvPicPr>
        <p:blipFill rotWithShape="1">
          <a:blip r:embed="rId5" cstate="screen"/>
          <a:srcRect/>
          <a:stretch>
            <a:fillRect/>
          </a:stretch>
        </p:blipFill>
        <p:spPr>
          <a:xfrm>
            <a:off x="1044608" y="746373"/>
            <a:ext cx="1893186" cy="1215574"/>
          </a:xfrm>
          <a:prstGeom prst="rect">
            <a:avLst/>
          </a:prstGeom>
        </p:spPr>
      </p:pic>
      <p:sp>
        <p:nvSpPr>
          <p:cNvPr id="16" name="文本框 30"/>
          <p:cNvSpPr txBox="1">
            <a:spLocks noChangeArrowheads="1"/>
          </p:cNvSpPr>
          <p:nvPr/>
        </p:nvSpPr>
        <p:spPr bwMode="auto">
          <a:xfrm>
            <a:off x="5950856" y="2644062"/>
            <a:ext cx="4128053" cy="830997"/>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zh-CN" altLang="en-US" sz="4800" spc="300" dirty="0">
                <a:solidFill>
                  <a:srgbClr val="297949"/>
                </a:solidFill>
                <a:latin typeface="+mn-lt"/>
                <a:ea typeface="+mn-ea"/>
                <a:cs typeface="+mn-ea"/>
                <a:sym typeface="+mn-lt"/>
              </a:rPr>
              <a:t>活动参与人员</a:t>
            </a:r>
          </a:p>
        </p:txBody>
      </p:sp>
      <p:sp>
        <p:nvSpPr>
          <p:cNvPr id="17" name="矩形 16"/>
          <p:cNvSpPr/>
          <p:nvPr/>
        </p:nvSpPr>
        <p:spPr>
          <a:xfrm>
            <a:off x="5972954" y="3551024"/>
            <a:ext cx="4616626" cy="1705403"/>
          </a:xfrm>
          <a:prstGeom prst="rect">
            <a:avLst/>
          </a:prstGeom>
        </p:spPr>
        <p:txBody>
          <a:bodyPr wrap="square">
            <a:spAutoFit/>
            <a:scene3d>
              <a:camera prst="orthographicFront"/>
              <a:lightRig rig="threePt" dir="t"/>
            </a:scene3d>
            <a:sp3d contourW="12700"/>
          </a:bodyPr>
          <a:lstStyle/>
          <a:p>
            <a:pPr>
              <a:lnSpc>
                <a:spcPct val="150000"/>
              </a:lnSpc>
            </a:pPr>
            <a:r>
              <a:rPr lang="en-US" altLang="zh-CN" dirty="0">
                <a:solidFill>
                  <a:srgbClr val="297949"/>
                </a:solidFill>
                <a:cs typeface="+mn-ea"/>
                <a:sym typeface="+mn-lt"/>
              </a:rPr>
              <a:t>Double-click here to add your text message content Double-click here to add your text message content</a:t>
            </a:r>
          </a:p>
          <a:p>
            <a:pPr>
              <a:lnSpc>
                <a:spcPct val="150000"/>
              </a:lnSpc>
            </a:pPr>
            <a:endParaRPr lang="en-US" altLang="zh-CN" dirty="0">
              <a:solidFill>
                <a:srgbClr val="297949"/>
              </a:solidFill>
              <a:cs typeface="+mn-ea"/>
              <a:sym typeface="+mn-lt"/>
            </a:endParaRPr>
          </a:p>
        </p:txBody>
      </p:sp>
      <p:sp>
        <p:nvSpPr>
          <p:cNvPr id="20" name="文本框 30"/>
          <p:cNvSpPr txBox="1">
            <a:spLocks noChangeArrowheads="1"/>
          </p:cNvSpPr>
          <p:nvPr/>
        </p:nvSpPr>
        <p:spPr bwMode="auto">
          <a:xfrm>
            <a:off x="3009573" y="2566139"/>
            <a:ext cx="2002471" cy="1862048"/>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11500" dirty="0">
                <a:solidFill>
                  <a:srgbClr val="297949"/>
                </a:solidFill>
                <a:latin typeface="+mn-lt"/>
                <a:ea typeface="+mn-ea"/>
                <a:cs typeface="+mn-ea"/>
                <a:sym typeface="+mn-lt"/>
              </a:rPr>
              <a:t>03</a:t>
            </a:r>
            <a:endParaRPr lang="zh-CN" altLang="en-US" sz="11500" dirty="0">
              <a:solidFill>
                <a:srgbClr val="297949"/>
              </a:solidFill>
              <a:latin typeface="+mn-lt"/>
              <a:ea typeface="+mn-ea"/>
              <a:cs typeface="+mn-ea"/>
              <a:sym typeface="+mn-lt"/>
            </a:endParaRPr>
          </a:p>
        </p:txBody>
      </p:sp>
      <p:pic>
        <p:nvPicPr>
          <p:cNvPr id="14" name="图片 13"/>
          <p:cNvPicPr>
            <a:picLocks noChangeAspect="1"/>
          </p:cNvPicPr>
          <p:nvPr/>
        </p:nvPicPr>
        <p:blipFill>
          <a:blip r:embed="rId6" cstate="screen"/>
          <a:srcRect/>
          <a:stretch>
            <a:fillRect/>
          </a:stretch>
        </p:blipFill>
        <p:spPr>
          <a:xfrm>
            <a:off x="1602420" y="969465"/>
            <a:ext cx="4766541" cy="4919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800" decel="100000"/>
                                        <p:tgtEl>
                                          <p:spTgt spid="16"/>
                                        </p:tgtEl>
                                      </p:cBhvr>
                                    </p:animEffect>
                                    <p:anim calcmode="lin" valueType="num">
                                      <p:cBhvr>
                                        <p:cTn id="12" dur="800" decel="100000" fill="hold"/>
                                        <p:tgtEl>
                                          <p:spTgt spid="16"/>
                                        </p:tgtEl>
                                        <p:attrNameLst>
                                          <p:attrName>style.rotation</p:attrName>
                                        </p:attrNameLst>
                                      </p:cBhvr>
                                      <p:tavLst>
                                        <p:tav tm="0">
                                          <p:val>
                                            <p:fltVal val="-90"/>
                                          </p:val>
                                        </p:tav>
                                        <p:tav tm="100000">
                                          <p:val>
                                            <p:fltVal val="0"/>
                                          </p:val>
                                        </p:tav>
                                      </p:tavLst>
                                    </p:anim>
                                    <p:anim calcmode="lin" valueType="num">
                                      <p:cBhvr>
                                        <p:cTn id="13" dur="800" decel="100000" fill="hold"/>
                                        <p:tgtEl>
                                          <p:spTgt spid="16"/>
                                        </p:tgtEl>
                                        <p:attrNameLst>
                                          <p:attrName>ppt_x</p:attrName>
                                        </p:attrNameLst>
                                      </p:cBhvr>
                                      <p:tavLst>
                                        <p:tav tm="0">
                                          <p:val>
                                            <p:strVal val="#ppt_x+0.4"/>
                                          </p:val>
                                        </p:tav>
                                        <p:tav tm="100000">
                                          <p:val>
                                            <p:strVal val="#ppt_x-0.05"/>
                                          </p:val>
                                        </p:tav>
                                      </p:tavLst>
                                    </p:anim>
                                    <p:anim calcmode="lin" valueType="num">
                                      <p:cBhvr>
                                        <p:cTn id="14" dur="800" decel="100000" fill="hold"/>
                                        <p:tgtEl>
                                          <p:spTgt spid="1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 calcmode="lin" valueType="num">
                                      <p:cBhvr>
                                        <p:cTn id="22" dur="500" fill="hold"/>
                                        <p:tgtEl>
                                          <p:spTgt spid="17"/>
                                        </p:tgtEl>
                                        <p:attrNameLst>
                                          <p:attrName>style.rotation</p:attrName>
                                        </p:attrNameLst>
                                      </p:cBhvr>
                                      <p:tavLst>
                                        <p:tav tm="0">
                                          <p:val>
                                            <p:fltVal val="360"/>
                                          </p:val>
                                        </p:tav>
                                        <p:tav tm="100000">
                                          <p:val>
                                            <p:fltVal val="0"/>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8"/>
          <p:cNvSpPr/>
          <p:nvPr/>
        </p:nvSpPr>
        <p:spPr bwMode="auto">
          <a:xfrm>
            <a:off x="922478" y="3894637"/>
            <a:ext cx="2622269" cy="2069627"/>
          </a:xfrm>
          <a:prstGeom prst="cube">
            <a:avLst/>
          </a:prstGeom>
          <a:solidFill>
            <a:srgbClr val="97CF60"/>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6" name="Freeform 5"/>
          <p:cNvSpPr/>
          <p:nvPr/>
        </p:nvSpPr>
        <p:spPr bwMode="auto">
          <a:xfrm>
            <a:off x="3187917" y="3869635"/>
            <a:ext cx="2811446" cy="2063646"/>
          </a:xfrm>
          <a:prstGeom prst="cube">
            <a:avLst/>
          </a:prstGeom>
          <a:solidFill>
            <a:srgbClr val="297949"/>
          </a:solidFill>
          <a:ln w="28575">
            <a:noFill/>
            <a:round/>
          </a:ln>
        </p:spPr>
        <p:txBody>
          <a:bodyPr vert="horz" wrap="square" lIns="91440" tIns="45720" rIns="91440" bIns="45720" numCol="1" anchor="t" anchorCtr="0" compatLnSpc="1"/>
          <a:lstStyle/>
          <a:p>
            <a:endParaRPr lang="zh-CN" altLang="en-US" dirty="0">
              <a:cs typeface="+mn-ea"/>
              <a:sym typeface="+mn-lt"/>
            </a:endParaRPr>
          </a:p>
        </p:txBody>
      </p:sp>
      <p:sp>
        <p:nvSpPr>
          <p:cNvPr id="37" name="Freeform 6"/>
          <p:cNvSpPr/>
          <p:nvPr/>
        </p:nvSpPr>
        <p:spPr bwMode="auto">
          <a:xfrm>
            <a:off x="5712800" y="3838652"/>
            <a:ext cx="2809286" cy="2063646"/>
          </a:xfrm>
          <a:prstGeom prst="cube">
            <a:avLst/>
          </a:prstGeom>
          <a:solidFill>
            <a:srgbClr val="97CF60"/>
          </a:solidFill>
          <a:ln w="28575">
            <a:noFill/>
            <a:round/>
          </a:ln>
        </p:spPr>
        <p:txBody>
          <a:bodyPr vert="horz" wrap="square" lIns="91440" tIns="45720" rIns="91440" bIns="45720" numCol="1" anchor="t" anchorCtr="0" compatLnSpc="1"/>
          <a:lstStyle/>
          <a:p>
            <a:endParaRPr lang="zh-CN" altLang="en-US">
              <a:cs typeface="+mn-ea"/>
              <a:sym typeface="+mn-lt"/>
            </a:endParaRPr>
          </a:p>
        </p:txBody>
      </p:sp>
      <p:sp>
        <p:nvSpPr>
          <p:cNvPr id="38" name="Freeform 7"/>
          <p:cNvSpPr/>
          <p:nvPr/>
        </p:nvSpPr>
        <p:spPr bwMode="auto">
          <a:xfrm>
            <a:off x="8264802" y="3838038"/>
            <a:ext cx="2906456" cy="2069627"/>
          </a:xfrm>
          <a:prstGeom prst="cube">
            <a:avLst/>
          </a:prstGeom>
          <a:solidFill>
            <a:srgbClr val="297949"/>
          </a:solidFill>
          <a:ln w="28575">
            <a:noFill/>
            <a:round/>
          </a:ln>
        </p:spPr>
        <p:txBody>
          <a:bodyPr vert="horz" wrap="square" lIns="91440" tIns="45720" rIns="91440" bIns="45720" numCol="1" anchor="t" anchorCtr="0" compatLnSpc="1"/>
          <a:lstStyle/>
          <a:p>
            <a:endParaRPr lang="zh-CN" altLang="en-US">
              <a:cs typeface="+mn-ea"/>
              <a:sym typeface="+mn-lt"/>
            </a:endParaRPr>
          </a:p>
        </p:txBody>
      </p:sp>
      <p:grpSp>
        <p:nvGrpSpPr>
          <p:cNvPr id="40" name="组合 39"/>
          <p:cNvGrpSpPr/>
          <p:nvPr/>
        </p:nvGrpSpPr>
        <p:grpSpPr>
          <a:xfrm>
            <a:off x="8910089" y="4394496"/>
            <a:ext cx="475052" cy="682348"/>
            <a:chOff x="9410834" y="2025648"/>
            <a:chExt cx="475052" cy="682348"/>
          </a:xfrm>
          <a:solidFill>
            <a:schemeClr val="bg1"/>
          </a:solidFill>
        </p:grpSpPr>
        <p:sp>
          <p:nvSpPr>
            <p:cNvPr id="41" name="Freeform 9"/>
            <p:cNvSpPr/>
            <p:nvPr/>
          </p:nvSpPr>
          <p:spPr bwMode="auto">
            <a:xfrm>
              <a:off x="9503685" y="2081791"/>
              <a:ext cx="86373" cy="51824"/>
            </a:xfrm>
            <a:custGeom>
              <a:avLst/>
              <a:gdLst>
                <a:gd name="T0" fmla="*/ 15 w 17"/>
                <a:gd name="T1" fmla="*/ 0 h 10"/>
                <a:gd name="T2" fmla="*/ 15 w 17"/>
                <a:gd name="T3" fmla="*/ 0 h 10"/>
                <a:gd name="T4" fmla="*/ 14 w 17"/>
                <a:gd name="T5" fmla="*/ 0 h 10"/>
                <a:gd name="T6" fmla="*/ 14 w 17"/>
                <a:gd name="T7" fmla="*/ 0 h 10"/>
                <a:gd name="T8" fmla="*/ 1 w 17"/>
                <a:gd name="T9" fmla="*/ 6 h 10"/>
                <a:gd name="T10" fmla="*/ 1 w 17"/>
                <a:gd name="T11" fmla="*/ 6 h 10"/>
                <a:gd name="T12" fmla="*/ 1 w 17"/>
                <a:gd name="T13" fmla="*/ 7 h 10"/>
                <a:gd name="T14" fmla="*/ 0 w 17"/>
                <a:gd name="T15" fmla="*/ 8 h 10"/>
                <a:gd name="T16" fmla="*/ 1 w 17"/>
                <a:gd name="T17" fmla="*/ 9 h 10"/>
                <a:gd name="T18" fmla="*/ 2 w 17"/>
                <a:gd name="T19" fmla="*/ 10 h 10"/>
                <a:gd name="T20" fmla="*/ 2 w 17"/>
                <a:gd name="T21" fmla="*/ 10 h 10"/>
                <a:gd name="T22" fmla="*/ 3 w 17"/>
                <a:gd name="T23" fmla="*/ 10 h 10"/>
                <a:gd name="T24" fmla="*/ 3 w 17"/>
                <a:gd name="T25" fmla="*/ 10 h 10"/>
                <a:gd name="T26" fmla="*/ 16 w 17"/>
                <a:gd name="T27" fmla="*/ 4 h 10"/>
                <a:gd name="T28" fmla="*/ 16 w 17"/>
                <a:gd name="T29" fmla="*/ 4 h 10"/>
                <a:gd name="T30" fmla="*/ 16 w 17"/>
                <a:gd name="T31" fmla="*/ 3 h 10"/>
                <a:gd name="T32" fmla="*/ 17 w 17"/>
                <a:gd name="T33" fmla="*/ 2 h 10"/>
                <a:gd name="T34" fmla="*/ 16 w 17"/>
                <a:gd name="T35" fmla="*/ 1 h 10"/>
                <a:gd name="T36" fmla="*/ 15 w 17"/>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0">
                  <a:moveTo>
                    <a:pt x="15" y="0"/>
                  </a:moveTo>
                  <a:cubicBezTo>
                    <a:pt x="15" y="0"/>
                    <a:pt x="15" y="0"/>
                    <a:pt x="15" y="0"/>
                  </a:cubicBezTo>
                  <a:cubicBezTo>
                    <a:pt x="14" y="0"/>
                    <a:pt x="14" y="0"/>
                    <a:pt x="14" y="0"/>
                  </a:cubicBezTo>
                  <a:cubicBezTo>
                    <a:pt x="14" y="0"/>
                    <a:pt x="14" y="0"/>
                    <a:pt x="14" y="0"/>
                  </a:cubicBezTo>
                  <a:cubicBezTo>
                    <a:pt x="1" y="6"/>
                    <a:pt x="1" y="6"/>
                    <a:pt x="1" y="6"/>
                  </a:cubicBezTo>
                  <a:cubicBezTo>
                    <a:pt x="1" y="6"/>
                    <a:pt x="1" y="6"/>
                    <a:pt x="1" y="6"/>
                  </a:cubicBezTo>
                  <a:cubicBezTo>
                    <a:pt x="1" y="7"/>
                    <a:pt x="1" y="7"/>
                    <a:pt x="1" y="7"/>
                  </a:cubicBezTo>
                  <a:cubicBezTo>
                    <a:pt x="0" y="7"/>
                    <a:pt x="0" y="8"/>
                    <a:pt x="0" y="8"/>
                  </a:cubicBezTo>
                  <a:cubicBezTo>
                    <a:pt x="1" y="9"/>
                    <a:pt x="1" y="9"/>
                    <a:pt x="1" y="9"/>
                  </a:cubicBezTo>
                  <a:cubicBezTo>
                    <a:pt x="1" y="10"/>
                    <a:pt x="1" y="10"/>
                    <a:pt x="2" y="10"/>
                  </a:cubicBezTo>
                  <a:cubicBezTo>
                    <a:pt x="2" y="10"/>
                    <a:pt x="2" y="10"/>
                    <a:pt x="2" y="10"/>
                  </a:cubicBezTo>
                  <a:cubicBezTo>
                    <a:pt x="3" y="10"/>
                    <a:pt x="3" y="10"/>
                    <a:pt x="3" y="10"/>
                  </a:cubicBezTo>
                  <a:cubicBezTo>
                    <a:pt x="3" y="10"/>
                    <a:pt x="3" y="10"/>
                    <a:pt x="3" y="10"/>
                  </a:cubicBezTo>
                  <a:cubicBezTo>
                    <a:pt x="16" y="4"/>
                    <a:pt x="16" y="4"/>
                    <a:pt x="16" y="4"/>
                  </a:cubicBezTo>
                  <a:cubicBezTo>
                    <a:pt x="16" y="4"/>
                    <a:pt x="16" y="4"/>
                    <a:pt x="16" y="4"/>
                  </a:cubicBezTo>
                  <a:cubicBezTo>
                    <a:pt x="16" y="3"/>
                    <a:pt x="16" y="3"/>
                    <a:pt x="16" y="3"/>
                  </a:cubicBezTo>
                  <a:cubicBezTo>
                    <a:pt x="17" y="3"/>
                    <a:pt x="17" y="2"/>
                    <a:pt x="17" y="2"/>
                  </a:cubicBezTo>
                  <a:cubicBezTo>
                    <a:pt x="16" y="1"/>
                    <a:pt x="16" y="1"/>
                    <a:pt x="16" y="1"/>
                  </a:cubicBezTo>
                  <a:cubicBezTo>
                    <a:pt x="16" y="0"/>
                    <a:pt x="16" y="0"/>
                    <a:pt x="15"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42" name="Freeform 10"/>
            <p:cNvSpPr/>
            <p:nvPr/>
          </p:nvSpPr>
          <p:spPr bwMode="auto">
            <a:xfrm>
              <a:off x="9523119" y="2112021"/>
              <a:ext cx="77736" cy="51824"/>
            </a:xfrm>
            <a:custGeom>
              <a:avLst/>
              <a:gdLst>
                <a:gd name="T0" fmla="*/ 13 w 15"/>
                <a:gd name="T1" fmla="*/ 0 h 10"/>
                <a:gd name="T2" fmla="*/ 0 w 15"/>
                <a:gd name="T3" fmla="*/ 6 h 10"/>
                <a:gd name="T4" fmla="*/ 0 w 15"/>
                <a:gd name="T5" fmla="*/ 7 h 10"/>
                <a:gd name="T6" fmla="*/ 1 w 15"/>
                <a:gd name="T7" fmla="*/ 8 h 10"/>
                <a:gd name="T8" fmla="*/ 1 w 15"/>
                <a:gd name="T9" fmla="*/ 8 h 10"/>
                <a:gd name="T10" fmla="*/ 1 w 15"/>
                <a:gd name="T11" fmla="*/ 8 h 10"/>
                <a:gd name="T12" fmla="*/ 2 w 15"/>
                <a:gd name="T13" fmla="*/ 10 h 10"/>
                <a:gd name="T14" fmla="*/ 15 w 15"/>
                <a:gd name="T15" fmla="*/ 5 h 10"/>
                <a:gd name="T16" fmla="*/ 13 w 15"/>
                <a:gd name="T17" fmla="*/ 2 h 10"/>
                <a:gd name="T18" fmla="*/ 13 w 15"/>
                <a:gd name="T19" fmla="*/ 2 h 10"/>
                <a:gd name="T20" fmla="*/ 13 w 15"/>
                <a:gd name="T21" fmla="*/ 1 h 10"/>
                <a:gd name="T22" fmla="*/ 13 w 15"/>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0">
                  <a:moveTo>
                    <a:pt x="13" y="0"/>
                  </a:moveTo>
                  <a:cubicBezTo>
                    <a:pt x="0" y="6"/>
                    <a:pt x="0" y="6"/>
                    <a:pt x="0" y="6"/>
                  </a:cubicBezTo>
                  <a:cubicBezTo>
                    <a:pt x="0" y="7"/>
                    <a:pt x="0" y="7"/>
                    <a:pt x="0" y="7"/>
                  </a:cubicBezTo>
                  <a:cubicBezTo>
                    <a:pt x="0" y="7"/>
                    <a:pt x="1" y="8"/>
                    <a:pt x="1" y="8"/>
                  </a:cubicBezTo>
                  <a:cubicBezTo>
                    <a:pt x="1" y="8"/>
                    <a:pt x="1" y="8"/>
                    <a:pt x="1" y="8"/>
                  </a:cubicBezTo>
                  <a:cubicBezTo>
                    <a:pt x="1" y="8"/>
                    <a:pt x="1" y="8"/>
                    <a:pt x="1" y="8"/>
                  </a:cubicBezTo>
                  <a:cubicBezTo>
                    <a:pt x="2" y="10"/>
                    <a:pt x="2" y="10"/>
                    <a:pt x="2" y="10"/>
                  </a:cubicBezTo>
                  <a:cubicBezTo>
                    <a:pt x="15" y="5"/>
                    <a:pt x="15" y="5"/>
                    <a:pt x="15" y="5"/>
                  </a:cubicBezTo>
                  <a:cubicBezTo>
                    <a:pt x="13" y="2"/>
                    <a:pt x="13" y="2"/>
                    <a:pt x="13" y="2"/>
                  </a:cubicBezTo>
                  <a:cubicBezTo>
                    <a:pt x="13" y="2"/>
                    <a:pt x="13" y="2"/>
                    <a:pt x="13" y="2"/>
                  </a:cubicBezTo>
                  <a:cubicBezTo>
                    <a:pt x="13" y="2"/>
                    <a:pt x="13" y="1"/>
                    <a:pt x="13" y="1"/>
                  </a:cubicBezTo>
                  <a:cubicBezTo>
                    <a:pt x="13" y="0"/>
                    <a:pt x="13" y="0"/>
                    <a:pt x="13"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56" name="Freeform 11"/>
            <p:cNvSpPr/>
            <p:nvPr/>
          </p:nvSpPr>
          <p:spPr bwMode="auto">
            <a:xfrm>
              <a:off x="9518801" y="2641057"/>
              <a:ext cx="328218" cy="30231"/>
            </a:xfrm>
            <a:custGeom>
              <a:avLst/>
              <a:gdLst>
                <a:gd name="T0" fmla="*/ 63 w 64"/>
                <a:gd name="T1" fmla="*/ 0 h 6"/>
                <a:gd name="T2" fmla="*/ 1 w 64"/>
                <a:gd name="T3" fmla="*/ 0 h 6"/>
                <a:gd name="T4" fmla="*/ 0 w 64"/>
                <a:gd name="T5" fmla="*/ 2 h 6"/>
                <a:gd name="T6" fmla="*/ 0 w 64"/>
                <a:gd name="T7" fmla="*/ 6 h 6"/>
                <a:gd name="T8" fmla="*/ 64 w 64"/>
                <a:gd name="T9" fmla="*/ 6 h 6"/>
                <a:gd name="T10" fmla="*/ 64 w 64"/>
                <a:gd name="T11" fmla="*/ 2 h 6"/>
                <a:gd name="T12" fmla="*/ 63 w 6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4" h="6">
                  <a:moveTo>
                    <a:pt x="63" y="0"/>
                  </a:moveTo>
                  <a:cubicBezTo>
                    <a:pt x="1" y="0"/>
                    <a:pt x="1" y="0"/>
                    <a:pt x="1" y="0"/>
                  </a:cubicBezTo>
                  <a:cubicBezTo>
                    <a:pt x="0" y="1"/>
                    <a:pt x="0" y="1"/>
                    <a:pt x="0" y="2"/>
                  </a:cubicBezTo>
                  <a:cubicBezTo>
                    <a:pt x="0" y="6"/>
                    <a:pt x="0" y="6"/>
                    <a:pt x="0" y="6"/>
                  </a:cubicBezTo>
                  <a:cubicBezTo>
                    <a:pt x="64" y="6"/>
                    <a:pt x="64" y="6"/>
                    <a:pt x="64" y="6"/>
                  </a:cubicBezTo>
                  <a:cubicBezTo>
                    <a:pt x="64" y="2"/>
                    <a:pt x="64" y="2"/>
                    <a:pt x="64" y="2"/>
                  </a:cubicBezTo>
                  <a:cubicBezTo>
                    <a:pt x="64" y="1"/>
                    <a:pt x="64" y="1"/>
                    <a:pt x="63"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57" name="Freeform 12"/>
            <p:cNvSpPr/>
            <p:nvPr/>
          </p:nvSpPr>
          <p:spPr bwMode="auto">
            <a:xfrm>
              <a:off x="9484251" y="2025648"/>
              <a:ext cx="86373" cy="75576"/>
            </a:xfrm>
            <a:custGeom>
              <a:avLst/>
              <a:gdLst>
                <a:gd name="T0" fmla="*/ 12 w 17"/>
                <a:gd name="T1" fmla="*/ 0 h 15"/>
                <a:gd name="T2" fmla="*/ 12 w 17"/>
                <a:gd name="T3" fmla="*/ 0 h 15"/>
                <a:gd name="T4" fmla="*/ 0 w 17"/>
                <a:gd name="T5" fmla="*/ 5 h 15"/>
                <a:gd name="T6" fmla="*/ 0 w 17"/>
                <a:gd name="T7" fmla="*/ 6 h 15"/>
                <a:gd name="T8" fmla="*/ 4 w 17"/>
                <a:gd name="T9" fmla="*/ 15 h 15"/>
                <a:gd name="T10" fmla="*/ 17 w 17"/>
                <a:gd name="T11" fmla="*/ 9 h 15"/>
                <a:gd name="T12" fmla="*/ 13 w 17"/>
                <a:gd name="T13" fmla="*/ 0 h 15"/>
                <a:gd name="T14" fmla="*/ 12 w 1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2" y="0"/>
                  </a:moveTo>
                  <a:cubicBezTo>
                    <a:pt x="12" y="0"/>
                    <a:pt x="12" y="0"/>
                    <a:pt x="12" y="0"/>
                  </a:cubicBezTo>
                  <a:cubicBezTo>
                    <a:pt x="0" y="5"/>
                    <a:pt x="0" y="5"/>
                    <a:pt x="0" y="5"/>
                  </a:cubicBezTo>
                  <a:cubicBezTo>
                    <a:pt x="0" y="5"/>
                    <a:pt x="0" y="6"/>
                    <a:pt x="0" y="6"/>
                  </a:cubicBezTo>
                  <a:cubicBezTo>
                    <a:pt x="4" y="15"/>
                    <a:pt x="4" y="15"/>
                    <a:pt x="4" y="15"/>
                  </a:cubicBezTo>
                  <a:cubicBezTo>
                    <a:pt x="17" y="9"/>
                    <a:pt x="17" y="9"/>
                    <a:pt x="17" y="9"/>
                  </a:cubicBezTo>
                  <a:cubicBezTo>
                    <a:pt x="13" y="0"/>
                    <a:pt x="13" y="0"/>
                    <a:pt x="13" y="0"/>
                  </a:cubicBezTo>
                  <a:cubicBezTo>
                    <a:pt x="13" y="0"/>
                    <a:pt x="12" y="0"/>
                    <a:pt x="12"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58" name="Freeform 13"/>
            <p:cNvSpPr/>
            <p:nvPr/>
          </p:nvSpPr>
          <p:spPr bwMode="auto">
            <a:xfrm>
              <a:off x="9477773" y="2682084"/>
              <a:ext cx="408113" cy="25912"/>
            </a:xfrm>
            <a:custGeom>
              <a:avLst/>
              <a:gdLst>
                <a:gd name="T0" fmla="*/ 185 w 189"/>
                <a:gd name="T1" fmla="*/ 0 h 12"/>
                <a:gd name="T2" fmla="*/ 5 w 189"/>
                <a:gd name="T3" fmla="*/ 0 h 12"/>
                <a:gd name="T4" fmla="*/ 5 w 189"/>
                <a:gd name="T5" fmla="*/ 2 h 12"/>
                <a:gd name="T6" fmla="*/ 0 w 189"/>
                <a:gd name="T7" fmla="*/ 2 h 12"/>
                <a:gd name="T8" fmla="*/ 0 w 189"/>
                <a:gd name="T9" fmla="*/ 12 h 12"/>
                <a:gd name="T10" fmla="*/ 189 w 189"/>
                <a:gd name="T11" fmla="*/ 12 h 12"/>
                <a:gd name="T12" fmla="*/ 189 w 189"/>
                <a:gd name="T13" fmla="*/ 2 h 12"/>
                <a:gd name="T14" fmla="*/ 185 w 189"/>
                <a:gd name="T15" fmla="*/ 2 h 12"/>
                <a:gd name="T16" fmla="*/ 185 w 18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2">
                  <a:moveTo>
                    <a:pt x="185" y="0"/>
                  </a:moveTo>
                  <a:lnTo>
                    <a:pt x="5" y="0"/>
                  </a:lnTo>
                  <a:lnTo>
                    <a:pt x="5" y="2"/>
                  </a:lnTo>
                  <a:lnTo>
                    <a:pt x="0" y="2"/>
                  </a:lnTo>
                  <a:lnTo>
                    <a:pt x="0" y="12"/>
                  </a:lnTo>
                  <a:lnTo>
                    <a:pt x="189" y="12"/>
                  </a:lnTo>
                  <a:lnTo>
                    <a:pt x="189" y="2"/>
                  </a:lnTo>
                  <a:lnTo>
                    <a:pt x="185" y="2"/>
                  </a:lnTo>
                  <a:lnTo>
                    <a:pt x="185" y="0"/>
                  </a:lnTo>
                  <a:close/>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59" name="Freeform 14"/>
            <p:cNvSpPr/>
            <p:nvPr/>
          </p:nvSpPr>
          <p:spPr bwMode="auto">
            <a:xfrm>
              <a:off x="9477773" y="2682084"/>
              <a:ext cx="408113" cy="25912"/>
            </a:xfrm>
            <a:custGeom>
              <a:avLst/>
              <a:gdLst>
                <a:gd name="T0" fmla="*/ 185 w 189"/>
                <a:gd name="T1" fmla="*/ 0 h 12"/>
                <a:gd name="T2" fmla="*/ 5 w 189"/>
                <a:gd name="T3" fmla="*/ 0 h 12"/>
                <a:gd name="T4" fmla="*/ 5 w 189"/>
                <a:gd name="T5" fmla="*/ 2 h 12"/>
                <a:gd name="T6" fmla="*/ 0 w 189"/>
                <a:gd name="T7" fmla="*/ 2 h 12"/>
                <a:gd name="T8" fmla="*/ 0 w 189"/>
                <a:gd name="T9" fmla="*/ 12 h 12"/>
                <a:gd name="T10" fmla="*/ 189 w 189"/>
                <a:gd name="T11" fmla="*/ 12 h 12"/>
                <a:gd name="T12" fmla="*/ 189 w 189"/>
                <a:gd name="T13" fmla="*/ 2 h 12"/>
                <a:gd name="T14" fmla="*/ 185 w 189"/>
                <a:gd name="T15" fmla="*/ 2 h 12"/>
                <a:gd name="T16" fmla="*/ 185 w 18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2">
                  <a:moveTo>
                    <a:pt x="185" y="0"/>
                  </a:moveTo>
                  <a:lnTo>
                    <a:pt x="5" y="0"/>
                  </a:lnTo>
                  <a:lnTo>
                    <a:pt x="5" y="2"/>
                  </a:lnTo>
                  <a:lnTo>
                    <a:pt x="0" y="2"/>
                  </a:lnTo>
                  <a:lnTo>
                    <a:pt x="0" y="12"/>
                  </a:lnTo>
                  <a:lnTo>
                    <a:pt x="189" y="12"/>
                  </a:lnTo>
                  <a:lnTo>
                    <a:pt x="189" y="2"/>
                  </a:lnTo>
                  <a:lnTo>
                    <a:pt x="185" y="2"/>
                  </a:lnTo>
                  <a:lnTo>
                    <a:pt x="185" y="0"/>
                  </a:ln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60" name="Freeform 15"/>
            <p:cNvSpPr/>
            <p:nvPr/>
          </p:nvSpPr>
          <p:spPr bwMode="auto">
            <a:xfrm>
              <a:off x="9615970" y="2312839"/>
              <a:ext cx="71258" cy="41027"/>
            </a:xfrm>
            <a:custGeom>
              <a:avLst/>
              <a:gdLst>
                <a:gd name="T0" fmla="*/ 12 w 14"/>
                <a:gd name="T1" fmla="*/ 0 h 8"/>
                <a:gd name="T2" fmla="*/ 0 w 14"/>
                <a:gd name="T3" fmla="*/ 5 h 8"/>
                <a:gd name="T4" fmla="*/ 1 w 14"/>
                <a:gd name="T5" fmla="*/ 7 h 8"/>
                <a:gd name="T6" fmla="*/ 2 w 14"/>
                <a:gd name="T7" fmla="*/ 8 h 8"/>
                <a:gd name="T8" fmla="*/ 3 w 14"/>
                <a:gd name="T9" fmla="*/ 8 h 8"/>
                <a:gd name="T10" fmla="*/ 4 w 14"/>
                <a:gd name="T11" fmla="*/ 8 h 8"/>
                <a:gd name="T12" fmla="*/ 4 w 14"/>
                <a:gd name="T13" fmla="*/ 8 h 8"/>
                <a:gd name="T14" fmla="*/ 12 w 14"/>
                <a:gd name="T15" fmla="*/ 4 h 8"/>
                <a:gd name="T16" fmla="*/ 12 w 14"/>
                <a:gd name="T17" fmla="*/ 4 h 8"/>
                <a:gd name="T18" fmla="*/ 13 w 14"/>
                <a:gd name="T19" fmla="*/ 3 h 8"/>
                <a:gd name="T20" fmla="*/ 13 w 14"/>
                <a:gd name="T21" fmla="*/ 2 h 8"/>
                <a:gd name="T22" fmla="*/ 12 w 1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2" y="0"/>
                  </a:moveTo>
                  <a:cubicBezTo>
                    <a:pt x="0" y="5"/>
                    <a:pt x="0" y="5"/>
                    <a:pt x="0" y="5"/>
                  </a:cubicBezTo>
                  <a:cubicBezTo>
                    <a:pt x="1" y="7"/>
                    <a:pt x="1" y="7"/>
                    <a:pt x="1" y="7"/>
                  </a:cubicBezTo>
                  <a:cubicBezTo>
                    <a:pt x="2" y="8"/>
                    <a:pt x="2" y="8"/>
                    <a:pt x="2" y="8"/>
                  </a:cubicBezTo>
                  <a:cubicBezTo>
                    <a:pt x="2" y="8"/>
                    <a:pt x="3" y="8"/>
                    <a:pt x="3" y="8"/>
                  </a:cubicBezTo>
                  <a:cubicBezTo>
                    <a:pt x="4" y="8"/>
                    <a:pt x="4" y="8"/>
                    <a:pt x="4" y="8"/>
                  </a:cubicBezTo>
                  <a:cubicBezTo>
                    <a:pt x="4" y="8"/>
                    <a:pt x="4" y="8"/>
                    <a:pt x="4" y="8"/>
                  </a:cubicBezTo>
                  <a:cubicBezTo>
                    <a:pt x="12" y="4"/>
                    <a:pt x="12" y="4"/>
                    <a:pt x="12" y="4"/>
                  </a:cubicBezTo>
                  <a:cubicBezTo>
                    <a:pt x="12" y="4"/>
                    <a:pt x="12" y="4"/>
                    <a:pt x="12" y="4"/>
                  </a:cubicBezTo>
                  <a:cubicBezTo>
                    <a:pt x="13" y="3"/>
                    <a:pt x="13" y="3"/>
                    <a:pt x="13" y="3"/>
                  </a:cubicBezTo>
                  <a:cubicBezTo>
                    <a:pt x="14" y="3"/>
                    <a:pt x="14" y="2"/>
                    <a:pt x="13" y="2"/>
                  </a:cubicBezTo>
                  <a:cubicBezTo>
                    <a:pt x="12" y="0"/>
                    <a:pt x="12" y="0"/>
                    <a:pt x="12"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61" name="Freeform 16"/>
            <p:cNvSpPr/>
            <p:nvPr/>
          </p:nvSpPr>
          <p:spPr bwMode="auto">
            <a:xfrm>
              <a:off x="9641882" y="2343069"/>
              <a:ext cx="60461" cy="60461"/>
            </a:xfrm>
            <a:custGeom>
              <a:avLst/>
              <a:gdLst>
                <a:gd name="T0" fmla="*/ 8 w 12"/>
                <a:gd name="T1" fmla="*/ 0 h 12"/>
                <a:gd name="T2" fmla="*/ 0 w 12"/>
                <a:gd name="T3" fmla="*/ 4 h 12"/>
                <a:gd name="T4" fmla="*/ 3 w 12"/>
                <a:gd name="T5" fmla="*/ 11 h 12"/>
                <a:gd name="T6" fmla="*/ 4 w 12"/>
                <a:gd name="T7" fmla="*/ 12 h 12"/>
                <a:gd name="T8" fmla="*/ 4 w 12"/>
                <a:gd name="T9" fmla="*/ 12 h 12"/>
                <a:gd name="T10" fmla="*/ 12 w 12"/>
                <a:gd name="T11" fmla="*/ 9 h 12"/>
                <a:gd name="T12" fmla="*/ 12 w 12"/>
                <a:gd name="T13" fmla="*/ 7 h 12"/>
                <a:gd name="T14" fmla="*/ 8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8" y="0"/>
                  </a:moveTo>
                  <a:cubicBezTo>
                    <a:pt x="0" y="4"/>
                    <a:pt x="0" y="4"/>
                    <a:pt x="0" y="4"/>
                  </a:cubicBezTo>
                  <a:cubicBezTo>
                    <a:pt x="3" y="11"/>
                    <a:pt x="3" y="11"/>
                    <a:pt x="3" y="11"/>
                  </a:cubicBezTo>
                  <a:cubicBezTo>
                    <a:pt x="3" y="12"/>
                    <a:pt x="4" y="12"/>
                    <a:pt x="4" y="12"/>
                  </a:cubicBezTo>
                  <a:cubicBezTo>
                    <a:pt x="4" y="12"/>
                    <a:pt x="4" y="12"/>
                    <a:pt x="4" y="12"/>
                  </a:cubicBezTo>
                  <a:cubicBezTo>
                    <a:pt x="12" y="9"/>
                    <a:pt x="12" y="9"/>
                    <a:pt x="12" y="9"/>
                  </a:cubicBezTo>
                  <a:cubicBezTo>
                    <a:pt x="12" y="9"/>
                    <a:pt x="12" y="8"/>
                    <a:pt x="12" y="7"/>
                  </a:cubicBezTo>
                  <a:cubicBezTo>
                    <a:pt x="8" y="0"/>
                    <a:pt x="8" y="0"/>
                    <a:pt x="8"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62" name="Freeform 17"/>
            <p:cNvSpPr>
              <a:spLocks noEditPoints="1"/>
            </p:cNvSpPr>
            <p:nvPr/>
          </p:nvSpPr>
          <p:spPr bwMode="auto">
            <a:xfrm>
              <a:off x="9410834" y="2142252"/>
              <a:ext cx="410272" cy="492327"/>
            </a:xfrm>
            <a:custGeom>
              <a:avLst/>
              <a:gdLst>
                <a:gd name="T0" fmla="*/ 23 w 80"/>
                <a:gd name="T1" fmla="*/ 25 h 96"/>
                <a:gd name="T2" fmla="*/ 28 w 80"/>
                <a:gd name="T3" fmla="*/ 18 h 96"/>
                <a:gd name="T4" fmla="*/ 30 w 80"/>
                <a:gd name="T5" fmla="*/ 27 h 96"/>
                <a:gd name="T6" fmla="*/ 40 w 80"/>
                <a:gd name="T7" fmla="*/ 0 h 96"/>
                <a:gd name="T8" fmla="*/ 37 w 80"/>
                <a:gd name="T9" fmla="*/ 1 h 96"/>
                <a:gd name="T10" fmla="*/ 25 w 80"/>
                <a:gd name="T11" fmla="*/ 6 h 96"/>
                <a:gd name="T12" fmla="*/ 24 w 80"/>
                <a:gd name="T13" fmla="*/ 7 h 96"/>
                <a:gd name="T14" fmla="*/ 26 w 80"/>
                <a:gd name="T15" fmla="*/ 15 h 96"/>
                <a:gd name="T16" fmla="*/ 20 w 80"/>
                <a:gd name="T17" fmla="*/ 23 h 96"/>
                <a:gd name="T18" fmla="*/ 29 w 80"/>
                <a:gd name="T19" fmla="*/ 88 h 96"/>
                <a:gd name="T20" fmla="*/ 43 w 80"/>
                <a:gd name="T21" fmla="*/ 96 h 96"/>
                <a:gd name="T22" fmla="*/ 53 w 80"/>
                <a:gd name="T23" fmla="*/ 88 h 96"/>
                <a:gd name="T24" fmla="*/ 56 w 80"/>
                <a:gd name="T25" fmla="*/ 78 h 96"/>
                <a:gd name="T26" fmla="*/ 61 w 80"/>
                <a:gd name="T27" fmla="*/ 77 h 96"/>
                <a:gd name="T28" fmla="*/ 76 w 80"/>
                <a:gd name="T29" fmla="*/ 70 h 96"/>
                <a:gd name="T30" fmla="*/ 75 w 80"/>
                <a:gd name="T31" fmla="*/ 66 h 96"/>
                <a:gd name="T32" fmla="*/ 73 w 80"/>
                <a:gd name="T33" fmla="*/ 64 h 96"/>
                <a:gd name="T34" fmla="*/ 58 w 80"/>
                <a:gd name="T35" fmla="*/ 73 h 96"/>
                <a:gd name="T36" fmla="*/ 53 w 80"/>
                <a:gd name="T37" fmla="*/ 71 h 96"/>
                <a:gd name="T38" fmla="*/ 60 w 80"/>
                <a:gd name="T39" fmla="*/ 65 h 96"/>
                <a:gd name="T40" fmla="*/ 80 w 80"/>
                <a:gd name="T41" fmla="*/ 55 h 96"/>
                <a:gd name="T42" fmla="*/ 79 w 80"/>
                <a:gd name="T43" fmla="*/ 52 h 96"/>
                <a:gd name="T44" fmla="*/ 78 w 80"/>
                <a:gd name="T45" fmla="*/ 51 h 96"/>
                <a:gd name="T46" fmla="*/ 41 w 80"/>
                <a:gd name="T47" fmla="*/ 70 h 96"/>
                <a:gd name="T48" fmla="*/ 43 w 80"/>
                <a:gd name="T49" fmla="*/ 72 h 96"/>
                <a:gd name="T50" fmla="*/ 44 w 80"/>
                <a:gd name="T51" fmla="*/ 71 h 96"/>
                <a:gd name="T52" fmla="*/ 46 w 80"/>
                <a:gd name="T53" fmla="*/ 74 h 96"/>
                <a:gd name="T54" fmla="*/ 50 w 80"/>
                <a:gd name="T55" fmla="*/ 72 h 96"/>
                <a:gd name="T56" fmla="*/ 41 w 80"/>
                <a:gd name="T57" fmla="*/ 81 h 96"/>
                <a:gd name="T58" fmla="*/ 23 w 80"/>
                <a:gd name="T59" fmla="*/ 33 h 96"/>
                <a:gd name="T60" fmla="*/ 36 w 80"/>
                <a:gd name="T61" fmla="*/ 37 h 96"/>
                <a:gd name="T62" fmla="*/ 54 w 80"/>
                <a:gd name="T63" fmla="*/ 29 h 96"/>
                <a:gd name="T64" fmla="*/ 40 w 80"/>
                <a:gd name="T6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28" y="28"/>
                  </a:moveTo>
                  <a:cubicBezTo>
                    <a:pt x="26" y="28"/>
                    <a:pt x="24" y="27"/>
                    <a:pt x="23" y="25"/>
                  </a:cubicBezTo>
                  <a:cubicBezTo>
                    <a:pt x="22" y="22"/>
                    <a:pt x="23" y="19"/>
                    <a:pt x="26" y="18"/>
                  </a:cubicBezTo>
                  <a:cubicBezTo>
                    <a:pt x="27" y="18"/>
                    <a:pt x="27" y="18"/>
                    <a:pt x="28" y="18"/>
                  </a:cubicBezTo>
                  <a:cubicBezTo>
                    <a:pt x="30" y="18"/>
                    <a:pt x="32" y="19"/>
                    <a:pt x="33" y="21"/>
                  </a:cubicBezTo>
                  <a:cubicBezTo>
                    <a:pt x="34" y="23"/>
                    <a:pt x="33" y="26"/>
                    <a:pt x="30" y="27"/>
                  </a:cubicBezTo>
                  <a:cubicBezTo>
                    <a:pt x="30" y="28"/>
                    <a:pt x="29" y="28"/>
                    <a:pt x="28" y="28"/>
                  </a:cubicBezTo>
                  <a:moveTo>
                    <a:pt x="40" y="0"/>
                  </a:moveTo>
                  <a:cubicBezTo>
                    <a:pt x="40" y="0"/>
                    <a:pt x="39" y="0"/>
                    <a:pt x="39" y="0"/>
                  </a:cubicBezTo>
                  <a:cubicBezTo>
                    <a:pt x="37" y="1"/>
                    <a:pt x="37" y="1"/>
                    <a:pt x="37" y="1"/>
                  </a:cubicBezTo>
                  <a:cubicBezTo>
                    <a:pt x="37" y="0"/>
                    <a:pt x="37" y="0"/>
                    <a:pt x="37" y="0"/>
                  </a:cubicBezTo>
                  <a:cubicBezTo>
                    <a:pt x="25" y="6"/>
                    <a:pt x="25" y="6"/>
                    <a:pt x="25" y="6"/>
                  </a:cubicBezTo>
                  <a:cubicBezTo>
                    <a:pt x="25" y="6"/>
                    <a:pt x="25" y="6"/>
                    <a:pt x="25" y="6"/>
                  </a:cubicBezTo>
                  <a:cubicBezTo>
                    <a:pt x="24" y="7"/>
                    <a:pt x="24" y="7"/>
                    <a:pt x="24" y="7"/>
                  </a:cubicBezTo>
                  <a:cubicBezTo>
                    <a:pt x="23" y="7"/>
                    <a:pt x="23" y="8"/>
                    <a:pt x="23" y="9"/>
                  </a:cubicBezTo>
                  <a:cubicBezTo>
                    <a:pt x="26" y="15"/>
                    <a:pt x="26" y="15"/>
                    <a:pt x="26" y="15"/>
                  </a:cubicBezTo>
                  <a:cubicBezTo>
                    <a:pt x="25" y="15"/>
                    <a:pt x="25" y="15"/>
                    <a:pt x="25" y="15"/>
                  </a:cubicBezTo>
                  <a:cubicBezTo>
                    <a:pt x="22" y="17"/>
                    <a:pt x="20" y="20"/>
                    <a:pt x="20" y="23"/>
                  </a:cubicBezTo>
                  <a:cubicBezTo>
                    <a:pt x="6" y="32"/>
                    <a:pt x="0" y="51"/>
                    <a:pt x="8" y="69"/>
                  </a:cubicBezTo>
                  <a:cubicBezTo>
                    <a:pt x="13" y="78"/>
                    <a:pt x="21" y="85"/>
                    <a:pt x="29" y="88"/>
                  </a:cubicBezTo>
                  <a:cubicBezTo>
                    <a:pt x="26" y="96"/>
                    <a:pt x="26" y="96"/>
                    <a:pt x="26" y="96"/>
                  </a:cubicBezTo>
                  <a:cubicBezTo>
                    <a:pt x="43" y="96"/>
                    <a:pt x="43" y="96"/>
                    <a:pt x="43" y="96"/>
                  </a:cubicBezTo>
                  <a:cubicBezTo>
                    <a:pt x="42" y="90"/>
                    <a:pt x="42" y="90"/>
                    <a:pt x="42" y="90"/>
                  </a:cubicBezTo>
                  <a:cubicBezTo>
                    <a:pt x="46" y="90"/>
                    <a:pt x="49" y="89"/>
                    <a:pt x="53" y="88"/>
                  </a:cubicBezTo>
                  <a:cubicBezTo>
                    <a:pt x="55" y="87"/>
                    <a:pt x="57" y="85"/>
                    <a:pt x="59" y="84"/>
                  </a:cubicBezTo>
                  <a:cubicBezTo>
                    <a:pt x="56" y="78"/>
                    <a:pt x="56" y="78"/>
                    <a:pt x="56" y="78"/>
                  </a:cubicBezTo>
                  <a:cubicBezTo>
                    <a:pt x="60" y="76"/>
                    <a:pt x="60" y="76"/>
                    <a:pt x="60" y="76"/>
                  </a:cubicBezTo>
                  <a:cubicBezTo>
                    <a:pt x="60" y="76"/>
                    <a:pt x="61" y="77"/>
                    <a:pt x="61" y="77"/>
                  </a:cubicBezTo>
                  <a:cubicBezTo>
                    <a:pt x="61" y="77"/>
                    <a:pt x="61" y="77"/>
                    <a:pt x="61" y="77"/>
                  </a:cubicBezTo>
                  <a:cubicBezTo>
                    <a:pt x="76" y="70"/>
                    <a:pt x="76" y="70"/>
                    <a:pt x="76" y="70"/>
                  </a:cubicBezTo>
                  <a:cubicBezTo>
                    <a:pt x="76" y="70"/>
                    <a:pt x="76" y="68"/>
                    <a:pt x="76" y="67"/>
                  </a:cubicBezTo>
                  <a:cubicBezTo>
                    <a:pt x="75" y="66"/>
                    <a:pt x="75" y="66"/>
                    <a:pt x="75" y="66"/>
                  </a:cubicBezTo>
                  <a:cubicBezTo>
                    <a:pt x="74" y="65"/>
                    <a:pt x="74" y="64"/>
                    <a:pt x="73" y="64"/>
                  </a:cubicBezTo>
                  <a:cubicBezTo>
                    <a:pt x="73" y="64"/>
                    <a:pt x="73" y="64"/>
                    <a:pt x="73" y="64"/>
                  </a:cubicBezTo>
                  <a:cubicBezTo>
                    <a:pt x="59" y="71"/>
                    <a:pt x="59" y="71"/>
                    <a:pt x="59" y="71"/>
                  </a:cubicBezTo>
                  <a:cubicBezTo>
                    <a:pt x="58" y="71"/>
                    <a:pt x="58" y="72"/>
                    <a:pt x="58" y="73"/>
                  </a:cubicBezTo>
                  <a:cubicBezTo>
                    <a:pt x="54" y="75"/>
                    <a:pt x="54" y="75"/>
                    <a:pt x="54" y="75"/>
                  </a:cubicBezTo>
                  <a:cubicBezTo>
                    <a:pt x="53" y="71"/>
                    <a:pt x="53" y="71"/>
                    <a:pt x="53" y="71"/>
                  </a:cubicBezTo>
                  <a:cubicBezTo>
                    <a:pt x="60" y="67"/>
                    <a:pt x="60" y="67"/>
                    <a:pt x="60" y="67"/>
                  </a:cubicBezTo>
                  <a:cubicBezTo>
                    <a:pt x="61" y="67"/>
                    <a:pt x="61" y="66"/>
                    <a:pt x="60" y="65"/>
                  </a:cubicBezTo>
                  <a:cubicBezTo>
                    <a:pt x="60" y="64"/>
                    <a:pt x="60" y="64"/>
                    <a:pt x="60" y="64"/>
                  </a:cubicBezTo>
                  <a:cubicBezTo>
                    <a:pt x="80" y="55"/>
                    <a:pt x="80" y="55"/>
                    <a:pt x="80" y="55"/>
                  </a:cubicBezTo>
                  <a:cubicBezTo>
                    <a:pt x="80" y="54"/>
                    <a:pt x="80" y="54"/>
                    <a:pt x="80" y="53"/>
                  </a:cubicBezTo>
                  <a:cubicBezTo>
                    <a:pt x="79" y="52"/>
                    <a:pt x="79" y="52"/>
                    <a:pt x="79" y="52"/>
                  </a:cubicBezTo>
                  <a:cubicBezTo>
                    <a:pt x="79" y="51"/>
                    <a:pt x="79" y="51"/>
                    <a:pt x="78" y="51"/>
                  </a:cubicBezTo>
                  <a:cubicBezTo>
                    <a:pt x="78" y="51"/>
                    <a:pt x="78" y="51"/>
                    <a:pt x="78" y="51"/>
                  </a:cubicBezTo>
                  <a:cubicBezTo>
                    <a:pt x="41" y="68"/>
                    <a:pt x="41" y="68"/>
                    <a:pt x="41" y="68"/>
                  </a:cubicBezTo>
                  <a:cubicBezTo>
                    <a:pt x="41" y="68"/>
                    <a:pt x="40" y="69"/>
                    <a:pt x="41" y="70"/>
                  </a:cubicBezTo>
                  <a:cubicBezTo>
                    <a:pt x="41" y="71"/>
                    <a:pt x="41" y="71"/>
                    <a:pt x="41" y="71"/>
                  </a:cubicBezTo>
                  <a:cubicBezTo>
                    <a:pt x="42" y="71"/>
                    <a:pt x="42" y="72"/>
                    <a:pt x="43" y="72"/>
                  </a:cubicBezTo>
                  <a:cubicBezTo>
                    <a:pt x="43" y="72"/>
                    <a:pt x="43" y="72"/>
                    <a:pt x="43" y="72"/>
                  </a:cubicBezTo>
                  <a:cubicBezTo>
                    <a:pt x="44" y="71"/>
                    <a:pt x="44" y="71"/>
                    <a:pt x="44" y="71"/>
                  </a:cubicBezTo>
                  <a:cubicBezTo>
                    <a:pt x="44" y="72"/>
                    <a:pt x="44" y="72"/>
                    <a:pt x="44" y="72"/>
                  </a:cubicBezTo>
                  <a:cubicBezTo>
                    <a:pt x="45" y="73"/>
                    <a:pt x="45" y="74"/>
                    <a:pt x="46" y="74"/>
                  </a:cubicBezTo>
                  <a:cubicBezTo>
                    <a:pt x="46" y="74"/>
                    <a:pt x="46" y="74"/>
                    <a:pt x="46" y="74"/>
                  </a:cubicBezTo>
                  <a:cubicBezTo>
                    <a:pt x="50" y="72"/>
                    <a:pt x="50" y="72"/>
                    <a:pt x="50" y="72"/>
                  </a:cubicBezTo>
                  <a:cubicBezTo>
                    <a:pt x="49" y="76"/>
                    <a:pt x="47" y="79"/>
                    <a:pt x="45" y="80"/>
                  </a:cubicBezTo>
                  <a:cubicBezTo>
                    <a:pt x="44" y="81"/>
                    <a:pt x="42" y="81"/>
                    <a:pt x="41" y="81"/>
                  </a:cubicBezTo>
                  <a:cubicBezTo>
                    <a:pt x="34" y="81"/>
                    <a:pt x="26" y="74"/>
                    <a:pt x="21" y="63"/>
                  </a:cubicBezTo>
                  <a:cubicBezTo>
                    <a:pt x="15" y="50"/>
                    <a:pt x="16" y="37"/>
                    <a:pt x="23" y="33"/>
                  </a:cubicBezTo>
                  <a:cubicBezTo>
                    <a:pt x="24" y="33"/>
                    <a:pt x="25" y="33"/>
                    <a:pt x="26" y="33"/>
                  </a:cubicBezTo>
                  <a:cubicBezTo>
                    <a:pt x="29" y="33"/>
                    <a:pt x="33" y="34"/>
                    <a:pt x="36" y="37"/>
                  </a:cubicBezTo>
                  <a:cubicBezTo>
                    <a:pt x="36" y="37"/>
                    <a:pt x="36" y="37"/>
                    <a:pt x="36" y="37"/>
                  </a:cubicBezTo>
                  <a:cubicBezTo>
                    <a:pt x="54" y="29"/>
                    <a:pt x="54" y="29"/>
                    <a:pt x="54" y="29"/>
                  </a:cubicBezTo>
                  <a:cubicBezTo>
                    <a:pt x="41" y="0"/>
                    <a:pt x="41" y="0"/>
                    <a:pt x="41" y="0"/>
                  </a:cubicBezTo>
                  <a:cubicBezTo>
                    <a:pt x="41" y="0"/>
                    <a:pt x="40" y="0"/>
                    <a:pt x="40"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63" name="Freeform 18"/>
            <p:cNvSpPr/>
            <p:nvPr/>
          </p:nvSpPr>
          <p:spPr bwMode="auto">
            <a:xfrm>
              <a:off x="9533916" y="2239422"/>
              <a:ext cx="41027" cy="36709"/>
            </a:xfrm>
            <a:custGeom>
              <a:avLst/>
              <a:gdLst>
                <a:gd name="T0" fmla="*/ 4 w 8"/>
                <a:gd name="T1" fmla="*/ 0 h 7"/>
                <a:gd name="T2" fmla="*/ 3 w 8"/>
                <a:gd name="T3" fmla="*/ 1 h 7"/>
                <a:gd name="T4" fmla="*/ 1 w 8"/>
                <a:gd name="T5" fmla="*/ 5 h 7"/>
                <a:gd name="T6" fmla="*/ 4 w 8"/>
                <a:gd name="T7" fmla="*/ 7 h 7"/>
                <a:gd name="T8" fmla="*/ 5 w 8"/>
                <a:gd name="T9" fmla="*/ 6 h 7"/>
                <a:gd name="T10" fmla="*/ 7 w 8"/>
                <a:gd name="T11" fmla="*/ 2 h 7"/>
                <a:gd name="T12" fmla="*/ 4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4" y="0"/>
                  </a:moveTo>
                  <a:cubicBezTo>
                    <a:pt x="4" y="0"/>
                    <a:pt x="3" y="0"/>
                    <a:pt x="3" y="1"/>
                  </a:cubicBezTo>
                  <a:cubicBezTo>
                    <a:pt x="1" y="1"/>
                    <a:pt x="0" y="3"/>
                    <a:pt x="1" y="5"/>
                  </a:cubicBezTo>
                  <a:cubicBezTo>
                    <a:pt x="2" y="6"/>
                    <a:pt x="3" y="7"/>
                    <a:pt x="4" y="7"/>
                  </a:cubicBezTo>
                  <a:cubicBezTo>
                    <a:pt x="4" y="7"/>
                    <a:pt x="5" y="7"/>
                    <a:pt x="5" y="6"/>
                  </a:cubicBezTo>
                  <a:cubicBezTo>
                    <a:pt x="7" y="6"/>
                    <a:pt x="8" y="4"/>
                    <a:pt x="7" y="2"/>
                  </a:cubicBezTo>
                  <a:cubicBezTo>
                    <a:pt x="6" y="1"/>
                    <a:pt x="5" y="0"/>
                    <a:pt x="4"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grpSp>
      <p:grpSp>
        <p:nvGrpSpPr>
          <p:cNvPr id="64" name="组合 63"/>
          <p:cNvGrpSpPr/>
          <p:nvPr/>
        </p:nvGrpSpPr>
        <p:grpSpPr>
          <a:xfrm>
            <a:off x="1780676" y="4542029"/>
            <a:ext cx="602453" cy="606771"/>
            <a:chOff x="1816476" y="2075313"/>
            <a:chExt cx="602453" cy="606771"/>
          </a:xfrm>
          <a:solidFill>
            <a:schemeClr val="bg1"/>
          </a:solidFill>
        </p:grpSpPr>
        <p:sp>
          <p:nvSpPr>
            <p:cNvPr id="65" name="Oval 19"/>
            <p:cNvSpPr>
              <a:spLocks noChangeArrowheads="1"/>
            </p:cNvSpPr>
            <p:nvPr/>
          </p:nvSpPr>
          <p:spPr bwMode="auto">
            <a:xfrm>
              <a:off x="2060480" y="2321476"/>
              <a:ext cx="112285" cy="118763"/>
            </a:xfrm>
            <a:prstGeom prst="ellipse">
              <a:avLst/>
            </a:pr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66" name="Freeform 20"/>
            <p:cNvSpPr>
              <a:spLocks noEditPoints="1"/>
            </p:cNvSpPr>
            <p:nvPr/>
          </p:nvSpPr>
          <p:spPr bwMode="auto">
            <a:xfrm>
              <a:off x="1816476" y="2075313"/>
              <a:ext cx="602453" cy="606771"/>
            </a:xfrm>
            <a:custGeom>
              <a:avLst/>
              <a:gdLst>
                <a:gd name="T0" fmla="*/ 59 w 118"/>
                <a:gd name="T1" fmla="*/ 90 h 118"/>
                <a:gd name="T2" fmla="*/ 29 w 118"/>
                <a:gd name="T3" fmla="*/ 60 h 118"/>
                <a:gd name="T4" fmla="*/ 59 w 118"/>
                <a:gd name="T5" fmla="*/ 30 h 118"/>
                <a:gd name="T6" fmla="*/ 89 w 118"/>
                <a:gd name="T7" fmla="*/ 60 h 118"/>
                <a:gd name="T8" fmla="*/ 59 w 118"/>
                <a:gd name="T9" fmla="*/ 90 h 118"/>
                <a:gd name="T10" fmla="*/ 64 w 118"/>
                <a:gd name="T11" fmla="*/ 0 h 118"/>
                <a:gd name="T12" fmla="*/ 54 w 118"/>
                <a:gd name="T13" fmla="*/ 0 h 118"/>
                <a:gd name="T14" fmla="*/ 47 w 118"/>
                <a:gd name="T15" fmla="*/ 6 h 118"/>
                <a:gd name="T16" fmla="*/ 44 w 118"/>
                <a:gd name="T17" fmla="*/ 17 h 118"/>
                <a:gd name="T18" fmla="*/ 40 w 118"/>
                <a:gd name="T19" fmla="*/ 19 h 118"/>
                <a:gd name="T20" fmla="*/ 30 w 118"/>
                <a:gd name="T21" fmla="*/ 13 h 118"/>
                <a:gd name="T22" fmla="*/ 26 w 118"/>
                <a:gd name="T23" fmla="*/ 12 h 118"/>
                <a:gd name="T24" fmla="*/ 21 w 118"/>
                <a:gd name="T25" fmla="*/ 14 h 118"/>
                <a:gd name="T26" fmla="*/ 14 w 118"/>
                <a:gd name="T27" fmla="*/ 21 h 118"/>
                <a:gd name="T28" fmla="*/ 13 w 118"/>
                <a:gd name="T29" fmla="*/ 30 h 118"/>
                <a:gd name="T30" fmla="*/ 19 w 118"/>
                <a:gd name="T31" fmla="*/ 40 h 118"/>
                <a:gd name="T32" fmla="*/ 17 w 118"/>
                <a:gd name="T33" fmla="*/ 44 h 118"/>
                <a:gd name="T34" fmla="*/ 6 w 118"/>
                <a:gd name="T35" fmla="*/ 47 h 118"/>
                <a:gd name="T36" fmla="*/ 0 w 118"/>
                <a:gd name="T37" fmla="*/ 54 h 118"/>
                <a:gd name="T38" fmla="*/ 0 w 118"/>
                <a:gd name="T39" fmla="*/ 64 h 118"/>
                <a:gd name="T40" fmla="*/ 6 w 118"/>
                <a:gd name="T41" fmla="*/ 71 h 118"/>
                <a:gd name="T42" fmla="*/ 17 w 118"/>
                <a:gd name="T43" fmla="*/ 73 h 118"/>
                <a:gd name="T44" fmla="*/ 19 w 118"/>
                <a:gd name="T45" fmla="*/ 78 h 118"/>
                <a:gd name="T46" fmla="*/ 13 w 118"/>
                <a:gd name="T47" fmla="*/ 88 h 118"/>
                <a:gd name="T48" fmla="*/ 14 w 118"/>
                <a:gd name="T49" fmla="*/ 97 h 118"/>
                <a:gd name="T50" fmla="*/ 21 w 118"/>
                <a:gd name="T51" fmla="*/ 104 h 118"/>
                <a:gd name="T52" fmla="*/ 26 w 118"/>
                <a:gd name="T53" fmla="*/ 106 h 118"/>
                <a:gd name="T54" fmla="*/ 30 w 118"/>
                <a:gd name="T55" fmla="*/ 105 h 118"/>
                <a:gd name="T56" fmla="*/ 40 w 118"/>
                <a:gd name="T57" fmla="*/ 99 h 118"/>
                <a:gd name="T58" fmla="*/ 44 w 118"/>
                <a:gd name="T59" fmla="*/ 101 h 118"/>
                <a:gd name="T60" fmla="*/ 47 w 118"/>
                <a:gd name="T61" fmla="*/ 112 h 118"/>
                <a:gd name="T62" fmla="*/ 54 w 118"/>
                <a:gd name="T63" fmla="*/ 118 h 118"/>
                <a:gd name="T64" fmla="*/ 64 w 118"/>
                <a:gd name="T65" fmla="*/ 118 h 118"/>
                <a:gd name="T66" fmla="*/ 71 w 118"/>
                <a:gd name="T67" fmla="*/ 112 h 118"/>
                <a:gd name="T68" fmla="*/ 73 w 118"/>
                <a:gd name="T69" fmla="*/ 101 h 118"/>
                <a:gd name="T70" fmla="*/ 78 w 118"/>
                <a:gd name="T71" fmla="*/ 99 h 118"/>
                <a:gd name="T72" fmla="*/ 88 w 118"/>
                <a:gd name="T73" fmla="*/ 105 h 118"/>
                <a:gd name="T74" fmla="*/ 92 w 118"/>
                <a:gd name="T75" fmla="*/ 106 h 118"/>
                <a:gd name="T76" fmla="*/ 97 w 118"/>
                <a:gd name="T77" fmla="*/ 104 h 118"/>
                <a:gd name="T78" fmla="*/ 104 w 118"/>
                <a:gd name="T79" fmla="*/ 97 h 118"/>
                <a:gd name="T80" fmla="*/ 105 w 118"/>
                <a:gd name="T81" fmla="*/ 88 h 118"/>
                <a:gd name="T82" fmla="*/ 99 w 118"/>
                <a:gd name="T83" fmla="*/ 78 h 118"/>
                <a:gd name="T84" fmla="*/ 101 w 118"/>
                <a:gd name="T85" fmla="*/ 73 h 118"/>
                <a:gd name="T86" fmla="*/ 112 w 118"/>
                <a:gd name="T87" fmla="*/ 71 h 118"/>
                <a:gd name="T88" fmla="*/ 118 w 118"/>
                <a:gd name="T89" fmla="*/ 64 h 118"/>
                <a:gd name="T90" fmla="*/ 118 w 118"/>
                <a:gd name="T91" fmla="*/ 54 h 118"/>
                <a:gd name="T92" fmla="*/ 112 w 118"/>
                <a:gd name="T93" fmla="*/ 47 h 118"/>
                <a:gd name="T94" fmla="*/ 101 w 118"/>
                <a:gd name="T95" fmla="*/ 44 h 118"/>
                <a:gd name="T96" fmla="*/ 99 w 118"/>
                <a:gd name="T97" fmla="*/ 40 h 118"/>
                <a:gd name="T98" fmla="*/ 105 w 118"/>
                <a:gd name="T99" fmla="*/ 30 h 118"/>
                <a:gd name="T100" fmla="*/ 104 w 118"/>
                <a:gd name="T101" fmla="*/ 21 h 118"/>
                <a:gd name="T102" fmla="*/ 97 w 118"/>
                <a:gd name="T103" fmla="*/ 14 h 118"/>
                <a:gd name="T104" fmla="*/ 92 w 118"/>
                <a:gd name="T105" fmla="*/ 12 h 118"/>
                <a:gd name="T106" fmla="*/ 88 w 118"/>
                <a:gd name="T107" fmla="*/ 13 h 118"/>
                <a:gd name="T108" fmla="*/ 78 w 118"/>
                <a:gd name="T109" fmla="*/ 19 h 118"/>
                <a:gd name="T110" fmla="*/ 73 w 118"/>
                <a:gd name="T111" fmla="*/ 17 h 118"/>
                <a:gd name="T112" fmla="*/ 71 w 118"/>
                <a:gd name="T113" fmla="*/ 6 h 118"/>
                <a:gd name="T114" fmla="*/ 64 w 118"/>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118">
                  <a:moveTo>
                    <a:pt x="59" y="90"/>
                  </a:moveTo>
                  <a:cubicBezTo>
                    <a:pt x="42" y="90"/>
                    <a:pt x="29" y="76"/>
                    <a:pt x="29" y="60"/>
                  </a:cubicBezTo>
                  <a:cubicBezTo>
                    <a:pt x="29" y="43"/>
                    <a:pt x="42" y="30"/>
                    <a:pt x="59" y="30"/>
                  </a:cubicBezTo>
                  <a:cubicBezTo>
                    <a:pt x="75" y="30"/>
                    <a:pt x="89" y="43"/>
                    <a:pt x="89" y="60"/>
                  </a:cubicBezTo>
                  <a:cubicBezTo>
                    <a:pt x="89" y="76"/>
                    <a:pt x="75" y="90"/>
                    <a:pt x="59" y="90"/>
                  </a:cubicBezTo>
                  <a:moveTo>
                    <a:pt x="64" y="0"/>
                  </a:moveTo>
                  <a:cubicBezTo>
                    <a:pt x="54" y="0"/>
                    <a:pt x="54" y="0"/>
                    <a:pt x="54" y="0"/>
                  </a:cubicBezTo>
                  <a:cubicBezTo>
                    <a:pt x="50" y="0"/>
                    <a:pt x="47" y="3"/>
                    <a:pt x="47" y="6"/>
                  </a:cubicBezTo>
                  <a:cubicBezTo>
                    <a:pt x="44" y="17"/>
                    <a:pt x="44" y="17"/>
                    <a:pt x="44" y="17"/>
                  </a:cubicBezTo>
                  <a:cubicBezTo>
                    <a:pt x="43" y="18"/>
                    <a:pt x="41" y="18"/>
                    <a:pt x="40" y="19"/>
                  </a:cubicBezTo>
                  <a:cubicBezTo>
                    <a:pt x="30" y="13"/>
                    <a:pt x="30" y="13"/>
                    <a:pt x="30" y="13"/>
                  </a:cubicBezTo>
                  <a:cubicBezTo>
                    <a:pt x="29" y="12"/>
                    <a:pt x="28" y="12"/>
                    <a:pt x="26" y="12"/>
                  </a:cubicBezTo>
                  <a:cubicBezTo>
                    <a:pt x="24" y="12"/>
                    <a:pt x="22" y="12"/>
                    <a:pt x="21" y="14"/>
                  </a:cubicBezTo>
                  <a:cubicBezTo>
                    <a:pt x="14" y="21"/>
                    <a:pt x="14" y="21"/>
                    <a:pt x="14" y="21"/>
                  </a:cubicBezTo>
                  <a:cubicBezTo>
                    <a:pt x="11" y="23"/>
                    <a:pt x="11" y="27"/>
                    <a:pt x="13" y="30"/>
                  </a:cubicBezTo>
                  <a:cubicBezTo>
                    <a:pt x="19" y="40"/>
                    <a:pt x="19" y="40"/>
                    <a:pt x="19" y="40"/>
                  </a:cubicBezTo>
                  <a:cubicBezTo>
                    <a:pt x="19" y="41"/>
                    <a:pt x="18" y="43"/>
                    <a:pt x="17" y="44"/>
                  </a:cubicBezTo>
                  <a:cubicBezTo>
                    <a:pt x="6" y="47"/>
                    <a:pt x="6" y="47"/>
                    <a:pt x="6" y="47"/>
                  </a:cubicBezTo>
                  <a:cubicBezTo>
                    <a:pt x="3" y="47"/>
                    <a:pt x="0" y="50"/>
                    <a:pt x="0" y="54"/>
                  </a:cubicBezTo>
                  <a:cubicBezTo>
                    <a:pt x="0" y="64"/>
                    <a:pt x="0" y="64"/>
                    <a:pt x="0" y="64"/>
                  </a:cubicBezTo>
                  <a:cubicBezTo>
                    <a:pt x="0" y="67"/>
                    <a:pt x="3" y="70"/>
                    <a:pt x="6" y="71"/>
                  </a:cubicBezTo>
                  <a:cubicBezTo>
                    <a:pt x="17" y="73"/>
                    <a:pt x="17" y="73"/>
                    <a:pt x="17" y="73"/>
                  </a:cubicBezTo>
                  <a:cubicBezTo>
                    <a:pt x="18" y="75"/>
                    <a:pt x="19" y="77"/>
                    <a:pt x="19" y="78"/>
                  </a:cubicBezTo>
                  <a:cubicBezTo>
                    <a:pt x="13" y="88"/>
                    <a:pt x="13" y="88"/>
                    <a:pt x="13" y="88"/>
                  </a:cubicBezTo>
                  <a:cubicBezTo>
                    <a:pt x="11" y="91"/>
                    <a:pt x="11" y="95"/>
                    <a:pt x="14" y="97"/>
                  </a:cubicBezTo>
                  <a:cubicBezTo>
                    <a:pt x="21" y="104"/>
                    <a:pt x="21" y="104"/>
                    <a:pt x="21" y="104"/>
                  </a:cubicBezTo>
                  <a:cubicBezTo>
                    <a:pt x="22" y="105"/>
                    <a:pt x="24" y="106"/>
                    <a:pt x="26" y="106"/>
                  </a:cubicBezTo>
                  <a:cubicBezTo>
                    <a:pt x="28" y="106"/>
                    <a:pt x="29" y="106"/>
                    <a:pt x="30" y="105"/>
                  </a:cubicBezTo>
                  <a:cubicBezTo>
                    <a:pt x="40" y="99"/>
                    <a:pt x="40" y="99"/>
                    <a:pt x="40" y="99"/>
                  </a:cubicBezTo>
                  <a:cubicBezTo>
                    <a:pt x="41" y="99"/>
                    <a:pt x="43" y="100"/>
                    <a:pt x="44" y="101"/>
                  </a:cubicBezTo>
                  <a:cubicBezTo>
                    <a:pt x="47" y="112"/>
                    <a:pt x="47" y="112"/>
                    <a:pt x="47" y="112"/>
                  </a:cubicBezTo>
                  <a:cubicBezTo>
                    <a:pt x="47" y="115"/>
                    <a:pt x="50" y="118"/>
                    <a:pt x="54" y="118"/>
                  </a:cubicBezTo>
                  <a:cubicBezTo>
                    <a:pt x="64" y="118"/>
                    <a:pt x="64" y="118"/>
                    <a:pt x="64" y="118"/>
                  </a:cubicBezTo>
                  <a:cubicBezTo>
                    <a:pt x="67" y="118"/>
                    <a:pt x="70" y="115"/>
                    <a:pt x="71" y="112"/>
                  </a:cubicBezTo>
                  <a:cubicBezTo>
                    <a:pt x="73" y="101"/>
                    <a:pt x="73" y="101"/>
                    <a:pt x="73" y="101"/>
                  </a:cubicBezTo>
                  <a:cubicBezTo>
                    <a:pt x="75" y="100"/>
                    <a:pt x="77" y="99"/>
                    <a:pt x="78" y="99"/>
                  </a:cubicBezTo>
                  <a:cubicBezTo>
                    <a:pt x="88" y="105"/>
                    <a:pt x="88" y="105"/>
                    <a:pt x="88" y="105"/>
                  </a:cubicBezTo>
                  <a:cubicBezTo>
                    <a:pt x="89" y="106"/>
                    <a:pt x="90" y="106"/>
                    <a:pt x="92" y="106"/>
                  </a:cubicBezTo>
                  <a:cubicBezTo>
                    <a:pt x="94" y="106"/>
                    <a:pt x="96" y="105"/>
                    <a:pt x="97" y="104"/>
                  </a:cubicBezTo>
                  <a:cubicBezTo>
                    <a:pt x="104" y="97"/>
                    <a:pt x="104" y="97"/>
                    <a:pt x="104" y="97"/>
                  </a:cubicBezTo>
                  <a:cubicBezTo>
                    <a:pt x="107" y="95"/>
                    <a:pt x="107" y="91"/>
                    <a:pt x="105" y="88"/>
                  </a:cubicBezTo>
                  <a:cubicBezTo>
                    <a:pt x="99" y="78"/>
                    <a:pt x="99" y="78"/>
                    <a:pt x="99" y="78"/>
                  </a:cubicBezTo>
                  <a:cubicBezTo>
                    <a:pt x="99" y="77"/>
                    <a:pt x="100" y="75"/>
                    <a:pt x="101" y="73"/>
                  </a:cubicBezTo>
                  <a:cubicBezTo>
                    <a:pt x="112" y="71"/>
                    <a:pt x="112" y="71"/>
                    <a:pt x="112" y="71"/>
                  </a:cubicBezTo>
                  <a:cubicBezTo>
                    <a:pt x="115" y="70"/>
                    <a:pt x="118" y="67"/>
                    <a:pt x="118" y="64"/>
                  </a:cubicBezTo>
                  <a:cubicBezTo>
                    <a:pt x="118" y="54"/>
                    <a:pt x="118" y="54"/>
                    <a:pt x="118" y="54"/>
                  </a:cubicBezTo>
                  <a:cubicBezTo>
                    <a:pt x="118" y="50"/>
                    <a:pt x="115" y="47"/>
                    <a:pt x="112" y="47"/>
                  </a:cubicBezTo>
                  <a:cubicBezTo>
                    <a:pt x="101" y="44"/>
                    <a:pt x="101" y="44"/>
                    <a:pt x="101" y="44"/>
                  </a:cubicBezTo>
                  <a:cubicBezTo>
                    <a:pt x="100" y="43"/>
                    <a:pt x="99" y="41"/>
                    <a:pt x="99" y="40"/>
                  </a:cubicBezTo>
                  <a:cubicBezTo>
                    <a:pt x="105" y="30"/>
                    <a:pt x="105" y="30"/>
                    <a:pt x="105" y="30"/>
                  </a:cubicBezTo>
                  <a:cubicBezTo>
                    <a:pt x="107" y="27"/>
                    <a:pt x="107" y="23"/>
                    <a:pt x="104" y="21"/>
                  </a:cubicBezTo>
                  <a:cubicBezTo>
                    <a:pt x="97" y="14"/>
                    <a:pt x="97" y="14"/>
                    <a:pt x="97" y="14"/>
                  </a:cubicBezTo>
                  <a:cubicBezTo>
                    <a:pt x="96" y="12"/>
                    <a:pt x="94" y="12"/>
                    <a:pt x="92" y="12"/>
                  </a:cubicBezTo>
                  <a:cubicBezTo>
                    <a:pt x="90" y="12"/>
                    <a:pt x="89" y="12"/>
                    <a:pt x="88" y="13"/>
                  </a:cubicBezTo>
                  <a:cubicBezTo>
                    <a:pt x="78" y="19"/>
                    <a:pt x="78" y="19"/>
                    <a:pt x="78" y="19"/>
                  </a:cubicBezTo>
                  <a:cubicBezTo>
                    <a:pt x="77" y="18"/>
                    <a:pt x="75" y="18"/>
                    <a:pt x="73" y="17"/>
                  </a:cubicBezTo>
                  <a:cubicBezTo>
                    <a:pt x="71" y="6"/>
                    <a:pt x="71" y="6"/>
                    <a:pt x="71" y="6"/>
                  </a:cubicBezTo>
                  <a:cubicBezTo>
                    <a:pt x="70" y="3"/>
                    <a:pt x="67" y="0"/>
                    <a:pt x="64" y="0"/>
                  </a:cubicBezTo>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67" name="Freeform 21"/>
          <p:cNvSpPr>
            <a:spLocks noEditPoints="1"/>
          </p:cNvSpPr>
          <p:nvPr/>
        </p:nvSpPr>
        <p:spPr bwMode="auto">
          <a:xfrm>
            <a:off x="6501136" y="4700562"/>
            <a:ext cx="546310" cy="457778"/>
          </a:xfrm>
          <a:custGeom>
            <a:avLst/>
            <a:gdLst>
              <a:gd name="T0" fmla="*/ 34 w 107"/>
              <a:gd name="T1" fmla="*/ 82 h 89"/>
              <a:gd name="T2" fmla="*/ 34 w 107"/>
              <a:gd name="T3" fmla="*/ 74 h 89"/>
              <a:gd name="T4" fmla="*/ 40 w 107"/>
              <a:gd name="T5" fmla="*/ 75 h 89"/>
              <a:gd name="T6" fmla="*/ 34 w 107"/>
              <a:gd name="T7" fmla="*/ 82 h 89"/>
              <a:gd name="T8" fmla="*/ 32 w 107"/>
              <a:gd name="T9" fmla="*/ 68 h 89"/>
              <a:gd name="T10" fmla="*/ 6 w 107"/>
              <a:gd name="T11" fmla="*/ 41 h 89"/>
              <a:gd name="T12" fmla="*/ 97 w 107"/>
              <a:gd name="T13" fmla="*/ 7 h 89"/>
              <a:gd name="T14" fmla="*/ 32 w 107"/>
              <a:gd name="T15" fmla="*/ 68 h 89"/>
              <a:gd name="T16" fmla="*/ 105 w 107"/>
              <a:gd name="T17" fmla="*/ 0 h 89"/>
              <a:gd name="T18" fmla="*/ 105 w 107"/>
              <a:gd name="T19" fmla="*/ 0 h 89"/>
              <a:gd name="T20" fmla="*/ 105 w 107"/>
              <a:gd name="T21" fmla="*/ 0 h 89"/>
              <a:gd name="T22" fmla="*/ 1 w 107"/>
              <a:gd name="T23" fmla="*/ 38 h 89"/>
              <a:gd name="T24" fmla="*/ 0 w 107"/>
              <a:gd name="T25" fmla="*/ 39 h 89"/>
              <a:gd name="T26" fmla="*/ 1 w 107"/>
              <a:gd name="T27" fmla="*/ 41 h 89"/>
              <a:gd name="T28" fmla="*/ 30 w 107"/>
              <a:gd name="T29" fmla="*/ 72 h 89"/>
              <a:gd name="T30" fmla="*/ 30 w 107"/>
              <a:gd name="T31" fmla="*/ 87 h 89"/>
              <a:gd name="T32" fmla="*/ 31 w 107"/>
              <a:gd name="T33" fmla="*/ 89 h 89"/>
              <a:gd name="T34" fmla="*/ 32 w 107"/>
              <a:gd name="T35" fmla="*/ 89 h 89"/>
              <a:gd name="T36" fmla="*/ 33 w 107"/>
              <a:gd name="T37" fmla="*/ 89 h 89"/>
              <a:gd name="T38" fmla="*/ 44 w 107"/>
              <a:gd name="T39" fmla="*/ 76 h 89"/>
              <a:gd name="T40" fmla="*/ 87 w 107"/>
              <a:gd name="T41" fmla="*/ 86 h 89"/>
              <a:gd name="T42" fmla="*/ 87 w 107"/>
              <a:gd name="T43" fmla="*/ 86 h 89"/>
              <a:gd name="T44" fmla="*/ 88 w 107"/>
              <a:gd name="T45" fmla="*/ 86 h 89"/>
              <a:gd name="T46" fmla="*/ 89 w 107"/>
              <a:gd name="T47" fmla="*/ 84 h 89"/>
              <a:gd name="T48" fmla="*/ 107 w 107"/>
              <a:gd name="T49" fmla="*/ 2 h 89"/>
              <a:gd name="T50" fmla="*/ 107 w 107"/>
              <a:gd name="T51" fmla="*/ 2 h 89"/>
              <a:gd name="T52" fmla="*/ 107 w 107"/>
              <a:gd name="T53" fmla="*/ 2 h 89"/>
              <a:gd name="T54" fmla="*/ 107 w 107"/>
              <a:gd name="T55" fmla="*/ 1 h 89"/>
              <a:gd name="T56" fmla="*/ 107 w 107"/>
              <a:gd name="T57" fmla="*/ 1 h 89"/>
              <a:gd name="T58" fmla="*/ 107 w 107"/>
              <a:gd name="T59" fmla="*/ 1 h 89"/>
              <a:gd name="T60" fmla="*/ 107 w 107"/>
              <a:gd name="T61" fmla="*/ 1 h 89"/>
              <a:gd name="T62" fmla="*/ 107 w 107"/>
              <a:gd name="T63" fmla="*/ 1 h 89"/>
              <a:gd name="T64" fmla="*/ 107 w 107"/>
              <a:gd name="T65" fmla="*/ 0 h 89"/>
              <a:gd name="T66" fmla="*/ 107 w 107"/>
              <a:gd name="T67" fmla="*/ 0 h 89"/>
              <a:gd name="T68" fmla="*/ 106 w 107"/>
              <a:gd name="T69" fmla="*/ 0 h 89"/>
              <a:gd name="T70" fmla="*/ 106 w 107"/>
              <a:gd name="T71" fmla="*/ 0 h 89"/>
              <a:gd name="T72" fmla="*/ 106 w 107"/>
              <a:gd name="T73" fmla="*/ 0 h 89"/>
              <a:gd name="T74" fmla="*/ 106 w 107"/>
              <a:gd name="T75" fmla="*/ 0 h 89"/>
              <a:gd name="T76" fmla="*/ 105 w 107"/>
              <a:gd name="T7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89">
                <a:moveTo>
                  <a:pt x="34" y="82"/>
                </a:moveTo>
                <a:cubicBezTo>
                  <a:pt x="34" y="74"/>
                  <a:pt x="34" y="74"/>
                  <a:pt x="34" y="74"/>
                </a:cubicBezTo>
                <a:cubicBezTo>
                  <a:pt x="40" y="75"/>
                  <a:pt x="40" y="75"/>
                  <a:pt x="40" y="75"/>
                </a:cubicBezTo>
                <a:cubicBezTo>
                  <a:pt x="34" y="82"/>
                  <a:pt x="34" y="82"/>
                  <a:pt x="34" y="82"/>
                </a:cubicBezTo>
                <a:moveTo>
                  <a:pt x="32" y="68"/>
                </a:moveTo>
                <a:cubicBezTo>
                  <a:pt x="6" y="41"/>
                  <a:pt x="6" y="41"/>
                  <a:pt x="6" y="41"/>
                </a:cubicBezTo>
                <a:cubicBezTo>
                  <a:pt x="97" y="7"/>
                  <a:pt x="97" y="7"/>
                  <a:pt x="97" y="7"/>
                </a:cubicBezTo>
                <a:cubicBezTo>
                  <a:pt x="32" y="68"/>
                  <a:pt x="32" y="68"/>
                  <a:pt x="32" y="68"/>
                </a:cubicBezTo>
                <a:moveTo>
                  <a:pt x="105" y="0"/>
                </a:moveTo>
                <a:cubicBezTo>
                  <a:pt x="105" y="0"/>
                  <a:pt x="105" y="0"/>
                  <a:pt x="105" y="0"/>
                </a:cubicBezTo>
                <a:cubicBezTo>
                  <a:pt x="105" y="0"/>
                  <a:pt x="105" y="0"/>
                  <a:pt x="105" y="0"/>
                </a:cubicBezTo>
                <a:cubicBezTo>
                  <a:pt x="1" y="38"/>
                  <a:pt x="1" y="38"/>
                  <a:pt x="1" y="38"/>
                </a:cubicBezTo>
                <a:cubicBezTo>
                  <a:pt x="1" y="38"/>
                  <a:pt x="0" y="39"/>
                  <a:pt x="0" y="39"/>
                </a:cubicBezTo>
                <a:cubicBezTo>
                  <a:pt x="0" y="40"/>
                  <a:pt x="0" y="41"/>
                  <a:pt x="1" y="41"/>
                </a:cubicBezTo>
                <a:cubicBezTo>
                  <a:pt x="30" y="72"/>
                  <a:pt x="30" y="72"/>
                  <a:pt x="30" y="72"/>
                </a:cubicBezTo>
                <a:cubicBezTo>
                  <a:pt x="30" y="87"/>
                  <a:pt x="30" y="87"/>
                  <a:pt x="30" y="87"/>
                </a:cubicBezTo>
                <a:cubicBezTo>
                  <a:pt x="30" y="88"/>
                  <a:pt x="30" y="89"/>
                  <a:pt x="31" y="89"/>
                </a:cubicBezTo>
                <a:cubicBezTo>
                  <a:pt x="32" y="89"/>
                  <a:pt x="32" y="89"/>
                  <a:pt x="32" y="89"/>
                </a:cubicBezTo>
                <a:cubicBezTo>
                  <a:pt x="32" y="89"/>
                  <a:pt x="33" y="89"/>
                  <a:pt x="33" y="89"/>
                </a:cubicBezTo>
                <a:cubicBezTo>
                  <a:pt x="44" y="76"/>
                  <a:pt x="44" y="76"/>
                  <a:pt x="44" y="76"/>
                </a:cubicBezTo>
                <a:cubicBezTo>
                  <a:pt x="87" y="86"/>
                  <a:pt x="87" y="86"/>
                  <a:pt x="87" y="86"/>
                </a:cubicBezTo>
                <a:cubicBezTo>
                  <a:pt x="87" y="86"/>
                  <a:pt x="87" y="86"/>
                  <a:pt x="87" y="86"/>
                </a:cubicBezTo>
                <a:cubicBezTo>
                  <a:pt x="88" y="86"/>
                  <a:pt x="88" y="86"/>
                  <a:pt x="88" y="86"/>
                </a:cubicBezTo>
                <a:cubicBezTo>
                  <a:pt x="89" y="85"/>
                  <a:pt x="89" y="85"/>
                  <a:pt x="89" y="84"/>
                </a:cubicBezTo>
                <a:cubicBezTo>
                  <a:pt x="107" y="2"/>
                  <a:pt x="107" y="2"/>
                  <a:pt x="107" y="2"/>
                </a:cubicBezTo>
                <a:cubicBezTo>
                  <a:pt x="107" y="2"/>
                  <a:pt x="107" y="2"/>
                  <a:pt x="107" y="2"/>
                </a:cubicBezTo>
                <a:cubicBezTo>
                  <a:pt x="107" y="2"/>
                  <a:pt x="107" y="2"/>
                  <a:pt x="107" y="2"/>
                </a:cubicBezTo>
                <a:cubicBezTo>
                  <a:pt x="107" y="1"/>
                  <a:pt x="107" y="1"/>
                  <a:pt x="107" y="1"/>
                </a:cubicBezTo>
                <a:cubicBezTo>
                  <a:pt x="107" y="1"/>
                  <a:pt x="107" y="1"/>
                  <a:pt x="107" y="1"/>
                </a:cubicBezTo>
                <a:cubicBezTo>
                  <a:pt x="107" y="1"/>
                  <a:pt x="107" y="1"/>
                  <a:pt x="107" y="1"/>
                </a:cubicBezTo>
                <a:cubicBezTo>
                  <a:pt x="107" y="1"/>
                  <a:pt x="107" y="1"/>
                  <a:pt x="107" y="1"/>
                </a:cubicBezTo>
                <a:cubicBezTo>
                  <a:pt x="107" y="1"/>
                  <a:pt x="107" y="1"/>
                  <a:pt x="107" y="1"/>
                </a:cubicBezTo>
                <a:cubicBezTo>
                  <a:pt x="107" y="0"/>
                  <a:pt x="107" y="0"/>
                  <a:pt x="107" y="0"/>
                </a:cubicBezTo>
                <a:cubicBezTo>
                  <a:pt x="107" y="0"/>
                  <a:pt x="107" y="0"/>
                  <a:pt x="107" y="0"/>
                </a:cubicBezTo>
                <a:cubicBezTo>
                  <a:pt x="106" y="0"/>
                  <a:pt x="106" y="0"/>
                  <a:pt x="106" y="0"/>
                </a:cubicBezTo>
                <a:cubicBezTo>
                  <a:pt x="106" y="0"/>
                  <a:pt x="106" y="0"/>
                  <a:pt x="106" y="0"/>
                </a:cubicBezTo>
                <a:cubicBezTo>
                  <a:pt x="106" y="0"/>
                  <a:pt x="106" y="0"/>
                  <a:pt x="106" y="0"/>
                </a:cubicBezTo>
                <a:cubicBezTo>
                  <a:pt x="106" y="0"/>
                  <a:pt x="106" y="0"/>
                  <a:pt x="106" y="0"/>
                </a:cubicBezTo>
                <a:cubicBezTo>
                  <a:pt x="105" y="0"/>
                  <a:pt x="105" y="0"/>
                  <a:pt x="105" y="0"/>
                </a:cubicBezTo>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lumMod val="95000"/>
                  <a:lumOff val="5000"/>
                </a:schemeClr>
              </a:solidFill>
              <a:cs typeface="+mn-ea"/>
              <a:sym typeface="+mn-lt"/>
            </a:endParaRPr>
          </a:p>
        </p:txBody>
      </p:sp>
      <p:grpSp>
        <p:nvGrpSpPr>
          <p:cNvPr id="68" name="组合 67"/>
          <p:cNvGrpSpPr/>
          <p:nvPr/>
        </p:nvGrpSpPr>
        <p:grpSpPr>
          <a:xfrm>
            <a:off x="4046520" y="4669977"/>
            <a:ext cx="619727" cy="431866"/>
            <a:chOff x="4297544" y="2142252"/>
            <a:chExt cx="619727" cy="431866"/>
          </a:xfrm>
          <a:solidFill>
            <a:schemeClr val="bg1"/>
          </a:solidFill>
        </p:grpSpPr>
        <p:sp>
          <p:nvSpPr>
            <p:cNvPr id="69" name="Freeform 22"/>
            <p:cNvSpPr>
              <a:spLocks noEditPoints="1"/>
            </p:cNvSpPr>
            <p:nvPr/>
          </p:nvSpPr>
          <p:spPr bwMode="auto">
            <a:xfrm>
              <a:off x="4297544" y="2142252"/>
              <a:ext cx="619727" cy="431866"/>
            </a:xfrm>
            <a:custGeom>
              <a:avLst/>
              <a:gdLst>
                <a:gd name="T0" fmla="*/ 61 w 121"/>
                <a:gd name="T1" fmla="*/ 73 h 84"/>
                <a:gd name="T2" fmla="*/ 30 w 121"/>
                <a:gd name="T3" fmla="*/ 42 h 84"/>
                <a:gd name="T4" fmla="*/ 61 w 121"/>
                <a:gd name="T5" fmla="*/ 12 h 84"/>
                <a:gd name="T6" fmla="*/ 61 w 121"/>
                <a:gd name="T7" fmla="*/ 12 h 84"/>
                <a:gd name="T8" fmla="*/ 91 w 121"/>
                <a:gd name="T9" fmla="*/ 42 h 84"/>
                <a:gd name="T10" fmla="*/ 61 w 121"/>
                <a:gd name="T11" fmla="*/ 73 h 84"/>
                <a:gd name="T12" fmla="*/ 61 w 121"/>
                <a:gd name="T13" fmla="*/ 0 h 84"/>
                <a:gd name="T14" fmla="*/ 2 w 121"/>
                <a:gd name="T15" fmla="*/ 39 h 84"/>
                <a:gd name="T16" fmla="*/ 0 w 121"/>
                <a:gd name="T17" fmla="*/ 42 h 84"/>
                <a:gd name="T18" fmla="*/ 2 w 121"/>
                <a:gd name="T19" fmla="*/ 45 h 84"/>
                <a:gd name="T20" fmla="*/ 61 w 121"/>
                <a:gd name="T21" fmla="*/ 84 h 84"/>
                <a:gd name="T22" fmla="*/ 120 w 121"/>
                <a:gd name="T23" fmla="*/ 45 h 84"/>
                <a:gd name="T24" fmla="*/ 121 w 121"/>
                <a:gd name="T25" fmla="*/ 42 h 84"/>
                <a:gd name="T26" fmla="*/ 120 w 121"/>
                <a:gd name="T27" fmla="*/ 39 h 84"/>
                <a:gd name="T28" fmla="*/ 61 w 121"/>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84">
                  <a:moveTo>
                    <a:pt x="61" y="73"/>
                  </a:moveTo>
                  <a:cubicBezTo>
                    <a:pt x="44" y="73"/>
                    <a:pt x="30" y="59"/>
                    <a:pt x="30" y="42"/>
                  </a:cubicBezTo>
                  <a:cubicBezTo>
                    <a:pt x="30" y="26"/>
                    <a:pt x="44" y="12"/>
                    <a:pt x="61" y="12"/>
                  </a:cubicBezTo>
                  <a:cubicBezTo>
                    <a:pt x="61" y="12"/>
                    <a:pt x="61" y="12"/>
                    <a:pt x="61" y="12"/>
                  </a:cubicBezTo>
                  <a:cubicBezTo>
                    <a:pt x="77" y="12"/>
                    <a:pt x="91" y="26"/>
                    <a:pt x="91" y="42"/>
                  </a:cubicBezTo>
                  <a:cubicBezTo>
                    <a:pt x="91" y="59"/>
                    <a:pt x="77" y="73"/>
                    <a:pt x="61" y="73"/>
                  </a:cubicBezTo>
                  <a:moveTo>
                    <a:pt x="61" y="0"/>
                  </a:moveTo>
                  <a:cubicBezTo>
                    <a:pt x="28" y="0"/>
                    <a:pt x="3" y="38"/>
                    <a:pt x="2" y="39"/>
                  </a:cubicBezTo>
                  <a:cubicBezTo>
                    <a:pt x="0" y="42"/>
                    <a:pt x="0" y="42"/>
                    <a:pt x="0" y="42"/>
                  </a:cubicBezTo>
                  <a:cubicBezTo>
                    <a:pt x="2" y="45"/>
                    <a:pt x="2" y="45"/>
                    <a:pt x="2" y="45"/>
                  </a:cubicBezTo>
                  <a:cubicBezTo>
                    <a:pt x="3" y="47"/>
                    <a:pt x="28" y="84"/>
                    <a:pt x="61" y="84"/>
                  </a:cubicBezTo>
                  <a:cubicBezTo>
                    <a:pt x="93" y="84"/>
                    <a:pt x="119" y="47"/>
                    <a:pt x="120" y="45"/>
                  </a:cubicBezTo>
                  <a:cubicBezTo>
                    <a:pt x="121" y="42"/>
                    <a:pt x="121" y="42"/>
                    <a:pt x="121" y="42"/>
                  </a:cubicBezTo>
                  <a:cubicBezTo>
                    <a:pt x="120" y="39"/>
                    <a:pt x="120" y="39"/>
                    <a:pt x="120" y="39"/>
                  </a:cubicBezTo>
                  <a:cubicBezTo>
                    <a:pt x="119" y="38"/>
                    <a:pt x="93" y="0"/>
                    <a:pt x="61"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sp>
          <p:nvSpPr>
            <p:cNvPr id="70" name="Freeform 23"/>
            <p:cNvSpPr/>
            <p:nvPr/>
          </p:nvSpPr>
          <p:spPr bwMode="auto">
            <a:xfrm>
              <a:off x="4517796" y="2261015"/>
              <a:ext cx="190021" cy="190021"/>
            </a:xfrm>
            <a:custGeom>
              <a:avLst/>
              <a:gdLst>
                <a:gd name="T0" fmla="*/ 18 w 37"/>
                <a:gd name="T1" fmla="*/ 0 h 37"/>
                <a:gd name="T2" fmla="*/ 17 w 37"/>
                <a:gd name="T3" fmla="*/ 1 h 37"/>
                <a:gd name="T4" fmla="*/ 19 w 37"/>
                <a:gd name="T5" fmla="*/ 20 h 37"/>
                <a:gd name="T6" fmla="*/ 1 w 37"/>
                <a:gd name="T7" fmla="*/ 14 h 37"/>
                <a:gd name="T8" fmla="*/ 0 w 37"/>
                <a:gd name="T9" fmla="*/ 19 h 37"/>
                <a:gd name="T10" fmla="*/ 18 w 37"/>
                <a:gd name="T11" fmla="*/ 37 h 37"/>
                <a:gd name="T12" fmla="*/ 37 w 37"/>
                <a:gd name="T13" fmla="*/ 19 h 37"/>
                <a:gd name="T14" fmla="*/ 18 w 3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0"/>
                  </a:moveTo>
                  <a:cubicBezTo>
                    <a:pt x="18" y="0"/>
                    <a:pt x="17" y="0"/>
                    <a:pt x="17" y="1"/>
                  </a:cubicBezTo>
                  <a:cubicBezTo>
                    <a:pt x="19" y="20"/>
                    <a:pt x="19" y="20"/>
                    <a:pt x="19" y="20"/>
                  </a:cubicBezTo>
                  <a:cubicBezTo>
                    <a:pt x="1" y="14"/>
                    <a:pt x="1" y="14"/>
                    <a:pt x="1" y="14"/>
                  </a:cubicBezTo>
                  <a:cubicBezTo>
                    <a:pt x="1" y="15"/>
                    <a:pt x="0" y="17"/>
                    <a:pt x="0" y="19"/>
                  </a:cubicBezTo>
                  <a:cubicBezTo>
                    <a:pt x="0" y="29"/>
                    <a:pt x="8" y="37"/>
                    <a:pt x="18" y="37"/>
                  </a:cubicBezTo>
                  <a:cubicBezTo>
                    <a:pt x="28" y="37"/>
                    <a:pt x="37" y="29"/>
                    <a:pt x="37" y="19"/>
                  </a:cubicBezTo>
                  <a:cubicBezTo>
                    <a:pt x="37" y="9"/>
                    <a:pt x="28" y="0"/>
                    <a:pt x="18" y="0"/>
                  </a:cubicBezTo>
                </a:path>
              </a:pathLst>
            </a:custGeom>
            <a:grpFill/>
            <a:ln>
              <a:noFill/>
            </a:ln>
          </p:spPr>
          <p:txBody>
            <a:bodyPr vert="horz" wrap="square" lIns="91440" tIns="45720" rIns="91440" bIns="45720" numCol="1" anchor="t" anchorCtr="0" compatLnSpc="1"/>
            <a:lstStyle/>
            <a:p>
              <a:endParaRPr lang="zh-CN" altLang="en-US">
                <a:solidFill>
                  <a:schemeClr val="tx1">
                    <a:lumMod val="95000"/>
                    <a:lumOff val="5000"/>
                  </a:schemeClr>
                </a:solidFill>
                <a:cs typeface="+mn-ea"/>
                <a:sym typeface="+mn-lt"/>
              </a:endParaRPr>
            </a:p>
          </p:txBody>
        </p:sp>
      </p:grpSp>
      <p:sp>
        <p:nvSpPr>
          <p:cNvPr id="71" name="矩形 70"/>
          <p:cNvSpPr/>
          <p:nvPr/>
        </p:nvSpPr>
        <p:spPr>
          <a:xfrm>
            <a:off x="1727294" y="5171623"/>
            <a:ext cx="758771" cy="584775"/>
          </a:xfrm>
          <a:prstGeom prst="rect">
            <a:avLst/>
          </a:prstGeom>
        </p:spPr>
        <p:txBody>
          <a:bodyPr wrap="square">
            <a:spAutoFit/>
          </a:bodyPr>
          <a:lstStyle/>
          <a:p>
            <a:pPr algn="ctr"/>
            <a:r>
              <a:rPr lang="en-US" altLang="zh-CN" sz="3200" b="1" dirty="0">
                <a:solidFill>
                  <a:schemeClr val="tx1">
                    <a:lumMod val="75000"/>
                    <a:lumOff val="25000"/>
                  </a:schemeClr>
                </a:solidFill>
                <a:cs typeface="+mn-ea"/>
                <a:sym typeface="+mn-lt"/>
              </a:rPr>
              <a:t>01</a:t>
            </a:r>
            <a:endParaRPr lang="zh-CN" altLang="en-US" sz="3200" b="1" dirty="0">
              <a:solidFill>
                <a:schemeClr val="tx1">
                  <a:lumMod val="75000"/>
                  <a:lumOff val="25000"/>
                </a:schemeClr>
              </a:solidFill>
              <a:cs typeface="+mn-ea"/>
              <a:sym typeface="+mn-lt"/>
            </a:endParaRPr>
          </a:p>
        </p:txBody>
      </p:sp>
      <p:sp>
        <p:nvSpPr>
          <p:cNvPr id="72" name="矩形 71"/>
          <p:cNvSpPr/>
          <p:nvPr/>
        </p:nvSpPr>
        <p:spPr>
          <a:xfrm>
            <a:off x="3983372" y="5148800"/>
            <a:ext cx="758771" cy="584775"/>
          </a:xfrm>
          <a:prstGeom prst="rect">
            <a:avLst/>
          </a:prstGeom>
        </p:spPr>
        <p:txBody>
          <a:bodyPr wrap="square">
            <a:spAutoFit/>
          </a:bodyPr>
          <a:lstStyle/>
          <a:p>
            <a:pPr algn="ctr"/>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sp>
        <p:nvSpPr>
          <p:cNvPr id="73" name="矩形 72"/>
          <p:cNvSpPr/>
          <p:nvPr/>
        </p:nvSpPr>
        <p:spPr>
          <a:xfrm>
            <a:off x="6351132" y="5214279"/>
            <a:ext cx="758771" cy="584775"/>
          </a:xfrm>
          <a:prstGeom prst="rect">
            <a:avLst/>
          </a:prstGeom>
        </p:spPr>
        <p:txBody>
          <a:bodyPr wrap="square">
            <a:spAutoFit/>
          </a:bodyPr>
          <a:lstStyle/>
          <a:p>
            <a:pPr algn="ctr"/>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sp>
        <p:nvSpPr>
          <p:cNvPr id="74" name="矩形 73"/>
          <p:cNvSpPr/>
          <p:nvPr/>
        </p:nvSpPr>
        <p:spPr>
          <a:xfrm>
            <a:off x="8696163" y="5148801"/>
            <a:ext cx="758771" cy="584775"/>
          </a:xfrm>
          <a:prstGeom prst="rect">
            <a:avLst/>
          </a:prstGeom>
        </p:spPr>
        <p:txBody>
          <a:bodyPr wrap="square">
            <a:spAutoFit/>
          </a:bodyPr>
          <a:lstStyle/>
          <a:p>
            <a:pPr algn="ctr"/>
            <a:r>
              <a:rPr lang="en-US" altLang="zh-CN" sz="3200" b="1" dirty="0">
                <a:solidFill>
                  <a:schemeClr val="bg1"/>
                </a:solidFill>
                <a:cs typeface="+mn-ea"/>
                <a:sym typeface="+mn-lt"/>
              </a:rPr>
              <a:t>04</a:t>
            </a:r>
            <a:endParaRPr lang="zh-CN" altLang="en-US" sz="3200" b="1" dirty="0">
              <a:solidFill>
                <a:schemeClr val="bg1"/>
              </a:solidFill>
              <a:cs typeface="+mn-ea"/>
              <a:sym typeface="+mn-lt"/>
            </a:endParaRPr>
          </a:p>
        </p:txBody>
      </p:sp>
      <p:sp>
        <p:nvSpPr>
          <p:cNvPr id="7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521822" y="2445913"/>
            <a:ext cx="2226268"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7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3861656" y="2478046"/>
            <a:ext cx="2226268"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7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201490" y="2499770"/>
            <a:ext cx="2186834"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7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522086" y="2507468"/>
            <a:ext cx="2186834"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33"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03 </a:t>
            </a:r>
            <a:r>
              <a:rPr lang="zh-CN" altLang="en-US" sz="2400" dirty="0">
                <a:solidFill>
                  <a:srgbClr val="297949"/>
                </a:solidFill>
                <a:latin typeface="+mn-lt"/>
                <a:ea typeface="+mn-ea"/>
                <a:cs typeface="+mn-ea"/>
                <a:sym typeface="+mn-lt"/>
              </a:rPr>
              <a:t>活动参与人员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35" presetClass="path" presetSubtype="0" accel="50000" decel="50000" fill="hold" grpId="1" nodeType="withEffect">
                                  <p:stCondLst>
                                    <p:cond delay="0"/>
                                  </p:stCondLst>
                                  <p:childTnLst>
                                    <p:animMotion origin="layout" path="M 0.07813 1.11111E-6 L -8.33333E-7 1.11111E-6 " pathEditMode="relative" rAng="0" ptsTypes="AA">
                                      <p:cBhvr>
                                        <p:cTn id="9" dur="2000" fill="hold"/>
                                        <p:tgtEl>
                                          <p:spTgt spid="39"/>
                                        </p:tgtEl>
                                        <p:attrNameLst>
                                          <p:attrName>ppt_x</p:attrName>
                                          <p:attrName>ppt_y</p:attrName>
                                        </p:attrNameLst>
                                      </p:cBhvr>
                                      <p:rCtr x="-3906" y="0"/>
                                    </p:animMotion>
                                  </p:childTnLst>
                                </p:cTn>
                              </p:par>
                              <p:par>
                                <p:cTn id="10" presetID="10" presetClass="entr" presetSubtype="0" fill="hold" grpId="0" nodeType="with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35" presetClass="path" presetSubtype="0" accel="50000" decel="50000" fill="hold" grpId="1" nodeType="withEffect">
                                  <p:stCondLst>
                                    <p:cond delay="250"/>
                                  </p:stCondLst>
                                  <p:childTnLst>
                                    <p:animMotion origin="layout" path="M 0.07812 -3.33333E-6 L 3.54167E-6 -3.33333E-6 " pathEditMode="relative" rAng="0" ptsTypes="AA">
                                      <p:cBhvr>
                                        <p:cTn id="14" dur="2000" fill="hold"/>
                                        <p:tgtEl>
                                          <p:spTgt spid="36"/>
                                        </p:tgtEl>
                                        <p:attrNameLst>
                                          <p:attrName>ppt_x</p:attrName>
                                          <p:attrName>ppt_y</p:attrName>
                                        </p:attrNameLst>
                                      </p:cBhvr>
                                      <p:rCtr x="-3906" y="0"/>
                                    </p:animMotion>
                                  </p:childTnLst>
                                </p:cTn>
                              </p:par>
                              <p:par>
                                <p:cTn id="15" presetID="10" presetClass="entr" presetSubtype="0" fill="hold" grpId="0"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35" presetClass="path" presetSubtype="0" accel="50000" decel="50000" fill="hold" grpId="1" nodeType="withEffect">
                                  <p:stCondLst>
                                    <p:cond delay="500"/>
                                  </p:stCondLst>
                                  <p:childTnLst>
                                    <p:animMotion origin="layout" path="M 0.07813 -3.33333E-6 L -4.16667E-7 -3.33333E-6 " pathEditMode="relative" rAng="0" ptsTypes="AA">
                                      <p:cBhvr>
                                        <p:cTn id="19" dur="2000" fill="hold"/>
                                        <p:tgtEl>
                                          <p:spTgt spid="37"/>
                                        </p:tgtEl>
                                        <p:attrNameLst>
                                          <p:attrName>ppt_x</p:attrName>
                                          <p:attrName>ppt_y</p:attrName>
                                        </p:attrNameLst>
                                      </p:cBhvr>
                                      <p:rCtr x="-3906" y="0"/>
                                    </p:animMotion>
                                  </p:childTnLst>
                                </p:cTn>
                              </p:par>
                              <p:par>
                                <p:cTn id="20" presetID="10" presetClass="entr" presetSubtype="0" fill="hold" grpId="0" nodeType="withEffect">
                                  <p:stCondLst>
                                    <p:cond delay="75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35" presetClass="path" presetSubtype="0" accel="50000" decel="50000" fill="hold" grpId="1" nodeType="withEffect">
                                  <p:stCondLst>
                                    <p:cond delay="750"/>
                                  </p:stCondLst>
                                  <p:childTnLst>
                                    <p:animMotion origin="layout" path="M 0.07813 -3.7037E-7 L -2.29167E-6 -3.7037E-7 " pathEditMode="relative" rAng="0" ptsTypes="AA">
                                      <p:cBhvr>
                                        <p:cTn id="24" dur="2000" fill="hold"/>
                                        <p:tgtEl>
                                          <p:spTgt spid="38"/>
                                        </p:tgtEl>
                                        <p:attrNameLst>
                                          <p:attrName>ppt_x</p:attrName>
                                          <p:attrName>ppt_y</p:attrName>
                                        </p:attrNameLst>
                                      </p:cBhvr>
                                      <p:rCtr x="-3906" y="0"/>
                                    </p:animMotion>
                                  </p:childTnLst>
                                </p:cTn>
                              </p:par>
                              <p:par>
                                <p:cTn id="25" presetID="53" presetClass="entr" presetSubtype="16" fill="hold" nodeType="withEffect">
                                  <p:stCondLst>
                                    <p:cond delay="15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nodeType="withEffect">
                                  <p:stCondLst>
                                    <p:cond delay="150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150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Effect transition="in" filter="fade">
                                      <p:cBhvr>
                                        <p:cTn id="54" dur="500"/>
                                        <p:tgtEl>
                                          <p:spTgt spid="72"/>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Effect transition="in" filter="fade">
                                      <p:cBhvr>
                                        <p:cTn id="59" dur="500"/>
                                        <p:tgtEl>
                                          <p:spTgt spid="73"/>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par>
                                <p:cTn id="65" presetID="22" presetClass="entr" presetSubtype="1" fill="hold" grpId="0" nodeType="withEffect">
                                  <p:stCondLst>
                                    <p:cond delay="1500"/>
                                  </p:stCondLst>
                                  <p:childTnLst>
                                    <p:set>
                                      <p:cBhvr>
                                        <p:cTn id="66" dur="1" fill="hold">
                                          <p:stCondLst>
                                            <p:cond delay="0"/>
                                          </p:stCondLst>
                                        </p:cTn>
                                        <p:tgtEl>
                                          <p:spTgt spid="75"/>
                                        </p:tgtEl>
                                        <p:attrNameLst>
                                          <p:attrName>style.visibility</p:attrName>
                                        </p:attrNameLst>
                                      </p:cBhvr>
                                      <p:to>
                                        <p:strVal val="visible"/>
                                      </p:to>
                                    </p:set>
                                    <p:animEffect transition="in" filter="wipe(up)">
                                      <p:cBhvr>
                                        <p:cTn id="67" dur="500"/>
                                        <p:tgtEl>
                                          <p:spTgt spid="75"/>
                                        </p:tgtEl>
                                      </p:cBhvr>
                                    </p:animEffect>
                                  </p:childTnLst>
                                </p:cTn>
                              </p:par>
                              <p:par>
                                <p:cTn id="68" presetID="22" presetClass="entr" presetSubtype="1" fill="hold" grpId="0" nodeType="withEffect">
                                  <p:stCondLst>
                                    <p:cond delay="1500"/>
                                  </p:stCondLst>
                                  <p:childTnLst>
                                    <p:set>
                                      <p:cBhvr>
                                        <p:cTn id="69" dur="1" fill="hold">
                                          <p:stCondLst>
                                            <p:cond delay="0"/>
                                          </p:stCondLst>
                                        </p:cTn>
                                        <p:tgtEl>
                                          <p:spTgt spid="76"/>
                                        </p:tgtEl>
                                        <p:attrNameLst>
                                          <p:attrName>style.visibility</p:attrName>
                                        </p:attrNameLst>
                                      </p:cBhvr>
                                      <p:to>
                                        <p:strVal val="visible"/>
                                      </p:to>
                                    </p:set>
                                    <p:animEffect transition="in" filter="wipe(up)">
                                      <p:cBhvr>
                                        <p:cTn id="70" dur="500"/>
                                        <p:tgtEl>
                                          <p:spTgt spid="76"/>
                                        </p:tgtEl>
                                      </p:cBhvr>
                                    </p:animEffect>
                                  </p:childTnLst>
                                </p:cTn>
                              </p:par>
                              <p:par>
                                <p:cTn id="71" presetID="22" presetClass="entr" presetSubtype="1" fill="hold" grpId="0" nodeType="withEffect">
                                  <p:stCondLst>
                                    <p:cond delay="1500"/>
                                  </p:stCondLst>
                                  <p:childTnLst>
                                    <p:set>
                                      <p:cBhvr>
                                        <p:cTn id="72" dur="1" fill="hold">
                                          <p:stCondLst>
                                            <p:cond delay="0"/>
                                          </p:stCondLst>
                                        </p:cTn>
                                        <p:tgtEl>
                                          <p:spTgt spid="77"/>
                                        </p:tgtEl>
                                        <p:attrNameLst>
                                          <p:attrName>style.visibility</p:attrName>
                                        </p:attrNameLst>
                                      </p:cBhvr>
                                      <p:to>
                                        <p:strVal val="visible"/>
                                      </p:to>
                                    </p:set>
                                    <p:animEffect transition="in" filter="wipe(up)">
                                      <p:cBhvr>
                                        <p:cTn id="73" dur="500"/>
                                        <p:tgtEl>
                                          <p:spTgt spid="77"/>
                                        </p:tgtEl>
                                      </p:cBhvr>
                                    </p:animEffect>
                                  </p:childTnLst>
                                </p:cTn>
                              </p:par>
                              <p:par>
                                <p:cTn id="74" presetID="22" presetClass="entr" presetSubtype="1" fill="hold" grpId="0" nodeType="withEffect">
                                  <p:stCondLst>
                                    <p:cond delay="1500"/>
                                  </p:stCondLst>
                                  <p:childTnLst>
                                    <p:set>
                                      <p:cBhvr>
                                        <p:cTn id="75" dur="1" fill="hold">
                                          <p:stCondLst>
                                            <p:cond delay="0"/>
                                          </p:stCondLst>
                                        </p:cTn>
                                        <p:tgtEl>
                                          <p:spTgt spid="78"/>
                                        </p:tgtEl>
                                        <p:attrNameLst>
                                          <p:attrName>style.visibility</p:attrName>
                                        </p:attrNameLst>
                                      </p:cBhvr>
                                      <p:to>
                                        <p:strVal val="visible"/>
                                      </p:to>
                                    </p:set>
                                    <p:animEffect transition="in" filter="wipe(up)">
                                      <p:cBhvr>
                                        <p:cTn id="7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6" grpId="0" animBg="1"/>
      <p:bldP spid="36" grpId="1" animBg="1"/>
      <p:bldP spid="37" grpId="0" animBg="1"/>
      <p:bldP spid="37" grpId="1" animBg="1"/>
      <p:bldP spid="38" grpId="0" animBg="1"/>
      <p:bldP spid="38" grpId="1" animBg="1"/>
      <p:bldP spid="67" grpId="0" animBg="1"/>
      <p:bldP spid="71" grpId="0"/>
      <p:bldP spid="72" grpId="0"/>
      <p:bldP spid="73" grpId="0"/>
      <p:bldP spid="74" grpId="0"/>
      <p:bldP spid="75" grpId="0"/>
      <p:bldP spid="76" grpId="0"/>
      <p:bldP spid="77" grpId="0"/>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ïšḻïďê-Block Arc 31"/>
          <p:cNvSpPr/>
          <p:nvPr/>
        </p:nvSpPr>
        <p:spPr>
          <a:xfrm rot="13486391">
            <a:off x="4300556" y="2180051"/>
            <a:ext cx="2659088" cy="2659088"/>
          </a:xfrm>
          <a:prstGeom prst="blockArc">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75000"/>
                  <a:lumOff val="25000"/>
                </a:schemeClr>
              </a:solidFill>
              <a:cs typeface="+mn-ea"/>
              <a:sym typeface="+mn-lt"/>
            </a:endParaRPr>
          </a:p>
        </p:txBody>
      </p:sp>
      <p:sp>
        <p:nvSpPr>
          <p:cNvPr id="61" name="ïšḻïďê-Block Arc 32"/>
          <p:cNvSpPr/>
          <p:nvPr/>
        </p:nvSpPr>
        <p:spPr>
          <a:xfrm rot="8090033">
            <a:off x="4300560" y="2171526"/>
            <a:ext cx="2659088" cy="2659088"/>
          </a:xfrm>
          <a:prstGeom prst="blockArc">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75000"/>
                  <a:lumOff val="25000"/>
                </a:schemeClr>
              </a:solidFill>
              <a:cs typeface="+mn-ea"/>
              <a:sym typeface="+mn-lt"/>
            </a:endParaRPr>
          </a:p>
        </p:txBody>
      </p:sp>
      <p:sp>
        <p:nvSpPr>
          <p:cNvPr id="62" name="ïšḻïďê-Block Arc 33"/>
          <p:cNvSpPr/>
          <p:nvPr/>
        </p:nvSpPr>
        <p:spPr>
          <a:xfrm rot="18436299">
            <a:off x="4293865" y="2180051"/>
            <a:ext cx="2659088" cy="2659088"/>
          </a:xfrm>
          <a:prstGeom prst="blockArc">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75000"/>
                  <a:lumOff val="25000"/>
                </a:schemeClr>
              </a:solidFill>
              <a:cs typeface="+mn-ea"/>
              <a:sym typeface="+mn-lt"/>
            </a:endParaRPr>
          </a:p>
        </p:txBody>
      </p:sp>
      <p:sp>
        <p:nvSpPr>
          <p:cNvPr id="63" name="ïšḻïďê-Block Arc 34"/>
          <p:cNvSpPr/>
          <p:nvPr/>
        </p:nvSpPr>
        <p:spPr>
          <a:xfrm rot="2373488">
            <a:off x="4301349" y="2197043"/>
            <a:ext cx="2659088" cy="2659088"/>
          </a:xfrm>
          <a:prstGeom prst="blockArc">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75000"/>
                  <a:lumOff val="25000"/>
                </a:schemeClr>
              </a:solidFill>
              <a:cs typeface="+mn-ea"/>
              <a:sym typeface="+mn-lt"/>
            </a:endParaRPr>
          </a:p>
        </p:txBody>
      </p:sp>
      <p:sp>
        <p:nvSpPr>
          <p:cNvPr id="64" name="ïšḻïďê-Oval 35"/>
          <p:cNvSpPr/>
          <p:nvPr/>
        </p:nvSpPr>
        <p:spPr>
          <a:xfrm>
            <a:off x="5152905" y="3185653"/>
            <a:ext cx="1039646" cy="622883"/>
          </a:xfrm>
          <a:prstGeom prst="ellipse">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000" dirty="0">
                <a:solidFill>
                  <a:schemeClr val="bg1"/>
                </a:solidFill>
                <a:cs typeface="+mn-ea"/>
                <a:sym typeface="+mn-lt"/>
              </a:rPr>
              <a:t>标题</a:t>
            </a:r>
          </a:p>
        </p:txBody>
      </p:sp>
      <p:sp>
        <p:nvSpPr>
          <p:cNvPr id="65" name="ïšḻïďê-Freeform: Shape 38"/>
          <p:cNvSpPr/>
          <p:nvPr/>
        </p:nvSpPr>
        <p:spPr bwMode="auto">
          <a:xfrm>
            <a:off x="5694831" y="2533695"/>
            <a:ext cx="376166" cy="259935"/>
          </a:xfrm>
          <a:custGeom>
            <a:avLst/>
            <a:gdLst/>
            <a:ahLst/>
            <a:cxnLst>
              <a:cxn ang="0">
                <a:pos x="82" y="49"/>
              </a:cxn>
              <a:cxn ang="0">
                <a:pos x="74" y="57"/>
              </a:cxn>
              <a:cxn ang="0">
                <a:pos x="7" y="57"/>
              </a:cxn>
              <a:cxn ang="0">
                <a:pos x="0" y="49"/>
              </a:cxn>
              <a:cxn ang="0">
                <a:pos x="0" y="6"/>
              </a:cxn>
              <a:cxn ang="0">
                <a:pos x="10" y="6"/>
              </a:cxn>
              <a:cxn ang="0">
                <a:pos x="10" y="0"/>
              </a:cxn>
              <a:cxn ang="0">
                <a:pos x="82" y="0"/>
              </a:cxn>
              <a:cxn ang="0">
                <a:pos x="82" y="49"/>
              </a:cxn>
              <a:cxn ang="0">
                <a:pos x="10" y="11"/>
              </a:cxn>
              <a:cxn ang="0">
                <a:pos x="5" y="11"/>
              </a:cxn>
              <a:cxn ang="0">
                <a:pos x="5" y="49"/>
              </a:cxn>
              <a:cxn ang="0">
                <a:pos x="7" y="52"/>
              </a:cxn>
              <a:cxn ang="0">
                <a:pos x="10" y="49"/>
              </a:cxn>
              <a:cxn ang="0">
                <a:pos x="10" y="11"/>
              </a:cxn>
              <a:cxn ang="0">
                <a:pos x="77" y="6"/>
              </a:cxn>
              <a:cxn ang="0">
                <a:pos x="15" y="6"/>
              </a:cxn>
              <a:cxn ang="0">
                <a:pos x="15" y="49"/>
              </a:cxn>
              <a:cxn ang="0">
                <a:pos x="15" y="52"/>
              </a:cxn>
              <a:cxn ang="0">
                <a:pos x="74" y="52"/>
              </a:cxn>
              <a:cxn ang="0">
                <a:pos x="77" y="49"/>
              </a:cxn>
              <a:cxn ang="0">
                <a:pos x="77" y="6"/>
              </a:cxn>
              <a:cxn ang="0">
                <a:pos x="46" y="36"/>
              </a:cxn>
              <a:cxn ang="0">
                <a:pos x="20" y="36"/>
              </a:cxn>
              <a:cxn ang="0">
                <a:pos x="20" y="11"/>
              </a:cxn>
              <a:cxn ang="0">
                <a:pos x="46" y="11"/>
              </a:cxn>
              <a:cxn ang="0">
                <a:pos x="46" y="36"/>
              </a:cxn>
              <a:cxn ang="0">
                <a:pos x="46" y="47"/>
              </a:cxn>
              <a:cxn ang="0">
                <a:pos x="20" y="47"/>
              </a:cxn>
              <a:cxn ang="0">
                <a:pos x="20" y="42"/>
              </a:cxn>
              <a:cxn ang="0">
                <a:pos x="46" y="42"/>
              </a:cxn>
              <a:cxn ang="0">
                <a:pos x="46" y="47"/>
              </a:cxn>
              <a:cxn ang="0">
                <a:pos x="25" y="16"/>
              </a:cxn>
              <a:cxn ang="0">
                <a:pos x="25" y="31"/>
              </a:cxn>
              <a:cxn ang="0">
                <a:pos x="41" y="31"/>
              </a:cxn>
              <a:cxn ang="0">
                <a:pos x="41" y="16"/>
              </a:cxn>
              <a:cxn ang="0">
                <a:pos x="25" y="16"/>
              </a:cxn>
              <a:cxn ang="0">
                <a:pos x="72" y="16"/>
              </a:cxn>
              <a:cxn ang="0">
                <a:pos x="51" y="16"/>
              </a:cxn>
              <a:cxn ang="0">
                <a:pos x="51" y="11"/>
              </a:cxn>
              <a:cxn ang="0">
                <a:pos x="72" y="11"/>
              </a:cxn>
              <a:cxn ang="0">
                <a:pos x="72" y="16"/>
              </a:cxn>
              <a:cxn ang="0">
                <a:pos x="72" y="26"/>
              </a:cxn>
              <a:cxn ang="0">
                <a:pos x="51" y="26"/>
              </a:cxn>
              <a:cxn ang="0">
                <a:pos x="51" y="21"/>
              </a:cxn>
              <a:cxn ang="0">
                <a:pos x="72" y="21"/>
              </a:cxn>
              <a:cxn ang="0">
                <a:pos x="72" y="26"/>
              </a:cxn>
              <a:cxn ang="0">
                <a:pos x="72" y="36"/>
              </a:cxn>
              <a:cxn ang="0">
                <a:pos x="51" y="36"/>
              </a:cxn>
              <a:cxn ang="0">
                <a:pos x="51" y="31"/>
              </a:cxn>
              <a:cxn ang="0">
                <a:pos x="72" y="31"/>
              </a:cxn>
              <a:cxn ang="0">
                <a:pos x="72" y="36"/>
              </a:cxn>
              <a:cxn ang="0">
                <a:pos x="72" y="47"/>
              </a:cxn>
              <a:cxn ang="0">
                <a:pos x="51" y="47"/>
              </a:cxn>
              <a:cxn ang="0">
                <a:pos x="51" y="42"/>
              </a:cxn>
              <a:cxn ang="0">
                <a:pos x="72" y="42"/>
              </a:cxn>
              <a:cxn ang="0">
                <a:pos x="72" y="47"/>
              </a:cxn>
            </a:cxnLst>
            <a:rect l="0" t="0" r="r" b="b"/>
            <a:pathLst>
              <a:path w="82" h="57">
                <a:moveTo>
                  <a:pt x="82" y="49"/>
                </a:moveTo>
                <a:cubicBezTo>
                  <a:pt x="82" y="54"/>
                  <a:pt x="79" y="57"/>
                  <a:pt x="74" y="57"/>
                </a:cubicBezTo>
                <a:cubicBezTo>
                  <a:pt x="7" y="57"/>
                  <a:pt x="7" y="57"/>
                  <a:pt x="7" y="57"/>
                </a:cubicBezTo>
                <a:cubicBezTo>
                  <a:pt x="3" y="57"/>
                  <a:pt x="0" y="54"/>
                  <a:pt x="0" y="49"/>
                </a:cubicBezTo>
                <a:cubicBezTo>
                  <a:pt x="0" y="6"/>
                  <a:pt x="0" y="6"/>
                  <a:pt x="0" y="6"/>
                </a:cubicBezTo>
                <a:cubicBezTo>
                  <a:pt x="10" y="6"/>
                  <a:pt x="10" y="6"/>
                  <a:pt x="10" y="6"/>
                </a:cubicBezTo>
                <a:cubicBezTo>
                  <a:pt x="10" y="0"/>
                  <a:pt x="10" y="0"/>
                  <a:pt x="10" y="0"/>
                </a:cubicBezTo>
                <a:cubicBezTo>
                  <a:pt x="82" y="0"/>
                  <a:pt x="82" y="0"/>
                  <a:pt x="82" y="0"/>
                </a:cubicBezTo>
                <a:lnTo>
                  <a:pt x="82" y="49"/>
                </a:lnTo>
                <a:close/>
                <a:moveTo>
                  <a:pt x="10" y="11"/>
                </a:moveTo>
                <a:cubicBezTo>
                  <a:pt x="5" y="11"/>
                  <a:pt x="5" y="11"/>
                  <a:pt x="5" y="11"/>
                </a:cubicBezTo>
                <a:cubicBezTo>
                  <a:pt x="5" y="49"/>
                  <a:pt x="5" y="49"/>
                  <a:pt x="5" y="49"/>
                </a:cubicBezTo>
                <a:cubicBezTo>
                  <a:pt x="5" y="51"/>
                  <a:pt x="6" y="52"/>
                  <a:pt x="7" y="52"/>
                </a:cubicBezTo>
                <a:cubicBezTo>
                  <a:pt x="9" y="52"/>
                  <a:pt x="10" y="51"/>
                  <a:pt x="10" y="49"/>
                </a:cubicBezTo>
                <a:lnTo>
                  <a:pt x="10" y="11"/>
                </a:lnTo>
                <a:close/>
                <a:moveTo>
                  <a:pt x="77" y="6"/>
                </a:moveTo>
                <a:cubicBezTo>
                  <a:pt x="15" y="6"/>
                  <a:pt x="15" y="6"/>
                  <a:pt x="15" y="6"/>
                </a:cubicBezTo>
                <a:cubicBezTo>
                  <a:pt x="15" y="49"/>
                  <a:pt x="15" y="49"/>
                  <a:pt x="15" y="49"/>
                </a:cubicBezTo>
                <a:cubicBezTo>
                  <a:pt x="15" y="50"/>
                  <a:pt x="15" y="51"/>
                  <a:pt x="15" y="52"/>
                </a:cubicBezTo>
                <a:cubicBezTo>
                  <a:pt x="74" y="52"/>
                  <a:pt x="74" y="52"/>
                  <a:pt x="74" y="52"/>
                </a:cubicBezTo>
                <a:cubicBezTo>
                  <a:pt x="76" y="52"/>
                  <a:pt x="77" y="51"/>
                  <a:pt x="77" y="49"/>
                </a:cubicBezTo>
                <a:lnTo>
                  <a:pt x="77" y="6"/>
                </a:lnTo>
                <a:close/>
                <a:moveTo>
                  <a:pt x="46" y="36"/>
                </a:moveTo>
                <a:cubicBezTo>
                  <a:pt x="20" y="36"/>
                  <a:pt x="20" y="36"/>
                  <a:pt x="20" y="36"/>
                </a:cubicBezTo>
                <a:cubicBezTo>
                  <a:pt x="20" y="11"/>
                  <a:pt x="20" y="11"/>
                  <a:pt x="20" y="11"/>
                </a:cubicBezTo>
                <a:cubicBezTo>
                  <a:pt x="46" y="11"/>
                  <a:pt x="46" y="11"/>
                  <a:pt x="46" y="11"/>
                </a:cubicBezTo>
                <a:lnTo>
                  <a:pt x="46" y="36"/>
                </a:lnTo>
                <a:close/>
                <a:moveTo>
                  <a:pt x="46" y="47"/>
                </a:moveTo>
                <a:cubicBezTo>
                  <a:pt x="20" y="47"/>
                  <a:pt x="20" y="47"/>
                  <a:pt x="20" y="47"/>
                </a:cubicBezTo>
                <a:cubicBezTo>
                  <a:pt x="20" y="42"/>
                  <a:pt x="20" y="42"/>
                  <a:pt x="20" y="42"/>
                </a:cubicBezTo>
                <a:cubicBezTo>
                  <a:pt x="46" y="42"/>
                  <a:pt x="46" y="42"/>
                  <a:pt x="46" y="42"/>
                </a:cubicBezTo>
                <a:lnTo>
                  <a:pt x="46" y="47"/>
                </a:lnTo>
                <a:close/>
                <a:moveTo>
                  <a:pt x="25" y="16"/>
                </a:moveTo>
                <a:cubicBezTo>
                  <a:pt x="25" y="31"/>
                  <a:pt x="25" y="31"/>
                  <a:pt x="25" y="31"/>
                </a:cubicBezTo>
                <a:cubicBezTo>
                  <a:pt x="41" y="31"/>
                  <a:pt x="41" y="31"/>
                  <a:pt x="41" y="31"/>
                </a:cubicBezTo>
                <a:cubicBezTo>
                  <a:pt x="41" y="16"/>
                  <a:pt x="41" y="16"/>
                  <a:pt x="41" y="16"/>
                </a:cubicBezTo>
                <a:lnTo>
                  <a:pt x="25" y="16"/>
                </a:lnTo>
                <a:close/>
                <a:moveTo>
                  <a:pt x="72" y="16"/>
                </a:moveTo>
                <a:cubicBezTo>
                  <a:pt x="51" y="16"/>
                  <a:pt x="51" y="16"/>
                  <a:pt x="51" y="16"/>
                </a:cubicBezTo>
                <a:cubicBezTo>
                  <a:pt x="51" y="11"/>
                  <a:pt x="51" y="11"/>
                  <a:pt x="51" y="11"/>
                </a:cubicBezTo>
                <a:cubicBezTo>
                  <a:pt x="72" y="11"/>
                  <a:pt x="72" y="11"/>
                  <a:pt x="72" y="11"/>
                </a:cubicBezTo>
                <a:lnTo>
                  <a:pt x="72" y="16"/>
                </a:lnTo>
                <a:close/>
                <a:moveTo>
                  <a:pt x="72" y="26"/>
                </a:moveTo>
                <a:cubicBezTo>
                  <a:pt x="51" y="26"/>
                  <a:pt x="51" y="26"/>
                  <a:pt x="51" y="26"/>
                </a:cubicBezTo>
                <a:cubicBezTo>
                  <a:pt x="51" y="21"/>
                  <a:pt x="51" y="21"/>
                  <a:pt x="51" y="21"/>
                </a:cubicBezTo>
                <a:cubicBezTo>
                  <a:pt x="72" y="21"/>
                  <a:pt x="72" y="21"/>
                  <a:pt x="72" y="21"/>
                </a:cubicBezTo>
                <a:lnTo>
                  <a:pt x="72" y="26"/>
                </a:lnTo>
                <a:close/>
                <a:moveTo>
                  <a:pt x="72" y="36"/>
                </a:moveTo>
                <a:cubicBezTo>
                  <a:pt x="51" y="36"/>
                  <a:pt x="51" y="36"/>
                  <a:pt x="51" y="36"/>
                </a:cubicBezTo>
                <a:cubicBezTo>
                  <a:pt x="51" y="31"/>
                  <a:pt x="51" y="31"/>
                  <a:pt x="51" y="31"/>
                </a:cubicBezTo>
                <a:cubicBezTo>
                  <a:pt x="72" y="31"/>
                  <a:pt x="72" y="31"/>
                  <a:pt x="72" y="31"/>
                </a:cubicBezTo>
                <a:lnTo>
                  <a:pt x="72" y="36"/>
                </a:lnTo>
                <a:close/>
                <a:moveTo>
                  <a:pt x="72" y="47"/>
                </a:moveTo>
                <a:cubicBezTo>
                  <a:pt x="51" y="47"/>
                  <a:pt x="51" y="47"/>
                  <a:pt x="51" y="47"/>
                </a:cubicBezTo>
                <a:cubicBezTo>
                  <a:pt x="51" y="42"/>
                  <a:pt x="51" y="42"/>
                  <a:pt x="51" y="42"/>
                </a:cubicBezTo>
                <a:cubicBezTo>
                  <a:pt x="72" y="42"/>
                  <a:pt x="72" y="42"/>
                  <a:pt x="72" y="42"/>
                </a:cubicBezTo>
                <a:lnTo>
                  <a:pt x="72" y="47"/>
                </a:lnTo>
                <a:close/>
              </a:path>
            </a:pathLst>
          </a:custGeom>
          <a:solidFill>
            <a:schemeClr val="bg1"/>
          </a:solidFill>
          <a:ln w="9525">
            <a:noFill/>
            <a:round/>
          </a:ln>
        </p:spPr>
        <p:txBody>
          <a:bodyPr anchor="ctr"/>
          <a:lstStyle/>
          <a:p>
            <a:pPr algn="ctr"/>
            <a:endParaRPr sz="1015">
              <a:solidFill>
                <a:schemeClr val="tx1">
                  <a:lumMod val="75000"/>
                  <a:lumOff val="25000"/>
                </a:schemeClr>
              </a:solidFill>
              <a:cs typeface="+mn-ea"/>
              <a:sym typeface="+mn-lt"/>
            </a:endParaRPr>
          </a:p>
        </p:txBody>
      </p:sp>
      <p:sp>
        <p:nvSpPr>
          <p:cNvPr id="67" name="ïšḻïďê-Freeform: Shape 41"/>
          <p:cNvSpPr/>
          <p:nvPr/>
        </p:nvSpPr>
        <p:spPr bwMode="auto">
          <a:xfrm>
            <a:off x="5520104" y="4412146"/>
            <a:ext cx="383090" cy="254715"/>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anchor="ctr"/>
          <a:lstStyle/>
          <a:p>
            <a:pPr algn="ctr"/>
            <a:endParaRPr sz="1015">
              <a:solidFill>
                <a:schemeClr val="tx1">
                  <a:lumMod val="75000"/>
                  <a:lumOff val="25000"/>
                </a:schemeClr>
              </a:solidFill>
              <a:cs typeface="+mn-ea"/>
              <a:sym typeface="+mn-lt"/>
            </a:endParaRPr>
          </a:p>
        </p:txBody>
      </p:sp>
      <p:sp>
        <p:nvSpPr>
          <p:cNvPr id="69" name="ïšḻïďê-Freeform: Shape 44"/>
          <p:cNvSpPr/>
          <p:nvPr/>
        </p:nvSpPr>
        <p:spPr bwMode="auto">
          <a:xfrm>
            <a:off x="7258339" y="3263743"/>
            <a:ext cx="317735" cy="213985"/>
          </a:xfrm>
          <a:custGeom>
            <a:avLst/>
            <a:gdLst/>
            <a:ahLst/>
            <a:cxnLst>
              <a:cxn ang="0">
                <a:pos x="68" y="43"/>
              </a:cxn>
              <a:cxn ang="0">
                <a:pos x="66" y="46"/>
              </a:cxn>
              <a:cxn ang="0">
                <a:pos x="2" y="46"/>
              </a:cxn>
              <a:cxn ang="0">
                <a:pos x="0" y="43"/>
              </a:cxn>
              <a:cxn ang="0">
                <a:pos x="0" y="2"/>
              </a:cxn>
              <a:cxn ang="0">
                <a:pos x="2" y="0"/>
              </a:cxn>
              <a:cxn ang="0">
                <a:pos x="66" y="0"/>
              </a:cxn>
              <a:cxn ang="0">
                <a:pos x="68" y="2"/>
              </a:cxn>
              <a:cxn ang="0">
                <a:pos x="68" y="43"/>
              </a:cxn>
              <a:cxn ang="0">
                <a:pos x="64" y="14"/>
              </a:cxn>
              <a:cxn ang="0">
                <a:pos x="55" y="4"/>
              </a:cxn>
              <a:cxn ang="0">
                <a:pos x="13" y="4"/>
              </a:cxn>
              <a:cxn ang="0">
                <a:pos x="4" y="14"/>
              </a:cxn>
              <a:cxn ang="0">
                <a:pos x="4" y="32"/>
              </a:cxn>
              <a:cxn ang="0">
                <a:pos x="13" y="41"/>
              </a:cxn>
              <a:cxn ang="0">
                <a:pos x="55" y="41"/>
              </a:cxn>
              <a:cxn ang="0">
                <a:pos x="64" y="32"/>
              </a:cxn>
              <a:cxn ang="0">
                <a:pos x="64" y="14"/>
              </a:cxn>
              <a:cxn ang="0">
                <a:pos x="34" y="38"/>
              </a:cxn>
              <a:cxn ang="0">
                <a:pos x="23" y="23"/>
              </a:cxn>
              <a:cxn ang="0">
                <a:pos x="34" y="8"/>
              </a:cxn>
              <a:cxn ang="0">
                <a:pos x="45" y="23"/>
              </a:cxn>
              <a:cxn ang="0">
                <a:pos x="34" y="38"/>
              </a:cxn>
              <a:cxn ang="0">
                <a:pos x="41" y="32"/>
              </a:cxn>
              <a:cxn ang="0">
                <a:pos x="41" y="28"/>
              </a:cxn>
              <a:cxn ang="0">
                <a:pos x="36" y="28"/>
              </a:cxn>
              <a:cxn ang="0">
                <a:pos x="36" y="12"/>
              </a:cxn>
              <a:cxn ang="0">
                <a:pos x="32" y="12"/>
              </a:cxn>
              <a:cxn ang="0">
                <a:pos x="27" y="17"/>
              </a:cxn>
              <a:cxn ang="0">
                <a:pos x="30" y="20"/>
              </a:cxn>
              <a:cxn ang="0">
                <a:pos x="32" y="18"/>
              </a:cxn>
              <a:cxn ang="0">
                <a:pos x="32" y="18"/>
              </a:cxn>
              <a:cxn ang="0">
                <a:pos x="32" y="28"/>
              </a:cxn>
              <a:cxn ang="0">
                <a:pos x="27" y="28"/>
              </a:cxn>
              <a:cxn ang="0">
                <a:pos x="27" y="32"/>
              </a:cxn>
              <a:cxn ang="0">
                <a:pos x="41" y="32"/>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chemeClr val="bg1"/>
          </a:solidFill>
          <a:ln w="9525">
            <a:noFill/>
            <a:round/>
          </a:ln>
        </p:spPr>
        <p:txBody>
          <a:bodyPr anchor="ctr"/>
          <a:lstStyle/>
          <a:p>
            <a:pPr algn="ctr"/>
            <a:endParaRPr sz="1015">
              <a:solidFill>
                <a:schemeClr val="tx1">
                  <a:lumMod val="75000"/>
                  <a:lumOff val="25000"/>
                </a:schemeClr>
              </a:solidFill>
              <a:cs typeface="+mn-ea"/>
              <a:sym typeface="+mn-lt"/>
            </a:endParaRPr>
          </a:p>
        </p:txBody>
      </p:sp>
      <p:sp>
        <p:nvSpPr>
          <p:cNvPr id="70" name="ïšḻïďê-Freeform: Shape 47"/>
          <p:cNvSpPr/>
          <p:nvPr/>
        </p:nvSpPr>
        <p:spPr bwMode="auto">
          <a:xfrm>
            <a:off x="4469391" y="3282778"/>
            <a:ext cx="332174" cy="213911"/>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anchor="ctr"/>
          <a:lstStyle/>
          <a:p>
            <a:pPr algn="ctr"/>
            <a:endParaRPr sz="1015">
              <a:solidFill>
                <a:schemeClr val="tx1">
                  <a:lumMod val="75000"/>
                  <a:lumOff val="25000"/>
                </a:schemeClr>
              </a:solidFill>
              <a:cs typeface="+mn-ea"/>
              <a:sym typeface="+mn-lt"/>
            </a:endParaRPr>
          </a:p>
        </p:txBody>
      </p:sp>
      <p:grpSp>
        <p:nvGrpSpPr>
          <p:cNvPr id="71" name="Group 61"/>
          <p:cNvGrpSpPr/>
          <p:nvPr/>
        </p:nvGrpSpPr>
        <p:grpSpPr>
          <a:xfrm>
            <a:off x="1670051" y="2986809"/>
            <a:ext cx="2455948" cy="1601002"/>
            <a:chOff x="736047" y="3883639"/>
            <a:chExt cx="3581606" cy="2134670"/>
          </a:xfrm>
        </p:grpSpPr>
        <p:sp>
          <p:nvSpPr>
            <p:cNvPr id="72" name="ïšḻïďê-TextBox 63"/>
            <p:cNvSpPr txBox="1"/>
            <p:nvPr/>
          </p:nvSpPr>
          <p:spPr>
            <a:xfrm>
              <a:off x="736047" y="4335749"/>
              <a:ext cx="3581606" cy="1682560"/>
            </a:xfrm>
            <a:prstGeom prst="rect">
              <a:avLst/>
            </a:prstGeom>
            <a:noFill/>
          </p:spPr>
          <p:txBody>
            <a:bodyPr wrap="square" rIns="405000" anchor="t" anchorCtr="0">
              <a:no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73" name="ïšḻïďê-Rectangle 64"/>
            <p:cNvSpPr/>
            <p:nvPr/>
          </p:nvSpPr>
          <p:spPr>
            <a:xfrm>
              <a:off x="1531955" y="3883639"/>
              <a:ext cx="1774607" cy="323165"/>
            </a:xfrm>
            <a:prstGeom prst="rect">
              <a:avLst/>
            </a:prstGeom>
          </p:spPr>
          <p:txBody>
            <a:bodyPr wrap="none" lIns="0" tIns="0" rIns="405000" bIns="0" anchor="b" anchorCtr="0">
              <a:noAutofit/>
            </a:bodyPr>
            <a:lstStyle/>
            <a:p>
              <a:r>
                <a:rPr lang="zh-CN" altLang="en-US" sz="1600" dirty="0">
                  <a:solidFill>
                    <a:schemeClr val="tx1">
                      <a:lumMod val="75000"/>
                      <a:lumOff val="25000"/>
                    </a:schemeClr>
                  </a:solidFill>
                  <a:cs typeface="+mn-ea"/>
                  <a:sym typeface="+mn-lt"/>
                </a:rPr>
                <a:t>在此输入标题</a:t>
              </a:r>
            </a:p>
          </p:txBody>
        </p:sp>
      </p:grpSp>
      <p:grpSp>
        <p:nvGrpSpPr>
          <p:cNvPr id="74" name="Group 65"/>
          <p:cNvGrpSpPr/>
          <p:nvPr/>
        </p:nvGrpSpPr>
        <p:grpSpPr>
          <a:xfrm>
            <a:off x="7748413" y="2927155"/>
            <a:ext cx="2482307" cy="1232001"/>
            <a:chOff x="7891155" y="5234568"/>
            <a:chExt cx="3563803" cy="1642667"/>
          </a:xfrm>
        </p:grpSpPr>
        <p:sp>
          <p:nvSpPr>
            <p:cNvPr id="75" name="ïšḻïďê-TextBox 66"/>
            <p:cNvSpPr txBox="1"/>
            <p:nvPr/>
          </p:nvSpPr>
          <p:spPr>
            <a:xfrm>
              <a:off x="7891155" y="5485022"/>
              <a:ext cx="3563803" cy="1392213"/>
            </a:xfrm>
            <a:prstGeom prst="rect">
              <a:avLst/>
            </a:prstGeom>
            <a:noFill/>
          </p:spPr>
          <p:txBody>
            <a:bodyPr wrap="square" lIns="405000" rIns="162000" anchor="ctr" anchorCtr="0">
              <a:no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76" name="ïšḻïďê-Rectangle 67"/>
            <p:cNvSpPr/>
            <p:nvPr/>
          </p:nvSpPr>
          <p:spPr>
            <a:xfrm>
              <a:off x="8386592" y="5234568"/>
              <a:ext cx="1981888" cy="323165"/>
            </a:xfrm>
            <a:prstGeom prst="rect">
              <a:avLst/>
            </a:prstGeom>
          </p:spPr>
          <p:txBody>
            <a:bodyPr wrap="none" lIns="405000" tIns="0" rIns="162000" bIns="0" anchor="ctr" anchorCtr="0">
              <a:noAutofit/>
            </a:bodyPr>
            <a:lstStyle/>
            <a:p>
              <a:r>
                <a:rPr lang="zh-CN" altLang="en-US" sz="1600" dirty="0">
                  <a:solidFill>
                    <a:schemeClr val="tx1">
                      <a:lumMod val="75000"/>
                      <a:lumOff val="25000"/>
                    </a:schemeClr>
                  </a:solidFill>
                  <a:cs typeface="+mn-ea"/>
                  <a:sym typeface="+mn-lt"/>
                </a:rPr>
                <a:t>在此输入标题</a:t>
              </a:r>
            </a:p>
          </p:txBody>
        </p:sp>
      </p:grpSp>
      <p:grpSp>
        <p:nvGrpSpPr>
          <p:cNvPr id="77" name="Group 4"/>
          <p:cNvGrpSpPr/>
          <p:nvPr/>
        </p:nvGrpSpPr>
        <p:grpSpPr>
          <a:xfrm>
            <a:off x="4900851" y="789007"/>
            <a:ext cx="1964125" cy="1122841"/>
            <a:chOff x="4537094" y="1062812"/>
            <a:chExt cx="2618833" cy="1497121"/>
          </a:xfrm>
        </p:grpSpPr>
        <p:sp>
          <p:nvSpPr>
            <p:cNvPr id="78" name="ïšḻïďê-TextBox 69"/>
            <p:cNvSpPr txBox="1"/>
            <p:nvPr/>
          </p:nvSpPr>
          <p:spPr>
            <a:xfrm>
              <a:off x="4537094" y="1497737"/>
              <a:ext cx="2618833" cy="1062196"/>
            </a:xfrm>
            <a:prstGeom prst="rect">
              <a:avLst/>
            </a:prstGeom>
            <a:noFill/>
          </p:spPr>
          <p:txBody>
            <a:bodyPr wrap="square" lIns="0" tIns="0" rIns="0" bIns="0" anchor="t" anchorCtr="1">
              <a:no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79" name="ïšḻïďê-Rectangle 70"/>
            <p:cNvSpPr/>
            <p:nvPr/>
          </p:nvSpPr>
          <p:spPr>
            <a:xfrm>
              <a:off x="5346257" y="1062812"/>
              <a:ext cx="1077219" cy="323165"/>
            </a:xfrm>
            <a:prstGeom prst="rect">
              <a:avLst/>
            </a:prstGeom>
          </p:spPr>
          <p:txBody>
            <a:bodyPr wrap="none" lIns="0" tIns="0" rIns="0" bIns="0" anchor="ctr" anchorCtr="1">
              <a:noAutofit/>
            </a:bodyPr>
            <a:lstStyle/>
            <a:p>
              <a:r>
                <a:rPr lang="zh-CN" altLang="en-US" sz="1600" dirty="0">
                  <a:solidFill>
                    <a:schemeClr val="tx1">
                      <a:lumMod val="75000"/>
                      <a:lumOff val="25000"/>
                    </a:schemeClr>
                  </a:solidFill>
                  <a:cs typeface="+mn-ea"/>
                  <a:sym typeface="+mn-lt"/>
                </a:rPr>
                <a:t>在此输入标题</a:t>
              </a:r>
            </a:p>
          </p:txBody>
        </p:sp>
      </p:grpSp>
      <p:grpSp>
        <p:nvGrpSpPr>
          <p:cNvPr id="80" name="Group 5"/>
          <p:cNvGrpSpPr/>
          <p:nvPr/>
        </p:nvGrpSpPr>
        <p:grpSpPr>
          <a:xfrm>
            <a:off x="4733502" y="4964413"/>
            <a:ext cx="2037163" cy="1434454"/>
            <a:chOff x="4758662" y="5288666"/>
            <a:chExt cx="2716217" cy="1912604"/>
          </a:xfrm>
        </p:grpSpPr>
        <p:sp>
          <p:nvSpPr>
            <p:cNvPr id="81" name="ïšḻïďê-TextBox 72"/>
            <p:cNvSpPr txBox="1"/>
            <p:nvPr/>
          </p:nvSpPr>
          <p:spPr>
            <a:xfrm>
              <a:off x="4758662" y="5977804"/>
              <a:ext cx="2716217" cy="1223466"/>
            </a:xfrm>
            <a:prstGeom prst="rect">
              <a:avLst/>
            </a:prstGeom>
            <a:noFill/>
          </p:spPr>
          <p:txBody>
            <a:bodyPr wrap="square" lIns="0" tIns="0" rIns="0" bIns="0" anchor="t" anchorCtr="1">
              <a:no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82" name="ïšḻïďê-Rectangle 73"/>
            <p:cNvSpPr/>
            <p:nvPr/>
          </p:nvSpPr>
          <p:spPr>
            <a:xfrm>
              <a:off x="4963558" y="5288666"/>
              <a:ext cx="2252345" cy="481241"/>
            </a:xfrm>
            <a:prstGeom prst="rect">
              <a:avLst/>
            </a:prstGeom>
          </p:spPr>
          <p:txBody>
            <a:bodyPr wrap="none" lIns="0" tIns="0" rIns="0" bIns="0" anchor="b" anchorCtr="1">
              <a:normAutofit/>
            </a:bodyPr>
            <a:lstStyle/>
            <a:p>
              <a:r>
                <a:rPr lang="zh-CN" altLang="en-US" sz="1600" dirty="0">
                  <a:solidFill>
                    <a:schemeClr val="tx1">
                      <a:lumMod val="75000"/>
                      <a:lumOff val="25000"/>
                    </a:schemeClr>
                  </a:solidFill>
                  <a:cs typeface="+mn-ea"/>
                  <a:sym typeface="+mn-lt"/>
                </a:rPr>
                <a:t>在此输入标题</a:t>
              </a:r>
            </a:p>
          </p:txBody>
        </p:sp>
      </p:grpSp>
      <p:sp>
        <p:nvSpPr>
          <p:cNvPr id="24"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03 </a:t>
            </a:r>
            <a:r>
              <a:rPr lang="zh-CN" altLang="en-US" sz="2400" dirty="0">
                <a:solidFill>
                  <a:srgbClr val="297949"/>
                </a:solidFill>
                <a:latin typeface="+mn-lt"/>
                <a:ea typeface="+mn-ea"/>
                <a:cs typeface="+mn-ea"/>
                <a:sym typeface="+mn-lt"/>
              </a:rPr>
              <a:t>活动参与人员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2" presetClass="entr" presetSubtype="8" accel="60000" fill="hold" grpId="0" nodeType="afterEffect" p14:presetBounceEnd="40000">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14:bounceEnd="40000">
                                          <p:cBhvr additive="base">
                                            <p:cTn id="13" dur="500" fill="hold"/>
                                            <p:tgtEl>
                                              <p:spTgt spid="62"/>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62"/>
                                            </p:tgtEl>
                                            <p:attrNameLst>
                                              <p:attrName>ppt_y</p:attrName>
                                            </p:attrNameLst>
                                          </p:cBhvr>
                                          <p:tavLst>
                                            <p:tav tm="0">
                                              <p:val>
                                                <p:strVal val="#ppt_y"/>
                                              </p:val>
                                            </p:tav>
                                            <p:tav tm="100000">
                                              <p:val>
                                                <p:strVal val="#ppt_y"/>
                                              </p:val>
                                            </p:tav>
                                          </p:tavLst>
                                        </p:anim>
                                      </p:childTnLst>
                                    </p:cTn>
                                  </p:par>
                                  <p:par>
                                    <p:cTn id="15" presetID="2" presetClass="entr" presetSubtype="2" accel="60000" fill="hold" grpId="0" nodeType="withEffect" p14:presetBounceEnd="40000">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14:bounceEnd="40000">
                                          <p:cBhvr additive="base">
                                            <p:cTn id="17" dur="500" fill="hold"/>
                                            <p:tgtEl>
                                              <p:spTgt spid="61"/>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61"/>
                                            </p:tgtEl>
                                            <p:attrNameLst>
                                              <p:attrName>ppt_y</p:attrName>
                                            </p:attrNameLst>
                                          </p:cBhvr>
                                          <p:tavLst>
                                            <p:tav tm="0">
                                              <p:val>
                                                <p:strVal val="#ppt_y"/>
                                              </p:val>
                                            </p:tav>
                                            <p:tav tm="100000">
                                              <p:val>
                                                <p:strVal val="#ppt_y"/>
                                              </p:val>
                                            </p:tav>
                                          </p:tavLst>
                                        </p:anim>
                                      </p:childTnLst>
                                    </p:cTn>
                                  </p:par>
                                  <p:par>
                                    <p:cTn id="19" presetID="2" presetClass="entr" presetSubtype="1" accel="60000" fill="hold" grpId="0" nodeType="withEffect" p14:presetBounceEnd="40000">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14:bounceEnd="40000">
                                          <p:cBhvr additive="base">
                                            <p:cTn id="21"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63"/>
                                            </p:tgtEl>
                                            <p:attrNameLst>
                                              <p:attrName>ppt_y</p:attrName>
                                            </p:attrNameLst>
                                          </p:cBhvr>
                                          <p:tavLst>
                                            <p:tav tm="0">
                                              <p:val>
                                                <p:strVal val="0-#ppt_h/2"/>
                                              </p:val>
                                            </p:tav>
                                            <p:tav tm="100000">
                                              <p:val>
                                                <p:strVal val="#ppt_y"/>
                                              </p:val>
                                            </p:tav>
                                          </p:tavLst>
                                        </p:anim>
                                      </p:childTnLst>
                                    </p:cTn>
                                  </p:par>
                                  <p:par>
                                    <p:cTn id="23" presetID="2" presetClass="entr" presetSubtype="4" accel="60000" fill="hold" grpId="0" nodeType="withEffect" p14:presetBounceEnd="40000">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14:bounceEnd="40000">
                                          <p:cBhvr additive="base">
                                            <p:cTn id="25" dur="50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60"/>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5" presetClass="entr" presetSubtype="0"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decel="50000" fill="hold">
                                              <p:stCondLst>
                                                <p:cond delay="0"/>
                                              </p:stCondLst>
                                            </p:cTn>
                                            <p:tgtEl>
                                              <p:spTgt spid="77"/>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77"/>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77"/>
                                            </p:tgtEl>
                                            <p:attrNameLst>
                                              <p:attrName>ppt_w</p:attrName>
                                            </p:attrNameLst>
                                          </p:cBhvr>
                                          <p:tavLst>
                                            <p:tav tm="0">
                                              <p:val>
                                                <p:strVal val="#ppt_w*.05"/>
                                              </p:val>
                                            </p:tav>
                                            <p:tav tm="100000">
                                              <p:val>
                                                <p:strVal val="#ppt_w"/>
                                              </p:val>
                                            </p:tav>
                                          </p:tavLst>
                                        </p:anim>
                                        <p:anim calcmode="lin" valueType="num">
                                          <p:cBhvr>
                                            <p:cTn id="33" dur="1000" fill="hold"/>
                                            <p:tgtEl>
                                              <p:spTgt spid="77"/>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77"/>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77"/>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77"/>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77"/>
                                            </p:tgtEl>
                                          </p:cBhvr>
                                        </p:animEffect>
                                      </p:childTnLst>
                                    </p:cTn>
                                  </p:par>
                                  <p:par>
                                    <p:cTn id="38" presetID="25" presetClass="entr" presetSubtype="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p:cTn id="40"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43" dur="1000" fill="hold"/>
                                            <p:tgtEl>
                                              <p:spTgt spid="7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71"/>
                                            </p:tgtEl>
                                          </p:cBhvr>
                                        </p:animEffect>
                                      </p:childTnLst>
                                    </p:cTn>
                                  </p:par>
                                  <p:par>
                                    <p:cTn id="48" presetID="25"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53" dur="1000" fill="hold"/>
                                            <p:tgtEl>
                                              <p:spTgt spid="8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80"/>
                                            </p:tgtEl>
                                          </p:cBhvr>
                                        </p:animEffect>
                                      </p:childTnLst>
                                    </p:cTn>
                                  </p:par>
                                  <p:par>
                                    <p:cTn id="58" presetID="25"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decel="50000" fill="hold">
                                              <p:stCondLst>
                                                <p:cond delay="0"/>
                                              </p:stCondLst>
                                            </p:cTn>
                                            <p:tgtEl>
                                              <p:spTgt spid="74"/>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74"/>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74"/>
                                            </p:tgtEl>
                                            <p:attrNameLst>
                                              <p:attrName>ppt_w</p:attrName>
                                            </p:attrNameLst>
                                          </p:cBhvr>
                                          <p:tavLst>
                                            <p:tav tm="0">
                                              <p:val>
                                                <p:strVal val="#ppt_w*.05"/>
                                              </p:val>
                                            </p:tav>
                                            <p:tav tm="100000">
                                              <p:val>
                                                <p:strVal val="#ppt_w"/>
                                              </p:val>
                                            </p:tav>
                                          </p:tavLst>
                                        </p:anim>
                                        <p:anim calcmode="lin" valueType="num">
                                          <p:cBhvr>
                                            <p:cTn id="63" dur="1000" fill="hold"/>
                                            <p:tgtEl>
                                              <p:spTgt spid="74"/>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74"/>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74"/>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74"/>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2" presetClass="entr" presetSubtype="8" accel="6000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0-#ppt_w/2"/>
                                              </p:val>
                                            </p:tav>
                                            <p:tav tm="100000">
                                              <p:val>
                                                <p:strVal val="#ppt_x"/>
                                              </p:val>
                                            </p:tav>
                                          </p:tavLst>
                                        </p:anim>
                                        <p:anim calcmode="lin" valueType="num">
                                          <p:cBhvr additive="base">
                                            <p:cTn id="14" dur="500" fill="hold"/>
                                            <p:tgtEl>
                                              <p:spTgt spid="62"/>
                                            </p:tgtEl>
                                            <p:attrNameLst>
                                              <p:attrName>ppt_y</p:attrName>
                                            </p:attrNameLst>
                                          </p:cBhvr>
                                          <p:tavLst>
                                            <p:tav tm="0">
                                              <p:val>
                                                <p:strVal val="#ppt_y"/>
                                              </p:val>
                                            </p:tav>
                                            <p:tav tm="100000">
                                              <p:val>
                                                <p:strVal val="#ppt_y"/>
                                              </p:val>
                                            </p:tav>
                                          </p:tavLst>
                                        </p:anim>
                                      </p:childTnLst>
                                    </p:cTn>
                                  </p:par>
                                  <p:par>
                                    <p:cTn id="15" presetID="2" presetClass="entr" presetSubtype="2" accel="6000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1+#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par>
                                    <p:cTn id="19" presetID="2" presetClass="entr" presetSubtype="1" accel="6000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0-#ppt_h/2"/>
                                              </p:val>
                                            </p:tav>
                                            <p:tav tm="100000">
                                              <p:val>
                                                <p:strVal val="#ppt_y"/>
                                              </p:val>
                                            </p:tav>
                                          </p:tavLst>
                                        </p:anim>
                                      </p:childTnLst>
                                    </p:cTn>
                                  </p:par>
                                  <p:par>
                                    <p:cTn id="23" presetID="2" presetClass="entr" presetSubtype="4" accel="6000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5" presetClass="entr" presetSubtype="0"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decel="50000" fill="hold">
                                              <p:stCondLst>
                                                <p:cond delay="0"/>
                                              </p:stCondLst>
                                            </p:cTn>
                                            <p:tgtEl>
                                              <p:spTgt spid="77"/>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77"/>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77"/>
                                            </p:tgtEl>
                                            <p:attrNameLst>
                                              <p:attrName>ppt_w</p:attrName>
                                            </p:attrNameLst>
                                          </p:cBhvr>
                                          <p:tavLst>
                                            <p:tav tm="0">
                                              <p:val>
                                                <p:strVal val="#ppt_w*.05"/>
                                              </p:val>
                                            </p:tav>
                                            <p:tav tm="100000">
                                              <p:val>
                                                <p:strVal val="#ppt_w"/>
                                              </p:val>
                                            </p:tav>
                                          </p:tavLst>
                                        </p:anim>
                                        <p:anim calcmode="lin" valueType="num">
                                          <p:cBhvr>
                                            <p:cTn id="33" dur="1000" fill="hold"/>
                                            <p:tgtEl>
                                              <p:spTgt spid="77"/>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77"/>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77"/>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77"/>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77"/>
                                            </p:tgtEl>
                                          </p:cBhvr>
                                        </p:animEffect>
                                      </p:childTnLst>
                                    </p:cTn>
                                  </p:par>
                                  <p:par>
                                    <p:cTn id="38" presetID="25" presetClass="entr" presetSubtype="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p:cTn id="40"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43" dur="1000" fill="hold"/>
                                            <p:tgtEl>
                                              <p:spTgt spid="7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71"/>
                                            </p:tgtEl>
                                          </p:cBhvr>
                                        </p:animEffect>
                                      </p:childTnLst>
                                    </p:cTn>
                                  </p:par>
                                  <p:par>
                                    <p:cTn id="48" presetID="25"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53" dur="1000" fill="hold"/>
                                            <p:tgtEl>
                                              <p:spTgt spid="8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80"/>
                                            </p:tgtEl>
                                          </p:cBhvr>
                                        </p:animEffect>
                                      </p:childTnLst>
                                    </p:cTn>
                                  </p:par>
                                  <p:par>
                                    <p:cTn id="58" presetID="25"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decel="50000" fill="hold">
                                              <p:stCondLst>
                                                <p:cond delay="0"/>
                                              </p:stCondLst>
                                            </p:cTn>
                                            <p:tgtEl>
                                              <p:spTgt spid="74"/>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74"/>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74"/>
                                            </p:tgtEl>
                                            <p:attrNameLst>
                                              <p:attrName>ppt_w</p:attrName>
                                            </p:attrNameLst>
                                          </p:cBhvr>
                                          <p:tavLst>
                                            <p:tav tm="0">
                                              <p:val>
                                                <p:strVal val="#ppt_w*.05"/>
                                              </p:val>
                                            </p:tav>
                                            <p:tav tm="100000">
                                              <p:val>
                                                <p:strVal val="#ppt_w"/>
                                              </p:val>
                                            </p:tav>
                                          </p:tavLst>
                                        </p:anim>
                                        <p:anim calcmode="lin" valueType="num">
                                          <p:cBhvr>
                                            <p:cTn id="63" dur="1000" fill="hold"/>
                                            <p:tgtEl>
                                              <p:spTgt spid="74"/>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74"/>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74"/>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74"/>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9"/>
          <p:cNvGrpSpPr/>
          <p:nvPr/>
        </p:nvGrpSpPr>
        <p:grpSpPr>
          <a:xfrm>
            <a:off x="7632440" y="3903991"/>
            <a:ext cx="2089856" cy="1201407"/>
            <a:chOff x="7774021" y="3786391"/>
            <a:chExt cx="2786475" cy="1601876"/>
          </a:xfrm>
        </p:grpSpPr>
        <p:sp>
          <p:nvSpPr>
            <p:cNvPr id="40" name="ïšḻïďê-TextBox 33"/>
            <p:cNvSpPr txBox="1"/>
            <p:nvPr/>
          </p:nvSpPr>
          <p:spPr bwMode="auto">
            <a:xfrm>
              <a:off x="8086415" y="3786391"/>
              <a:ext cx="1258976" cy="309959"/>
            </a:xfrm>
            <a:prstGeom prst="rect">
              <a:avLst/>
            </a:prstGeom>
            <a:noFill/>
          </p:spPr>
          <p:txBody>
            <a:bodyPr wrap="none" lIns="67500" tIns="35100" rIns="67500" bIns="35100">
              <a:noAutofit/>
            </a:bodyPr>
            <a:lstStyle/>
            <a:p>
              <a:r>
                <a:rPr lang="zh-CN" altLang="en-US" dirty="0">
                  <a:solidFill>
                    <a:schemeClr val="tx1">
                      <a:lumMod val="75000"/>
                      <a:lumOff val="25000"/>
                    </a:schemeClr>
                  </a:solidFill>
                  <a:cs typeface="+mn-ea"/>
                  <a:sym typeface="+mn-lt"/>
                </a:rPr>
                <a:t>在此输入标题</a:t>
              </a:r>
            </a:p>
          </p:txBody>
        </p:sp>
        <p:sp>
          <p:nvSpPr>
            <p:cNvPr id="41" name="ïšḻïďê-TextBox 34"/>
            <p:cNvSpPr txBox="1"/>
            <p:nvPr/>
          </p:nvSpPr>
          <p:spPr bwMode="auto">
            <a:xfrm>
              <a:off x="7774021" y="4186824"/>
              <a:ext cx="2786475" cy="1201443"/>
            </a:xfrm>
            <a:prstGeom prst="rect">
              <a:avLst/>
            </a:prstGeom>
            <a:noFill/>
          </p:spPr>
          <p:txBody>
            <a:bodyPr wrap="square" lIns="67500" tIns="35100" rIns="67500" bIns="35100">
              <a:noAutofit/>
            </a:bodyPr>
            <a:lstStyle>
              <a:defPPr>
                <a:defRPr lang="zh-CN"/>
              </a:defPPr>
              <a:lvl1pPr>
                <a:lnSpc>
                  <a:spcPct val="120000"/>
                </a:lnSpc>
                <a:defRPr sz="1400" b="0">
                  <a:effectLst/>
                  <a:cs typeface="+mn-ea"/>
                </a:defRPr>
              </a:lvl1pPr>
            </a:lstStyle>
            <a:p>
              <a:pPr algn="ctr">
                <a:lnSpc>
                  <a:spcPct val="150000"/>
                </a:lnSpc>
              </a:pPr>
              <a:r>
                <a:rPr lang="zh-CN" altLang="en-US" dirty="0">
                  <a:solidFill>
                    <a:schemeClr val="tx1">
                      <a:lumMod val="75000"/>
                      <a:lumOff val="25000"/>
                    </a:schemeClr>
                  </a:solidFill>
                  <a:sym typeface="+mn-lt"/>
                </a:rPr>
                <a:t>双击输入替换内容双击输入替换内容双击输入替换内容双击输入替换</a:t>
              </a:r>
            </a:p>
          </p:txBody>
        </p:sp>
      </p:grpSp>
      <p:grpSp>
        <p:nvGrpSpPr>
          <p:cNvPr id="42" name="Group 8"/>
          <p:cNvGrpSpPr/>
          <p:nvPr/>
        </p:nvGrpSpPr>
        <p:grpSpPr>
          <a:xfrm>
            <a:off x="7632440" y="1950134"/>
            <a:ext cx="2089858" cy="1229743"/>
            <a:chOff x="7774020" y="2220623"/>
            <a:chExt cx="2786477" cy="1639658"/>
          </a:xfrm>
        </p:grpSpPr>
        <p:sp>
          <p:nvSpPr>
            <p:cNvPr id="43" name="ïšḻïďê-TextBox 35"/>
            <p:cNvSpPr txBox="1"/>
            <p:nvPr/>
          </p:nvSpPr>
          <p:spPr bwMode="auto">
            <a:xfrm>
              <a:off x="8086415" y="2220623"/>
              <a:ext cx="1258976" cy="309959"/>
            </a:xfrm>
            <a:prstGeom prst="rect">
              <a:avLst/>
            </a:prstGeom>
            <a:noFill/>
          </p:spPr>
          <p:txBody>
            <a:bodyPr wrap="none" lIns="67500" tIns="35100" rIns="67500" bIns="35100">
              <a:noAutofit/>
            </a:bodyPr>
            <a:lstStyle/>
            <a:p>
              <a:r>
                <a:rPr lang="zh-CN" altLang="en-US" dirty="0">
                  <a:solidFill>
                    <a:schemeClr val="tx1">
                      <a:lumMod val="75000"/>
                      <a:lumOff val="25000"/>
                    </a:schemeClr>
                  </a:solidFill>
                  <a:cs typeface="+mn-ea"/>
                  <a:sym typeface="+mn-lt"/>
                </a:rPr>
                <a:t>在此输入标题</a:t>
              </a:r>
            </a:p>
          </p:txBody>
        </p:sp>
        <p:sp>
          <p:nvSpPr>
            <p:cNvPr id="44" name="ïšḻïďê-TextBox 36"/>
            <p:cNvSpPr txBox="1"/>
            <p:nvPr/>
          </p:nvSpPr>
          <p:spPr bwMode="auto">
            <a:xfrm>
              <a:off x="7774020" y="2658838"/>
              <a:ext cx="2786477" cy="1201443"/>
            </a:xfrm>
            <a:prstGeom prst="rect">
              <a:avLst/>
            </a:prstGeom>
            <a:noFill/>
          </p:spPr>
          <p:txBody>
            <a:bodyPr wrap="square" lIns="67500" tIns="35100" rIns="67500" bIns="35100">
              <a:no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grpSp>
      <p:grpSp>
        <p:nvGrpSpPr>
          <p:cNvPr id="45" name="Group 7"/>
          <p:cNvGrpSpPr/>
          <p:nvPr/>
        </p:nvGrpSpPr>
        <p:grpSpPr>
          <a:xfrm>
            <a:off x="2258008" y="3837179"/>
            <a:ext cx="2011109" cy="1268219"/>
            <a:chOff x="1344710" y="3786391"/>
            <a:chExt cx="2681479" cy="1690959"/>
          </a:xfrm>
        </p:grpSpPr>
        <p:sp>
          <p:nvSpPr>
            <p:cNvPr id="46" name="ïšḻïďê-TextBox 37"/>
            <p:cNvSpPr txBox="1"/>
            <p:nvPr/>
          </p:nvSpPr>
          <p:spPr bwMode="auto">
            <a:xfrm>
              <a:off x="1760034" y="3786391"/>
              <a:ext cx="1258976" cy="309959"/>
            </a:xfrm>
            <a:prstGeom prst="rect">
              <a:avLst/>
            </a:prstGeom>
            <a:noFill/>
          </p:spPr>
          <p:txBody>
            <a:bodyPr wrap="none" lIns="67500" tIns="35100" rIns="67500" bIns="35100">
              <a:noAutofit/>
            </a:bodyPr>
            <a:lstStyle/>
            <a:p>
              <a:r>
                <a:rPr lang="zh-CN" altLang="en-US" dirty="0">
                  <a:solidFill>
                    <a:schemeClr val="tx1">
                      <a:lumMod val="75000"/>
                      <a:lumOff val="25000"/>
                    </a:schemeClr>
                  </a:solidFill>
                  <a:cs typeface="+mn-ea"/>
                  <a:sym typeface="+mn-lt"/>
                </a:rPr>
                <a:t>在此输入标题</a:t>
              </a:r>
            </a:p>
          </p:txBody>
        </p:sp>
        <p:sp>
          <p:nvSpPr>
            <p:cNvPr id="47" name="ïšḻïďê-TextBox 38"/>
            <p:cNvSpPr txBox="1"/>
            <p:nvPr/>
          </p:nvSpPr>
          <p:spPr bwMode="auto">
            <a:xfrm>
              <a:off x="1344710" y="4186823"/>
              <a:ext cx="2681479" cy="1290527"/>
            </a:xfrm>
            <a:prstGeom prst="rect">
              <a:avLst/>
            </a:prstGeom>
            <a:noFill/>
          </p:spPr>
          <p:txBody>
            <a:bodyPr wrap="square" lIns="67500" tIns="35100" rIns="67500" bIns="35100">
              <a:no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grpSp>
      <p:grpSp>
        <p:nvGrpSpPr>
          <p:cNvPr id="48" name="Group 2"/>
          <p:cNvGrpSpPr/>
          <p:nvPr/>
        </p:nvGrpSpPr>
        <p:grpSpPr>
          <a:xfrm>
            <a:off x="2183362" y="1950134"/>
            <a:ext cx="2085755" cy="1174325"/>
            <a:chOff x="1245182" y="2220623"/>
            <a:chExt cx="2781006" cy="1565768"/>
          </a:xfrm>
        </p:grpSpPr>
        <p:sp>
          <p:nvSpPr>
            <p:cNvPr id="49" name="ïšḻïďê-TextBox 39"/>
            <p:cNvSpPr txBox="1"/>
            <p:nvPr/>
          </p:nvSpPr>
          <p:spPr bwMode="auto">
            <a:xfrm>
              <a:off x="1748265" y="2220623"/>
              <a:ext cx="1258976" cy="309959"/>
            </a:xfrm>
            <a:prstGeom prst="rect">
              <a:avLst/>
            </a:prstGeom>
            <a:noFill/>
          </p:spPr>
          <p:txBody>
            <a:bodyPr wrap="none" lIns="67500" tIns="35100" rIns="67500" bIns="35100">
              <a:noAutofit/>
            </a:bodyPr>
            <a:lstStyle/>
            <a:p>
              <a:r>
                <a:rPr lang="zh-CN" altLang="en-US" dirty="0">
                  <a:solidFill>
                    <a:schemeClr val="tx1">
                      <a:lumMod val="75000"/>
                      <a:lumOff val="25000"/>
                    </a:schemeClr>
                  </a:solidFill>
                  <a:cs typeface="+mn-ea"/>
                  <a:sym typeface="+mn-lt"/>
                </a:rPr>
                <a:t>在此输入标题</a:t>
              </a:r>
            </a:p>
          </p:txBody>
        </p:sp>
        <p:sp>
          <p:nvSpPr>
            <p:cNvPr id="50" name="ïšḻïďê-TextBox 40"/>
            <p:cNvSpPr txBox="1"/>
            <p:nvPr/>
          </p:nvSpPr>
          <p:spPr bwMode="auto">
            <a:xfrm>
              <a:off x="1245182" y="2658837"/>
              <a:ext cx="2781006" cy="1127554"/>
            </a:xfrm>
            <a:prstGeom prst="rect">
              <a:avLst/>
            </a:prstGeom>
            <a:noFill/>
          </p:spPr>
          <p:txBody>
            <a:bodyPr wrap="square" lIns="67500" tIns="35100" rIns="67500" bIns="35100">
              <a:no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grpSp>
      <p:grpSp>
        <p:nvGrpSpPr>
          <p:cNvPr id="2" name="组合 1"/>
          <p:cNvGrpSpPr/>
          <p:nvPr/>
        </p:nvGrpSpPr>
        <p:grpSpPr>
          <a:xfrm>
            <a:off x="4382308" y="2066368"/>
            <a:ext cx="3136941" cy="2978000"/>
            <a:chOff x="4591074" y="2127398"/>
            <a:chExt cx="2374541" cy="2254229"/>
          </a:xfrm>
        </p:grpSpPr>
        <p:grpSp>
          <p:nvGrpSpPr>
            <p:cNvPr id="51" name="组合 50"/>
            <p:cNvGrpSpPr/>
            <p:nvPr/>
          </p:nvGrpSpPr>
          <p:grpSpPr>
            <a:xfrm>
              <a:off x="4666457" y="2212260"/>
              <a:ext cx="2299158" cy="2169367"/>
              <a:chOff x="4666457" y="2212260"/>
              <a:chExt cx="2299158" cy="2169367"/>
            </a:xfrm>
          </p:grpSpPr>
          <p:sp>
            <p:nvSpPr>
              <p:cNvPr id="52" name="ïšḻïďê-Partial Circle 5"/>
              <p:cNvSpPr/>
              <p:nvPr/>
            </p:nvSpPr>
            <p:spPr>
              <a:xfrm flipH="1" flipV="1">
                <a:off x="4666457" y="2212260"/>
                <a:ext cx="2299158" cy="2169367"/>
              </a:xfrm>
              <a:prstGeom prst="frame">
                <a:avLst/>
              </a:prstGeom>
              <a:noFill/>
              <a:ln>
                <a:solidFill>
                  <a:srgbClr val="97CF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75000"/>
                      <a:lumOff val="25000"/>
                    </a:schemeClr>
                  </a:solidFill>
                  <a:cs typeface="+mn-ea"/>
                  <a:sym typeface="+mn-lt"/>
                </a:endParaRPr>
              </a:p>
            </p:txBody>
          </p:sp>
          <p:sp>
            <p:nvSpPr>
              <p:cNvPr id="53" name="ïšḻïďê-Freeform: Shape 43"/>
              <p:cNvSpPr/>
              <p:nvPr/>
            </p:nvSpPr>
            <p:spPr bwMode="auto">
              <a:xfrm>
                <a:off x="6109100" y="3526107"/>
                <a:ext cx="426603" cy="426603"/>
              </a:xfrm>
              <a:prstGeom prst="frame">
                <a:avLst/>
              </a:prstGeom>
              <a:solidFill>
                <a:srgbClr val="97CF60"/>
              </a:solidFill>
              <a:ln>
                <a:noFill/>
              </a:ln>
            </p:spPr>
            <p:txBody>
              <a:bodyPr anchor="ctr"/>
              <a:lstStyle/>
              <a:p>
                <a:pPr algn="ctr"/>
                <a:endParaRPr sz="1015">
                  <a:solidFill>
                    <a:schemeClr val="tx1">
                      <a:lumMod val="75000"/>
                      <a:lumOff val="25000"/>
                    </a:schemeClr>
                  </a:solidFill>
                  <a:cs typeface="+mn-ea"/>
                  <a:sym typeface="+mn-lt"/>
                </a:endParaRPr>
              </a:p>
            </p:txBody>
          </p:sp>
        </p:grpSp>
        <p:sp>
          <p:nvSpPr>
            <p:cNvPr id="55" name="ïšḻïďê-Teardrop 6"/>
            <p:cNvSpPr/>
            <p:nvPr/>
          </p:nvSpPr>
          <p:spPr>
            <a:xfrm rot="16200000" flipV="1">
              <a:off x="4663820" y="3301654"/>
              <a:ext cx="1076325" cy="1071053"/>
            </a:xfrm>
            <a:prstGeom prst="frame">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75000"/>
                    <a:lumOff val="25000"/>
                  </a:schemeClr>
                </a:solidFill>
                <a:cs typeface="+mn-ea"/>
                <a:sym typeface="+mn-lt"/>
              </a:endParaRPr>
            </a:p>
          </p:txBody>
        </p:sp>
        <p:sp>
          <p:nvSpPr>
            <p:cNvPr id="56" name="ïšḻïďê-Freeform: Shape 44"/>
            <p:cNvSpPr/>
            <p:nvPr/>
          </p:nvSpPr>
          <p:spPr bwMode="auto">
            <a:xfrm>
              <a:off x="4998649" y="3628747"/>
              <a:ext cx="426603" cy="426603"/>
            </a:xfrm>
            <a:prstGeom prst="frame">
              <a:avLst/>
            </a:prstGeom>
            <a:solidFill>
              <a:schemeClr val="bg1"/>
            </a:solidFill>
            <a:ln>
              <a:noFill/>
            </a:ln>
          </p:spPr>
          <p:txBody>
            <a:bodyPr anchor="ctr"/>
            <a:lstStyle/>
            <a:p>
              <a:pPr algn="ctr"/>
              <a:endParaRPr sz="1015">
                <a:solidFill>
                  <a:schemeClr val="tx1">
                    <a:lumMod val="75000"/>
                    <a:lumOff val="25000"/>
                  </a:schemeClr>
                </a:solidFill>
                <a:cs typeface="+mn-ea"/>
                <a:sym typeface="+mn-lt"/>
              </a:endParaRPr>
            </a:p>
          </p:txBody>
        </p:sp>
        <p:grpSp>
          <p:nvGrpSpPr>
            <p:cNvPr id="57" name="组合 56"/>
            <p:cNvGrpSpPr/>
            <p:nvPr/>
          </p:nvGrpSpPr>
          <p:grpSpPr>
            <a:xfrm>
              <a:off x="4591074" y="2127398"/>
              <a:ext cx="2299158" cy="2169367"/>
              <a:chOff x="4591074" y="2127398"/>
              <a:chExt cx="2299158" cy="2169367"/>
            </a:xfrm>
          </p:grpSpPr>
          <p:sp>
            <p:nvSpPr>
              <p:cNvPr id="58" name="ïšḻïďê-Partial Circle 3"/>
              <p:cNvSpPr/>
              <p:nvPr/>
            </p:nvSpPr>
            <p:spPr>
              <a:xfrm>
                <a:off x="4591074" y="2127398"/>
                <a:ext cx="2299158" cy="2169367"/>
              </a:xfrm>
              <a:prstGeom prst="frame">
                <a:avLst/>
              </a:prstGeom>
              <a:noFill/>
              <a:ln>
                <a:solidFill>
                  <a:srgbClr val="97CF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dirty="0">
                  <a:solidFill>
                    <a:schemeClr val="tx1">
                      <a:lumMod val="75000"/>
                      <a:lumOff val="25000"/>
                    </a:schemeClr>
                  </a:solidFill>
                  <a:cs typeface="+mn-ea"/>
                  <a:sym typeface="+mn-lt"/>
                </a:endParaRPr>
              </a:p>
            </p:txBody>
          </p:sp>
          <p:sp>
            <p:nvSpPr>
              <p:cNvPr id="59" name="ïšḻïďê-Freeform: Shape 45"/>
              <p:cNvSpPr/>
              <p:nvPr/>
            </p:nvSpPr>
            <p:spPr bwMode="auto">
              <a:xfrm>
                <a:off x="5012687" y="2545301"/>
                <a:ext cx="426603" cy="426603"/>
              </a:xfrm>
              <a:prstGeom prst="frame">
                <a:avLst/>
              </a:prstGeom>
              <a:solidFill>
                <a:srgbClr val="97CF60"/>
              </a:solidFill>
              <a:ln>
                <a:noFill/>
              </a:ln>
            </p:spPr>
            <p:txBody>
              <a:bodyPr anchor="ctr"/>
              <a:lstStyle/>
              <a:p>
                <a:pPr algn="ctr"/>
                <a:endParaRPr sz="1015">
                  <a:solidFill>
                    <a:schemeClr val="tx1">
                      <a:lumMod val="75000"/>
                      <a:lumOff val="25000"/>
                    </a:schemeClr>
                  </a:solidFill>
                  <a:cs typeface="+mn-ea"/>
                  <a:sym typeface="+mn-lt"/>
                </a:endParaRPr>
              </a:p>
            </p:txBody>
          </p:sp>
        </p:grpSp>
        <p:grpSp>
          <p:nvGrpSpPr>
            <p:cNvPr id="60" name="组合 59"/>
            <p:cNvGrpSpPr/>
            <p:nvPr/>
          </p:nvGrpSpPr>
          <p:grpSpPr>
            <a:xfrm>
              <a:off x="5819178" y="2133683"/>
              <a:ext cx="1071053" cy="1076325"/>
              <a:chOff x="5819178" y="2133683"/>
              <a:chExt cx="1071053" cy="1076325"/>
            </a:xfrm>
            <a:solidFill>
              <a:srgbClr val="297949"/>
            </a:solidFill>
          </p:grpSpPr>
          <p:sp>
            <p:nvSpPr>
              <p:cNvPr id="61" name="ïšḻïďê-Teardrop 4"/>
              <p:cNvSpPr/>
              <p:nvPr/>
            </p:nvSpPr>
            <p:spPr>
              <a:xfrm rot="16200000" flipH="1">
                <a:off x="5816542" y="2136319"/>
                <a:ext cx="1076325" cy="1071053"/>
              </a:xfrm>
              <a:prstGeom prst="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75000"/>
                      <a:lumOff val="25000"/>
                    </a:schemeClr>
                  </a:solidFill>
                  <a:cs typeface="+mn-ea"/>
                  <a:sym typeface="+mn-lt"/>
                </a:endParaRPr>
              </a:p>
            </p:txBody>
          </p:sp>
          <p:sp>
            <p:nvSpPr>
              <p:cNvPr id="62" name="ïšḻïďê-Freeform: Shape 46"/>
              <p:cNvSpPr/>
              <p:nvPr/>
            </p:nvSpPr>
            <p:spPr bwMode="auto">
              <a:xfrm>
                <a:off x="6122221" y="2498646"/>
                <a:ext cx="426603" cy="426603"/>
              </a:xfrm>
              <a:prstGeom prst="frame">
                <a:avLst/>
              </a:prstGeom>
              <a:grpFill/>
              <a:ln>
                <a:noFill/>
              </a:ln>
            </p:spPr>
            <p:txBody>
              <a:bodyPr anchor="ctr"/>
              <a:lstStyle/>
              <a:p>
                <a:pPr algn="ctr"/>
                <a:endParaRPr sz="1015">
                  <a:solidFill>
                    <a:schemeClr val="tx1">
                      <a:lumMod val="75000"/>
                      <a:lumOff val="25000"/>
                    </a:schemeClr>
                  </a:solidFill>
                  <a:cs typeface="+mn-ea"/>
                  <a:sym typeface="+mn-lt"/>
                </a:endParaRPr>
              </a:p>
            </p:txBody>
          </p:sp>
        </p:grpSp>
      </p:grpSp>
      <p:sp>
        <p:nvSpPr>
          <p:cNvPr id="27"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03 </a:t>
            </a:r>
            <a:r>
              <a:rPr lang="zh-CN" altLang="en-US" sz="2400" dirty="0">
                <a:solidFill>
                  <a:srgbClr val="297949"/>
                </a:solidFill>
                <a:latin typeface="+mn-lt"/>
                <a:ea typeface="+mn-ea"/>
                <a:cs typeface="+mn-ea"/>
                <a:sym typeface="+mn-lt"/>
              </a:rPr>
              <a:t>活动参与人员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65"/>
          <p:cNvGrpSpPr/>
          <p:nvPr/>
        </p:nvGrpSpPr>
        <p:grpSpPr bwMode="auto">
          <a:xfrm>
            <a:off x="2864244" y="4056061"/>
            <a:ext cx="673902" cy="825043"/>
            <a:chOff x="1111244" y="2876550"/>
            <a:chExt cx="673112" cy="825301"/>
          </a:xfrm>
        </p:grpSpPr>
        <p:cxnSp>
          <p:nvCxnSpPr>
            <p:cNvPr id="121" name="Straight Connector 66"/>
            <p:cNvCxnSpPr/>
            <p:nvPr/>
          </p:nvCxnSpPr>
          <p:spPr>
            <a:xfrm>
              <a:off x="1447007" y="2876550"/>
              <a:ext cx="0" cy="60979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22" name="Rectangle 1436"/>
            <p:cNvSpPr>
              <a:spLocks noChangeArrowheads="1"/>
            </p:cNvSpPr>
            <p:nvPr/>
          </p:nvSpPr>
          <p:spPr bwMode="auto">
            <a:xfrm>
              <a:off x="1111244" y="3486340"/>
              <a:ext cx="673112" cy="21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a:solidFill>
                    <a:schemeClr val="tx1">
                      <a:lumMod val="85000"/>
                      <a:lumOff val="15000"/>
                    </a:schemeClr>
                  </a:solidFill>
                  <a:latin typeface="+mn-lt"/>
                  <a:cs typeface="+mn-ea"/>
                  <a:sym typeface="+mn-lt"/>
                </a:rPr>
                <a:t>Step 02</a:t>
              </a:r>
              <a:endParaRPr lang="en-US" altLang="zh-CN" sz="3600" b="1">
                <a:solidFill>
                  <a:schemeClr val="tx1">
                    <a:lumMod val="85000"/>
                    <a:lumOff val="15000"/>
                  </a:schemeClr>
                </a:solidFill>
                <a:latin typeface="+mn-lt"/>
                <a:cs typeface="+mn-ea"/>
                <a:sym typeface="+mn-lt"/>
              </a:endParaRPr>
            </a:p>
          </p:txBody>
        </p:sp>
      </p:grpSp>
      <p:grpSp>
        <p:nvGrpSpPr>
          <p:cNvPr id="123" name="Group 68"/>
          <p:cNvGrpSpPr/>
          <p:nvPr/>
        </p:nvGrpSpPr>
        <p:grpSpPr bwMode="auto">
          <a:xfrm>
            <a:off x="2335602" y="2097088"/>
            <a:ext cx="673902" cy="744537"/>
            <a:chOff x="1583100" y="1521540"/>
            <a:chExt cx="673115" cy="745410"/>
          </a:xfrm>
        </p:grpSpPr>
        <p:cxnSp>
          <p:nvCxnSpPr>
            <p:cNvPr id="124" name="Straight Connector 69"/>
            <p:cNvCxnSpPr/>
            <p:nvPr/>
          </p:nvCxnSpPr>
          <p:spPr>
            <a:xfrm flipV="1">
              <a:off x="1918865" y="1758354"/>
              <a:ext cx="0" cy="508596"/>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25" name="Rectangle 1436"/>
            <p:cNvSpPr>
              <a:spLocks noChangeArrowheads="1"/>
            </p:cNvSpPr>
            <p:nvPr/>
          </p:nvSpPr>
          <p:spPr bwMode="auto">
            <a:xfrm>
              <a:off x="1583100" y="1521540"/>
              <a:ext cx="673115" cy="21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a:solidFill>
                    <a:schemeClr val="tx1">
                      <a:lumMod val="85000"/>
                      <a:lumOff val="15000"/>
                    </a:schemeClr>
                  </a:solidFill>
                  <a:latin typeface="+mn-lt"/>
                  <a:cs typeface="+mn-ea"/>
                  <a:sym typeface="+mn-lt"/>
                </a:rPr>
                <a:t>Step 01</a:t>
              </a:r>
              <a:endParaRPr lang="en-US" altLang="zh-CN" sz="3600" b="1">
                <a:solidFill>
                  <a:schemeClr val="tx1">
                    <a:lumMod val="85000"/>
                    <a:lumOff val="15000"/>
                  </a:schemeClr>
                </a:solidFill>
                <a:latin typeface="+mn-lt"/>
                <a:cs typeface="+mn-ea"/>
                <a:sym typeface="+mn-lt"/>
              </a:endParaRPr>
            </a:p>
          </p:txBody>
        </p:sp>
      </p:grpSp>
      <p:grpSp>
        <p:nvGrpSpPr>
          <p:cNvPr id="126" name="Group 71"/>
          <p:cNvGrpSpPr/>
          <p:nvPr/>
        </p:nvGrpSpPr>
        <p:grpSpPr bwMode="auto">
          <a:xfrm>
            <a:off x="4760513" y="4138614"/>
            <a:ext cx="673902" cy="740906"/>
            <a:chOff x="1110024" y="2960958"/>
            <a:chExt cx="675552" cy="740876"/>
          </a:xfrm>
        </p:grpSpPr>
        <p:cxnSp>
          <p:nvCxnSpPr>
            <p:cNvPr id="127" name="Straight Connector 72"/>
            <p:cNvCxnSpPr/>
            <p:nvPr/>
          </p:nvCxnSpPr>
          <p:spPr>
            <a:xfrm>
              <a:off x="1447801" y="2960958"/>
              <a:ext cx="0" cy="539728"/>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28" name="Rectangle 1436"/>
            <p:cNvSpPr>
              <a:spLocks noChangeArrowheads="1"/>
            </p:cNvSpPr>
            <p:nvPr/>
          </p:nvSpPr>
          <p:spPr bwMode="auto">
            <a:xfrm>
              <a:off x="1110024" y="3486399"/>
              <a:ext cx="675552" cy="2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a:solidFill>
                    <a:schemeClr val="tx1">
                      <a:lumMod val="85000"/>
                      <a:lumOff val="15000"/>
                    </a:schemeClr>
                  </a:solidFill>
                  <a:latin typeface="+mn-lt"/>
                  <a:cs typeface="+mn-ea"/>
                  <a:sym typeface="+mn-lt"/>
                </a:rPr>
                <a:t>Step 04</a:t>
              </a:r>
              <a:endParaRPr lang="en-US" altLang="zh-CN" sz="3600" b="1">
                <a:solidFill>
                  <a:schemeClr val="tx1">
                    <a:lumMod val="85000"/>
                    <a:lumOff val="15000"/>
                  </a:schemeClr>
                </a:solidFill>
                <a:latin typeface="+mn-lt"/>
                <a:cs typeface="+mn-ea"/>
                <a:sym typeface="+mn-lt"/>
              </a:endParaRPr>
            </a:p>
          </p:txBody>
        </p:sp>
      </p:grpSp>
      <p:grpSp>
        <p:nvGrpSpPr>
          <p:cNvPr id="129" name="Group 74"/>
          <p:cNvGrpSpPr/>
          <p:nvPr/>
        </p:nvGrpSpPr>
        <p:grpSpPr bwMode="auto">
          <a:xfrm>
            <a:off x="4232667" y="2095500"/>
            <a:ext cx="673902" cy="744538"/>
            <a:chOff x="1583100" y="1521540"/>
            <a:chExt cx="673112" cy="745410"/>
          </a:xfrm>
        </p:grpSpPr>
        <p:cxnSp>
          <p:nvCxnSpPr>
            <p:cNvPr id="130" name="Straight Connector 75"/>
            <p:cNvCxnSpPr/>
            <p:nvPr/>
          </p:nvCxnSpPr>
          <p:spPr>
            <a:xfrm flipV="1">
              <a:off x="1918864" y="1758355"/>
              <a:ext cx="0" cy="50859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31" name="Rectangle 1436"/>
            <p:cNvSpPr>
              <a:spLocks noChangeArrowheads="1"/>
            </p:cNvSpPr>
            <p:nvPr/>
          </p:nvSpPr>
          <p:spPr bwMode="auto">
            <a:xfrm>
              <a:off x="1583100" y="1521540"/>
              <a:ext cx="673112" cy="2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a:solidFill>
                    <a:schemeClr val="tx1">
                      <a:lumMod val="85000"/>
                      <a:lumOff val="15000"/>
                    </a:schemeClr>
                  </a:solidFill>
                  <a:latin typeface="+mn-lt"/>
                  <a:cs typeface="+mn-ea"/>
                  <a:sym typeface="+mn-lt"/>
                </a:rPr>
                <a:t>Step 03</a:t>
              </a:r>
              <a:endParaRPr lang="en-US" altLang="zh-CN" sz="3600" b="1">
                <a:solidFill>
                  <a:schemeClr val="tx1">
                    <a:lumMod val="85000"/>
                    <a:lumOff val="15000"/>
                  </a:schemeClr>
                </a:solidFill>
                <a:latin typeface="+mn-lt"/>
                <a:cs typeface="+mn-ea"/>
                <a:sym typeface="+mn-lt"/>
              </a:endParaRPr>
            </a:p>
          </p:txBody>
        </p:sp>
      </p:grpSp>
      <p:grpSp>
        <p:nvGrpSpPr>
          <p:cNvPr id="132" name="Group 77"/>
          <p:cNvGrpSpPr/>
          <p:nvPr/>
        </p:nvGrpSpPr>
        <p:grpSpPr bwMode="auto">
          <a:xfrm>
            <a:off x="6547242" y="4167189"/>
            <a:ext cx="673902" cy="712331"/>
            <a:chOff x="1111243" y="2989094"/>
            <a:chExt cx="673112" cy="712770"/>
          </a:xfrm>
        </p:grpSpPr>
        <p:cxnSp>
          <p:nvCxnSpPr>
            <p:cNvPr id="133" name="Straight Connector 78"/>
            <p:cNvCxnSpPr/>
            <p:nvPr/>
          </p:nvCxnSpPr>
          <p:spPr>
            <a:xfrm>
              <a:off x="1447007" y="2989094"/>
              <a:ext cx="0" cy="503547"/>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34" name="Rectangle 1436"/>
            <p:cNvSpPr>
              <a:spLocks noChangeArrowheads="1"/>
            </p:cNvSpPr>
            <p:nvPr/>
          </p:nvSpPr>
          <p:spPr bwMode="auto">
            <a:xfrm>
              <a:off x="1111243" y="3486287"/>
              <a:ext cx="673112" cy="21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a:solidFill>
                    <a:schemeClr val="tx1">
                      <a:lumMod val="85000"/>
                      <a:lumOff val="15000"/>
                    </a:schemeClr>
                  </a:solidFill>
                  <a:latin typeface="+mn-lt"/>
                  <a:cs typeface="+mn-ea"/>
                  <a:sym typeface="+mn-lt"/>
                </a:rPr>
                <a:t>Step 06</a:t>
              </a:r>
              <a:endParaRPr lang="en-US" altLang="zh-CN" sz="3600" b="1">
                <a:solidFill>
                  <a:schemeClr val="tx1">
                    <a:lumMod val="85000"/>
                    <a:lumOff val="15000"/>
                  </a:schemeClr>
                </a:solidFill>
                <a:latin typeface="+mn-lt"/>
                <a:cs typeface="+mn-ea"/>
                <a:sym typeface="+mn-lt"/>
              </a:endParaRPr>
            </a:p>
          </p:txBody>
        </p:sp>
      </p:grpSp>
      <p:grpSp>
        <p:nvGrpSpPr>
          <p:cNvPr id="135" name="Group 80"/>
          <p:cNvGrpSpPr/>
          <p:nvPr/>
        </p:nvGrpSpPr>
        <p:grpSpPr bwMode="auto">
          <a:xfrm>
            <a:off x="6018602" y="2095500"/>
            <a:ext cx="673902" cy="631825"/>
            <a:chOff x="1583100" y="1521540"/>
            <a:chExt cx="673115" cy="632257"/>
          </a:xfrm>
        </p:grpSpPr>
        <p:cxnSp>
          <p:nvCxnSpPr>
            <p:cNvPr id="136" name="Straight Connector 81"/>
            <p:cNvCxnSpPr/>
            <p:nvPr/>
          </p:nvCxnSpPr>
          <p:spPr>
            <a:xfrm flipV="1">
              <a:off x="1918865" y="1758240"/>
              <a:ext cx="0" cy="395557"/>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37" name="Rectangle 1436"/>
            <p:cNvSpPr>
              <a:spLocks noChangeArrowheads="1"/>
            </p:cNvSpPr>
            <p:nvPr/>
          </p:nvSpPr>
          <p:spPr bwMode="auto">
            <a:xfrm>
              <a:off x="1583100" y="1521540"/>
              <a:ext cx="673115" cy="2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a:solidFill>
                    <a:schemeClr val="tx1">
                      <a:lumMod val="85000"/>
                      <a:lumOff val="15000"/>
                    </a:schemeClr>
                  </a:solidFill>
                  <a:latin typeface="+mn-lt"/>
                  <a:cs typeface="+mn-ea"/>
                  <a:sym typeface="+mn-lt"/>
                </a:rPr>
                <a:t>Step 05</a:t>
              </a:r>
              <a:endParaRPr lang="en-US" altLang="zh-CN" sz="3600" b="1">
                <a:solidFill>
                  <a:schemeClr val="tx1">
                    <a:lumMod val="85000"/>
                    <a:lumOff val="15000"/>
                  </a:schemeClr>
                </a:solidFill>
                <a:latin typeface="+mn-lt"/>
                <a:cs typeface="+mn-ea"/>
                <a:sym typeface="+mn-lt"/>
              </a:endParaRPr>
            </a:p>
          </p:txBody>
        </p:sp>
      </p:grpSp>
      <p:grpSp>
        <p:nvGrpSpPr>
          <p:cNvPr id="138" name="Group 83"/>
          <p:cNvGrpSpPr/>
          <p:nvPr/>
        </p:nvGrpSpPr>
        <p:grpSpPr bwMode="auto">
          <a:xfrm>
            <a:off x="8699893" y="4265609"/>
            <a:ext cx="673902" cy="613906"/>
            <a:chOff x="1111244" y="3087565"/>
            <a:chExt cx="673112" cy="614301"/>
          </a:xfrm>
        </p:grpSpPr>
        <p:cxnSp>
          <p:nvCxnSpPr>
            <p:cNvPr id="139" name="Straight Connector 84"/>
            <p:cNvCxnSpPr/>
            <p:nvPr/>
          </p:nvCxnSpPr>
          <p:spPr>
            <a:xfrm>
              <a:off x="1447007" y="3087565"/>
              <a:ext cx="0" cy="395541"/>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40" name="Rectangle 1436"/>
            <p:cNvSpPr>
              <a:spLocks noChangeArrowheads="1"/>
            </p:cNvSpPr>
            <p:nvPr/>
          </p:nvSpPr>
          <p:spPr bwMode="auto">
            <a:xfrm>
              <a:off x="1111244" y="3486283"/>
              <a:ext cx="673112" cy="21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a:solidFill>
                    <a:schemeClr val="tx1">
                      <a:lumMod val="85000"/>
                      <a:lumOff val="15000"/>
                    </a:schemeClr>
                  </a:solidFill>
                  <a:latin typeface="+mn-lt"/>
                  <a:cs typeface="+mn-ea"/>
                  <a:sym typeface="+mn-lt"/>
                </a:rPr>
                <a:t>Step 08</a:t>
              </a:r>
              <a:endParaRPr lang="en-US" altLang="zh-CN" sz="3600" b="1">
                <a:solidFill>
                  <a:schemeClr val="tx1">
                    <a:lumMod val="85000"/>
                    <a:lumOff val="15000"/>
                  </a:schemeClr>
                </a:solidFill>
                <a:latin typeface="+mn-lt"/>
                <a:cs typeface="+mn-ea"/>
                <a:sym typeface="+mn-lt"/>
              </a:endParaRPr>
            </a:p>
          </p:txBody>
        </p:sp>
      </p:grpSp>
      <p:grpSp>
        <p:nvGrpSpPr>
          <p:cNvPr id="141" name="Group 86"/>
          <p:cNvGrpSpPr/>
          <p:nvPr/>
        </p:nvGrpSpPr>
        <p:grpSpPr bwMode="auto">
          <a:xfrm>
            <a:off x="8171252" y="2095500"/>
            <a:ext cx="673902" cy="560388"/>
            <a:chOff x="1583100" y="1521540"/>
            <a:chExt cx="673115" cy="560257"/>
          </a:xfrm>
        </p:grpSpPr>
        <p:cxnSp>
          <p:nvCxnSpPr>
            <p:cNvPr id="142" name="Straight Connector 87"/>
            <p:cNvCxnSpPr/>
            <p:nvPr/>
          </p:nvCxnSpPr>
          <p:spPr>
            <a:xfrm flipV="1">
              <a:off x="1918865" y="1758023"/>
              <a:ext cx="0" cy="32377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43" name="Rectangle 1436"/>
            <p:cNvSpPr>
              <a:spLocks noChangeArrowheads="1"/>
            </p:cNvSpPr>
            <p:nvPr/>
          </p:nvSpPr>
          <p:spPr bwMode="auto">
            <a:xfrm>
              <a:off x="1583100" y="1521540"/>
              <a:ext cx="673115" cy="21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a:solidFill>
                    <a:schemeClr val="tx1">
                      <a:lumMod val="85000"/>
                      <a:lumOff val="15000"/>
                    </a:schemeClr>
                  </a:solidFill>
                  <a:latin typeface="+mn-lt"/>
                  <a:cs typeface="+mn-ea"/>
                  <a:sym typeface="+mn-lt"/>
                </a:rPr>
                <a:t>Step 07</a:t>
              </a:r>
              <a:endParaRPr lang="en-US" altLang="zh-CN" sz="3600" b="1">
                <a:solidFill>
                  <a:schemeClr val="tx1">
                    <a:lumMod val="85000"/>
                    <a:lumOff val="15000"/>
                  </a:schemeClr>
                </a:solidFill>
                <a:latin typeface="+mn-lt"/>
                <a:cs typeface="+mn-ea"/>
                <a:sym typeface="+mn-lt"/>
              </a:endParaRPr>
            </a:p>
          </p:txBody>
        </p:sp>
      </p:grpSp>
      <p:sp>
        <p:nvSpPr>
          <p:cNvPr id="144" name="矩形 143"/>
          <p:cNvSpPr/>
          <p:nvPr/>
        </p:nvSpPr>
        <p:spPr>
          <a:xfrm>
            <a:off x="1762173" y="1261333"/>
            <a:ext cx="1819175"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a:t>
            </a:r>
          </a:p>
        </p:txBody>
      </p:sp>
      <p:sp>
        <p:nvSpPr>
          <p:cNvPr id="145" name="矩形 144"/>
          <p:cNvSpPr/>
          <p:nvPr/>
        </p:nvSpPr>
        <p:spPr>
          <a:xfrm>
            <a:off x="3647035" y="1261333"/>
            <a:ext cx="1819175" cy="738664"/>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a:t>
            </a:r>
          </a:p>
        </p:txBody>
      </p:sp>
      <p:sp>
        <p:nvSpPr>
          <p:cNvPr id="146" name="矩形 145"/>
          <p:cNvSpPr/>
          <p:nvPr/>
        </p:nvSpPr>
        <p:spPr>
          <a:xfrm>
            <a:off x="5459022" y="1244519"/>
            <a:ext cx="1819175"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a:t>
            </a:r>
          </a:p>
        </p:txBody>
      </p:sp>
      <p:sp>
        <p:nvSpPr>
          <p:cNvPr id="147" name="矩形 146"/>
          <p:cNvSpPr/>
          <p:nvPr/>
        </p:nvSpPr>
        <p:spPr>
          <a:xfrm>
            <a:off x="7563516" y="1234145"/>
            <a:ext cx="1819175"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a:t>
            </a:r>
          </a:p>
        </p:txBody>
      </p:sp>
      <p:sp>
        <p:nvSpPr>
          <p:cNvPr id="148" name="矩形 147"/>
          <p:cNvSpPr/>
          <p:nvPr/>
        </p:nvSpPr>
        <p:spPr>
          <a:xfrm>
            <a:off x="2324420" y="4927843"/>
            <a:ext cx="1819175"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a:t>
            </a:r>
          </a:p>
        </p:txBody>
      </p:sp>
      <p:sp>
        <p:nvSpPr>
          <p:cNvPr id="149" name="矩形 148"/>
          <p:cNvSpPr/>
          <p:nvPr/>
        </p:nvSpPr>
        <p:spPr>
          <a:xfrm>
            <a:off x="4209282" y="4927843"/>
            <a:ext cx="1819175"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a:t>
            </a:r>
          </a:p>
        </p:txBody>
      </p:sp>
      <p:sp>
        <p:nvSpPr>
          <p:cNvPr id="150" name="矩形 149"/>
          <p:cNvSpPr/>
          <p:nvPr/>
        </p:nvSpPr>
        <p:spPr>
          <a:xfrm>
            <a:off x="6021269" y="4911029"/>
            <a:ext cx="1819175"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a:t>
            </a:r>
          </a:p>
        </p:txBody>
      </p:sp>
      <p:sp>
        <p:nvSpPr>
          <p:cNvPr id="151" name="矩形 150"/>
          <p:cNvSpPr/>
          <p:nvPr/>
        </p:nvSpPr>
        <p:spPr>
          <a:xfrm>
            <a:off x="8125763" y="4900655"/>
            <a:ext cx="1819175" cy="700576"/>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a:t>
            </a:r>
          </a:p>
        </p:txBody>
      </p:sp>
      <p:sp>
        <p:nvSpPr>
          <p:cNvPr id="153"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03 </a:t>
            </a:r>
            <a:r>
              <a:rPr lang="zh-CN" altLang="en-US" sz="2400" dirty="0">
                <a:solidFill>
                  <a:srgbClr val="297949"/>
                </a:solidFill>
                <a:latin typeface="+mn-lt"/>
                <a:ea typeface="+mn-ea"/>
                <a:cs typeface="+mn-ea"/>
                <a:sym typeface="+mn-lt"/>
              </a:rPr>
              <a:t>活动参与人员</a:t>
            </a:r>
          </a:p>
        </p:txBody>
      </p:sp>
      <p:pic>
        <p:nvPicPr>
          <p:cNvPr id="3" name="图片 2"/>
          <p:cNvPicPr>
            <a:picLocks noChangeAspect="1"/>
          </p:cNvPicPr>
          <p:nvPr/>
        </p:nvPicPr>
        <p:blipFill>
          <a:blip r:embed="rId3">
            <a:duotone>
              <a:prstClr val="black"/>
              <a:schemeClr val="accent6">
                <a:tint val="45000"/>
                <a:satMod val="400000"/>
              </a:schemeClr>
            </a:duotone>
          </a:blip>
          <a:stretch>
            <a:fillRect/>
          </a:stretch>
        </p:blipFill>
        <p:spPr>
          <a:xfrm>
            <a:off x="1219200" y="1007165"/>
            <a:ext cx="9753600" cy="4280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up)">
                                      <p:cBhvr>
                                        <p:cTn id="7" dur="500"/>
                                        <p:tgtEl>
                                          <p:spTgt spid="1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wipe(down)">
                                      <p:cBhvr>
                                        <p:cTn id="11" dur="500"/>
                                        <p:tgtEl>
                                          <p:spTgt spid="1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up)">
                                      <p:cBhvr>
                                        <p:cTn id="15" dur="500"/>
                                        <p:tgtEl>
                                          <p:spTgt spid="12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wipe(down)">
                                      <p:cBhvr>
                                        <p:cTn id="19" dur="500"/>
                                        <p:tgtEl>
                                          <p:spTgt spid="12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wipe(up)">
                                      <p:cBhvr>
                                        <p:cTn id="23" dur="500"/>
                                        <p:tgtEl>
                                          <p:spTgt spid="13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wipe(down)">
                                      <p:cBhvr>
                                        <p:cTn id="27" dur="500"/>
                                        <p:tgtEl>
                                          <p:spTgt spid="135"/>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wipe(down)">
                                      <p:cBhvr>
                                        <p:cTn id="3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0" y="-3631"/>
            <a:ext cx="2452914" cy="1289897"/>
          </a:xfrm>
          <a:prstGeom prst="rect">
            <a:avLst/>
          </a:prstGeom>
        </p:spPr>
      </p:pic>
      <p:pic>
        <p:nvPicPr>
          <p:cNvPr id="15" name="图片 14"/>
          <p:cNvPicPr>
            <a:picLocks noChangeAspect="1"/>
          </p:cNvPicPr>
          <p:nvPr/>
        </p:nvPicPr>
        <p:blipFill rotWithShape="1">
          <a:blip r:embed="rId4" cstate="screen"/>
          <a:srcRect/>
          <a:stretch>
            <a:fillRect/>
          </a:stretch>
        </p:blipFill>
        <p:spPr>
          <a:xfrm>
            <a:off x="5950856" y="181837"/>
            <a:ext cx="6241143" cy="6160906"/>
          </a:xfrm>
          <a:prstGeom prst="rect">
            <a:avLst/>
          </a:prstGeom>
        </p:spPr>
      </p:pic>
      <p:pic>
        <p:nvPicPr>
          <p:cNvPr id="13" name="图片 12"/>
          <p:cNvPicPr>
            <a:picLocks noChangeAspect="1"/>
          </p:cNvPicPr>
          <p:nvPr/>
        </p:nvPicPr>
        <p:blipFill rotWithShape="1">
          <a:blip r:embed="rId5" cstate="screen"/>
          <a:srcRect/>
          <a:stretch>
            <a:fillRect/>
          </a:stretch>
        </p:blipFill>
        <p:spPr>
          <a:xfrm>
            <a:off x="1044608" y="746373"/>
            <a:ext cx="1893186" cy="1215574"/>
          </a:xfrm>
          <a:prstGeom prst="rect">
            <a:avLst/>
          </a:prstGeom>
        </p:spPr>
      </p:pic>
      <p:sp>
        <p:nvSpPr>
          <p:cNvPr id="16" name="文本框 30"/>
          <p:cNvSpPr txBox="1">
            <a:spLocks noChangeArrowheads="1"/>
          </p:cNvSpPr>
          <p:nvPr/>
        </p:nvSpPr>
        <p:spPr bwMode="auto">
          <a:xfrm>
            <a:off x="5950856" y="2644062"/>
            <a:ext cx="4128053" cy="830997"/>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zh-CN" altLang="en-US" sz="4800" spc="300" dirty="0">
                <a:solidFill>
                  <a:srgbClr val="297949"/>
                </a:solidFill>
                <a:latin typeface="+mn-lt"/>
                <a:ea typeface="+mn-ea"/>
                <a:cs typeface="+mn-ea"/>
                <a:sym typeface="+mn-lt"/>
              </a:rPr>
              <a:t>活动效果展望</a:t>
            </a:r>
          </a:p>
        </p:txBody>
      </p:sp>
      <p:sp>
        <p:nvSpPr>
          <p:cNvPr id="17" name="矩形 16"/>
          <p:cNvSpPr/>
          <p:nvPr/>
        </p:nvSpPr>
        <p:spPr>
          <a:xfrm>
            <a:off x="5972954" y="3551024"/>
            <a:ext cx="4616626" cy="1705403"/>
          </a:xfrm>
          <a:prstGeom prst="rect">
            <a:avLst/>
          </a:prstGeom>
        </p:spPr>
        <p:txBody>
          <a:bodyPr wrap="square">
            <a:spAutoFit/>
            <a:scene3d>
              <a:camera prst="orthographicFront"/>
              <a:lightRig rig="threePt" dir="t"/>
            </a:scene3d>
            <a:sp3d contourW="12700"/>
          </a:bodyPr>
          <a:lstStyle/>
          <a:p>
            <a:pPr>
              <a:lnSpc>
                <a:spcPct val="150000"/>
              </a:lnSpc>
            </a:pPr>
            <a:r>
              <a:rPr lang="en-US" altLang="zh-CN" dirty="0">
                <a:solidFill>
                  <a:srgbClr val="297949"/>
                </a:solidFill>
                <a:cs typeface="+mn-ea"/>
                <a:sym typeface="+mn-lt"/>
              </a:rPr>
              <a:t>Double-click here to add your text message content Double-click here to add your text message content</a:t>
            </a:r>
          </a:p>
          <a:p>
            <a:pPr>
              <a:lnSpc>
                <a:spcPct val="150000"/>
              </a:lnSpc>
            </a:pPr>
            <a:endParaRPr lang="en-US" altLang="zh-CN" dirty="0">
              <a:solidFill>
                <a:srgbClr val="297949"/>
              </a:solidFill>
              <a:cs typeface="+mn-ea"/>
              <a:sym typeface="+mn-lt"/>
            </a:endParaRPr>
          </a:p>
        </p:txBody>
      </p:sp>
      <p:sp>
        <p:nvSpPr>
          <p:cNvPr id="20" name="文本框 30"/>
          <p:cNvSpPr txBox="1">
            <a:spLocks noChangeArrowheads="1"/>
          </p:cNvSpPr>
          <p:nvPr/>
        </p:nvSpPr>
        <p:spPr bwMode="auto">
          <a:xfrm>
            <a:off x="3009573" y="2566139"/>
            <a:ext cx="2002471" cy="1862048"/>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11500" dirty="0">
                <a:solidFill>
                  <a:srgbClr val="297949"/>
                </a:solidFill>
                <a:latin typeface="+mn-lt"/>
                <a:ea typeface="+mn-ea"/>
                <a:cs typeface="+mn-ea"/>
                <a:sym typeface="+mn-lt"/>
              </a:rPr>
              <a:t>04</a:t>
            </a:r>
            <a:endParaRPr lang="zh-CN" altLang="en-US" sz="11500" dirty="0">
              <a:solidFill>
                <a:srgbClr val="297949"/>
              </a:solidFill>
              <a:latin typeface="+mn-lt"/>
              <a:ea typeface="+mn-ea"/>
              <a:cs typeface="+mn-ea"/>
              <a:sym typeface="+mn-lt"/>
            </a:endParaRPr>
          </a:p>
        </p:txBody>
      </p:sp>
      <p:pic>
        <p:nvPicPr>
          <p:cNvPr id="14" name="图片 13"/>
          <p:cNvPicPr>
            <a:picLocks noChangeAspect="1"/>
          </p:cNvPicPr>
          <p:nvPr/>
        </p:nvPicPr>
        <p:blipFill>
          <a:blip r:embed="rId6" cstate="screen"/>
          <a:srcRect/>
          <a:stretch>
            <a:fillRect/>
          </a:stretch>
        </p:blipFill>
        <p:spPr>
          <a:xfrm>
            <a:off x="1602420" y="969465"/>
            <a:ext cx="4766541" cy="4919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800" decel="100000"/>
                                        <p:tgtEl>
                                          <p:spTgt spid="16"/>
                                        </p:tgtEl>
                                      </p:cBhvr>
                                    </p:animEffect>
                                    <p:anim calcmode="lin" valueType="num">
                                      <p:cBhvr>
                                        <p:cTn id="12" dur="800" decel="100000" fill="hold"/>
                                        <p:tgtEl>
                                          <p:spTgt spid="16"/>
                                        </p:tgtEl>
                                        <p:attrNameLst>
                                          <p:attrName>style.rotation</p:attrName>
                                        </p:attrNameLst>
                                      </p:cBhvr>
                                      <p:tavLst>
                                        <p:tav tm="0">
                                          <p:val>
                                            <p:fltVal val="-90"/>
                                          </p:val>
                                        </p:tav>
                                        <p:tav tm="100000">
                                          <p:val>
                                            <p:fltVal val="0"/>
                                          </p:val>
                                        </p:tav>
                                      </p:tavLst>
                                    </p:anim>
                                    <p:anim calcmode="lin" valueType="num">
                                      <p:cBhvr>
                                        <p:cTn id="13" dur="800" decel="100000" fill="hold"/>
                                        <p:tgtEl>
                                          <p:spTgt spid="16"/>
                                        </p:tgtEl>
                                        <p:attrNameLst>
                                          <p:attrName>ppt_x</p:attrName>
                                        </p:attrNameLst>
                                      </p:cBhvr>
                                      <p:tavLst>
                                        <p:tav tm="0">
                                          <p:val>
                                            <p:strVal val="#ppt_x+0.4"/>
                                          </p:val>
                                        </p:tav>
                                        <p:tav tm="100000">
                                          <p:val>
                                            <p:strVal val="#ppt_x-0.05"/>
                                          </p:val>
                                        </p:tav>
                                      </p:tavLst>
                                    </p:anim>
                                    <p:anim calcmode="lin" valueType="num">
                                      <p:cBhvr>
                                        <p:cTn id="14" dur="800" decel="100000" fill="hold"/>
                                        <p:tgtEl>
                                          <p:spTgt spid="1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 calcmode="lin" valueType="num">
                                      <p:cBhvr>
                                        <p:cTn id="22" dur="500" fill="hold"/>
                                        <p:tgtEl>
                                          <p:spTgt spid="17"/>
                                        </p:tgtEl>
                                        <p:attrNameLst>
                                          <p:attrName>style.rotation</p:attrName>
                                        </p:attrNameLst>
                                      </p:cBhvr>
                                      <p:tavLst>
                                        <p:tav tm="0">
                                          <p:val>
                                            <p:fltVal val="360"/>
                                          </p:val>
                                        </p:tav>
                                        <p:tav tm="100000">
                                          <p:val>
                                            <p:fltVal val="0"/>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C691"/>
        </a:solidFill>
        <a:effectLst/>
      </p:bgPr>
    </p:bg>
    <p:spTree>
      <p:nvGrpSpPr>
        <p:cNvPr id="1" name=""/>
        <p:cNvGrpSpPr/>
        <p:nvPr/>
      </p:nvGrpSpPr>
      <p:grpSpPr>
        <a:xfrm>
          <a:off x="0" y="0"/>
          <a:ext cx="0" cy="0"/>
          <a:chOff x="0" y="0"/>
          <a:chExt cx="0" cy="0"/>
        </a:xfrm>
      </p:grpSpPr>
      <p:grpSp>
        <p:nvGrpSpPr>
          <p:cNvPr id="21" name="组合 20"/>
          <p:cNvGrpSpPr/>
          <p:nvPr/>
        </p:nvGrpSpPr>
        <p:grpSpPr>
          <a:xfrm>
            <a:off x="4798760" y="487438"/>
            <a:ext cx="1722716" cy="1130300"/>
            <a:chOff x="688673" y="1948593"/>
            <a:chExt cx="1722716" cy="1130300"/>
          </a:xfrm>
        </p:grpSpPr>
        <p:sp>
          <p:nvSpPr>
            <p:cNvPr id="22" name="文本框 30"/>
            <p:cNvSpPr txBox="1">
              <a:spLocks noChangeArrowheads="1"/>
            </p:cNvSpPr>
            <p:nvPr/>
          </p:nvSpPr>
          <p:spPr bwMode="auto">
            <a:xfrm>
              <a:off x="688673" y="2617228"/>
              <a:ext cx="1722716" cy="461665"/>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2400" dirty="0">
                  <a:solidFill>
                    <a:srgbClr val="297949"/>
                  </a:solidFill>
                  <a:latin typeface="+mn-lt"/>
                  <a:ea typeface="+mn-ea"/>
                  <a:cs typeface="+mn-ea"/>
                  <a:sym typeface="+mn-lt"/>
                </a:rPr>
                <a:t>CONTENT</a:t>
              </a:r>
              <a:endParaRPr lang="zh-CN" altLang="en-US" sz="2400" dirty="0">
                <a:solidFill>
                  <a:srgbClr val="297949"/>
                </a:solidFill>
                <a:latin typeface="+mn-lt"/>
                <a:ea typeface="+mn-ea"/>
                <a:cs typeface="+mn-ea"/>
                <a:sym typeface="+mn-lt"/>
              </a:endParaRPr>
            </a:p>
          </p:txBody>
        </p:sp>
        <p:sp>
          <p:nvSpPr>
            <p:cNvPr id="23" name="文本框 30"/>
            <p:cNvSpPr txBox="1">
              <a:spLocks noChangeArrowheads="1"/>
            </p:cNvSpPr>
            <p:nvPr/>
          </p:nvSpPr>
          <p:spPr bwMode="auto">
            <a:xfrm>
              <a:off x="776838" y="1948593"/>
              <a:ext cx="1515158" cy="707886"/>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zh-CN" altLang="en-US" sz="4000" dirty="0">
                  <a:solidFill>
                    <a:srgbClr val="297949"/>
                  </a:solidFill>
                  <a:latin typeface="+mn-lt"/>
                  <a:ea typeface="+mn-ea"/>
                  <a:cs typeface="+mn-ea"/>
                  <a:sym typeface="+mn-lt"/>
                </a:rPr>
                <a:t>目  录</a:t>
              </a:r>
            </a:p>
          </p:txBody>
        </p:sp>
      </p:grpSp>
      <p:sp>
        <p:nvSpPr>
          <p:cNvPr id="24" name="椭圆 23"/>
          <p:cNvSpPr/>
          <p:nvPr/>
        </p:nvSpPr>
        <p:spPr>
          <a:xfrm>
            <a:off x="6413193" y="3993977"/>
            <a:ext cx="649124" cy="649124"/>
          </a:xfrm>
          <a:prstGeom prst="ellipse">
            <a:avLst/>
          </a:prstGeom>
          <a:solidFill>
            <a:srgbClr val="2979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97949"/>
              </a:solidFill>
              <a:cs typeface="+mn-ea"/>
              <a:sym typeface="+mn-lt"/>
            </a:endParaRPr>
          </a:p>
        </p:txBody>
      </p:sp>
      <p:sp>
        <p:nvSpPr>
          <p:cNvPr id="25" name="椭圆 24"/>
          <p:cNvSpPr/>
          <p:nvPr/>
        </p:nvSpPr>
        <p:spPr>
          <a:xfrm>
            <a:off x="6413193" y="2044333"/>
            <a:ext cx="649124" cy="649124"/>
          </a:xfrm>
          <a:prstGeom prst="ellipse">
            <a:avLst/>
          </a:prstGeom>
          <a:solidFill>
            <a:srgbClr val="2979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97949"/>
              </a:solidFill>
              <a:cs typeface="+mn-ea"/>
              <a:sym typeface="+mn-lt"/>
            </a:endParaRPr>
          </a:p>
        </p:txBody>
      </p:sp>
      <p:sp>
        <p:nvSpPr>
          <p:cNvPr id="26" name="椭圆 25"/>
          <p:cNvSpPr/>
          <p:nvPr/>
        </p:nvSpPr>
        <p:spPr>
          <a:xfrm>
            <a:off x="1909145" y="2044333"/>
            <a:ext cx="649124" cy="649124"/>
          </a:xfrm>
          <a:prstGeom prst="ellipse">
            <a:avLst/>
          </a:prstGeom>
          <a:solidFill>
            <a:srgbClr val="2979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97949"/>
              </a:solidFill>
              <a:cs typeface="+mn-ea"/>
              <a:sym typeface="+mn-lt"/>
            </a:endParaRPr>
          </a:p>
        </p:txBody>
      </p:sp>
      <p:sp>
        <p:nvSpPr>
          <p:cNvPr id="27" name="文本框 30"/>
          <p:cNvSpPr txBox="1">
            <a:spLocks noChangeArrowheads="1"/>
          </p:cNvSpPr>
          <p:nvPr/>
        </p:nvSpPr>
        <p:spPr bwMode="auto">
          <a:xfrm>
            <a:off x="2064575" y="2030569"/>
            <a:ext cx="3509294" cy="584775"/>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3200" dirty="0">
                <a:solidFill>
                  <a:schemeClr val="bg1"/>
                </a:solidFill>
                <a:latin typeface="+mn-lt"/>
                <a:ea typeface="+mn-ea"/>
                <a:cs typeface="+mn-ea"/>
                <a:sym typeface="+mn-lt"/>
              </a:rPr>
              <a:t>1</a:t>
            </a:r>
            <a:r>
              <a:rPr lang="en-US" altLang="zh-CN" sz="3200" dirty="0">
                <a:solidFill>
                  <a:srgbClr val="297949"/>
                </a:solidFill>
                <a:latin typeface="+mn-lt"/>
                <a:ea typeface="+mn-ea"/>
                <a:cs typeface="+mn-ea"/>
                <a:sym typeface="+mn-lt"/>
              </a:rPr>
              <a:t>     </a:t>
            </a:r>
            <a:r>
              <a:rPr lang="zh-CN" altLang="en-US" sz="3200" dirty="0">
                <a:solidFill>
                  <a:srgbClr val="297949"/>
                </a:solidFill>
                <a:latin typeface="+mn-lt"/>
                <a:ea typeface="+mn-ea"/>
                <a:cs typeface="+mn-ea"/>
                <a:sym typeface="+mn-lt"/>
              </a:rPr>
              <a:t>活动内容概述</a:t>
            </a:r>
          </a:p>
        </p:txBody>
      </p:sp>
      <p:sp>
        <p:nvSpPr>
          <p:cNvPr id="28" name="文本框 36"/>
          <p:cNvSpPr txBox="1">
            <a:spLocks noChangeArrowheads="1"/>
          </p:cNvSpPr>
          <p:nvPr/>
        </p:nvSpPr>
        <p:spPr bwMode="auto">
          <a:xfrm>
            <a:off x="6550419" y="2059010"/>
            <a:ext cx="3448380" cy="584775"/>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3200" dirty="0">
                <a:solidFill>
                  <a:schemeClr val="bg1"/>
                </a:solidFill>
                <a:latin typeface="+mn-lt"/>
                <a:ea typeface="+mn-ea"/>
                <a:cs typeface="+mn-ea"/>
                <a:sym typeface="+mn-lt"/>
              </a:rPr>
              <a:t>2</a:t>
            </a:r>
            <a:r>
              <a:rPr lang="en-US" altLang="zh-CN" sz="2400" dirty="0">
                <a:solidFill>
                  <a:srgbClr val="297949"/>
                </a:solidFill>
                <a:latin typeface="+mn-lt"/>
                <a:ea typeface="+mn-ea"/>
                <a:cs typeface="+mn-ea"/>
                <a:sym typeface="+mn-lt"/>
              </a:rPr>
              <a:t>      </a:t>
            </a:r>
            <a:r>
              <a:rPr lang="zh-CN" altLang="en-US" sz="3200" dirty="0">
                <a:solidFill>
                  <a:srgbClr val="297949"/>
                </a:solidFill>
                <a:latin typeface="+mn-lt"/>
                <a:ea typeface="+mn-ea"/>
                <a:cs typeface="+mn-ea"/>
                <a:sym typeface="+mn-lt"/>
              </a:rPr>
              <a:t>活动细节安排</a:t>
            </a:r>
          </a:p>
        </p:txBody>
      </p:sp>
      <p:sp>
        <p:nvSpPr>
          <p:cNvPr id="29" name="文本框 39"/>
          <p:cNvSpPr txBox="1">
            <a:spLocks noChangeArrowheads="1"/>
          </p:cNvSpPr>
          <p:nvPr/>
        </p:nvSpPr>
        <p:spPr bwMode="auto">
          <a:xfrm>
            <a:off x="6550419" y="3993977"/>
            <a:ext cx="3509294" cy="584775"/>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3200" dirty="0">
                <a:solidFill>
                  <a:schemeClr val="bg1"/>
                </a:solidFill>
                <a:latin typeface="+mn-lt"/>
                <a:ea typeface="+mn-ea"/>
                <a:cs typeface="+mn-ea"/>
                <a:sym typeface="+mn-lt"/>
              </a:rPr>
              <a:t>4</a:t>
            </a:r>
            <a:r>
              <a:rPr lang="en-US" altLang="zh-CN" sz="3200" dirty="0">
                <a:solidFill>
                  <a:srgbClr val="297949"/>
                </a:solidFill>
                <a:latin typeface="+mn-lt"/>
                <a:ea typeface="+mn-ea"/>
                <a:cs typeface="+mn-ea"/>
                <a:sym typeface="+mn-lt"/>
              </a:rPr>
              <a:t>     </a:t>
            </a:r>
            <a:r>
              <a:rPr lang="zh-CN" altLang="en-US" sz="3200" dirty="0">
                <a:solidFill>
                  <a:srgbClr val="297949"/>
                </a:solidFill>
                <a:latin typeface="+mn-lt"/>
                <a:ea typeface="+mn-ea"/>
                <a:cs typeface="+mn-ea"/>
                <a:sym typeface="+mn-lt"/>
              </a:rPr>
              <a:t>活动效果展望</a:t>
            </a:r>
          </a:p>
        </p:txBody>
      </p:sp>
      <p:sp>
        <p:nvSpPr>
          <p:cNvPr id="30" name="椭圆 29"/>
          <p:cNvSpPr/>
          <p:nvPr/>
        </p:nvSpPr>
        <p:spPr>
          <a:xfrm>
            <a:off x="1909145" y="4016291"/>
            <a:ext cx="649124" cy="649124"/>
          </a:xfrm>
          <a:prstGeom prst="ellipse">
            <a:avLst/>
          </a:prstGeom>
          <a:solidFill>
            <a:srgbClr val="2979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97949"/>
              </a:solidFill>
              <a:cs typeface="+mn-ea"/>
              <a:sym typeface="+mn-lt"/>
            </a:endParaRPr>
          </a:p>
        </p:txBody>
      </p:sp>
      <p:sp>
        <p:nvSpPr>
          <p:cNvPr id="31" name="文本框 33"/>
          <p:cNvSpPr txBox="1">
            <a:spLocks noChangeArrowheads="1"/>
          </p:cNvSpPr>
          <p:nvPr/>
        </p:nvSpPr>
        <p:spPr bwMode="auto">
          <a:xfrm>
            <a:off x="2046064" y="4050042"/>
            <a:ext cx="3509294" cy="584775"/>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3200" dirty="0">
                <a:solidFill>
                  <a:schemeClr val="bg1"/>
                </a:solidFill>
                <a:latin typeface="+mn-lt"/>
                <a:ea typeface="+mn-ea"/>
                <a:cs typeface="+mn-ea"/>
                <a:sym typeface="+mn-lt"/>
              </a:rPr>
              <a:t>3</a:t>
            </a:r>
            <a:r>
              <a:rPr lang="en-US" altLang="zh-CN" sz="3200" dirty="0">
                <a:solidFill>
                  <a:srgbClr val="297949"/>
                </a:solidFill>
                <a:latin typeface="+mn-lt"/>
                <a:ea typeface="+mn-ea"/>
                <a:cs typeface="+mn-ea"/>
                <a:sym typeface="+mn-lt"/>
              </a:rPr>
              <a:t>     </a:t>
            </a:r>
            <a:r>
              <a:rPr lang="zh-CN" altLang="en-US" sz="3200" dirty="0">
                <a:solidFill>
                  <a:srgbClr val="297949"/>
                </a:solidFill>
                <a:latin typeface="+mn-lt"/>
                <a:ea typeface="+mn-ea"/>
                <a:cs typeface="+mn-ea"/>
                <a:sym typeface="+mn-lt"/>
              </a:rPr>
              <a:t>活动参与人员</a:t>
            </a:r>
          </a:p>
        </p:txBody>
      </p:sp>
      <p:sp>
        <p:nvSpPr>
          <p:cNvPr id="32" name="矩形 31"/>
          <p:cNvSpPr/>
          <p:nvPr/>
        </p:nvSpPr>
        <p:spPr>
          <a:xfrm>
            <a:off x="2650905" y="2593830"/>
            <a:ext cx="3216495" cy="830997"/>
          </a:xfrm>
          <a:prstGeom prst="rect">
            <a:avLst/>
          </a:prstGeom>
        </p:spPr>
        <p:txBody>
          <a:bodyPr wrap="square">
            <a:spAutoFit/>
            <a:scene3d>
              <a:camera prst="orthographicFront"/>
              <a:lightRig rig="threePt" dir="t"/>
            </a:scene3d>
            <a:sp3d contourW="12700"/>
          </a:bodyPr>
          <a:lstStyle/>
          <a:p>
            <a:pPr>
              <a:lnSpc>
                <a:spcPct val="150000"/>
              </a:lnSpc>
            </a:pPr>
            <a:r>
              <a:rPr lang="en-US" altLang="zh-CN" sz="1600" dirty="0">
                <a:solidFill>
                  <a:srgbClr val="297949"/>
                </a:solidFill>
                <a:cs typeface="+mn-ea"/>
                <a:sym typeface="+mn-lt"/>
              </a:rPr>
              <a:t>Double-click here to add your text message content</a:t>
            </a:r>
          </a:p>
        </p:txBody>
      </p:sp>
      <p:sp>
        <p:nvSpPr>
          <p:cNvPr id="33" name="矩形 32"/>
          <p:cNvSpPr/>
          <p:nvPr/>
        </p:nvSpPr>
        <p:spPr>
          <a:xfrm>
            <a:off x="7270729" y="2594274"/>
            <a:ext cx="3232171" cy="830997"/>
          </a:xfrm>
          <a:prstGeom prst="rect">
            <a:avLst/>
          </a:prstGeom>
        </p:spPr>
        <p:txBody>
          <a:bodyPr wrap="square">
            <a:spAutoFit/>
            <a:scene3d>
              <a:camera prst="orthographicFront"/>
              <a:lightRig rig="threePt" dir="t"/>
            </a:scene3d>
            <a:sp3d contourW="12700"/>
          </a:bodyPr>
          <a:lstStyle/>
          <a:p>
            <a:pPr>
              <a:lnSpc>
                <a:spcPct val="150000"/>
              </a:lnSpc>
            </a:pPr>
            <a:r>
              <a:rPr lang="en-US" altLang="zh-CN" sz="1600" dirty="0">
                <a:solidFill>
                  <a:srgbClr val="297949"/>
                </a:solidFill>
                <a:cs typeface="+mn-ea"/>
                <a:sym typeface="+mn-lt"/>
              </a:rPr>
              <a:t>Double-click here to add your text message content</a:t>
            </a:r>
          </a:p>
        </p:txBody>
      </p:sp>
      <p:sp>
        <p:nvSpPr>
          <p:cNvPr id="34" name="矩形 33"/>
          <p:cNvSpPr/>
          <p:nvPr/>
        </p:nvSpPr>
        <p:spPr>
          <a:xfrm>
            <a:off x="2790723" y="4537653"/>
            <a:ext cx="3317977" cy="830997"/>
          </a:xfrm>
          <a:prstGeom prst="rect">
            <a:avLst/>
          </a:prstGeom>
        </p:spPr>
        <p:txBody>
          <a:bodyPr wrap="square">
            <a:spAutoFit/>
            <a:scene3d>
              <a:camera prst="orthographicFront"/>
              <a:lightRig rig="threePt" dir="t"/>
            </a:scene3d>
            <a:sp3d contourW="12700"/>
          </a:bodyPr>
          <a:lstStyle/>
          <a:p>
            <a:pPr>
              <a:lnSpc>
                <a:spcPct val="150000"/>
              </a:lnSpc>
            </a:pPr>
            <a:r>
              <a:rPr lang="en-US" altLang="zh-CN" sz="1600" dirty="0">
                <a:solidFill>
                  <a:srgbClr val="297949"/>
                </a:solidFill>
                <a:cs typeface="+mn-ea"/>
                <a:sym typeface="+mn-lt"/>
              </a:rPr>
              <a:t>Double-click here to add your text message content</a:t>
            </a:r>
          </a:p>
        </p:txBody>
      </p:sp>
      <p:sp>
        <p:nvSpPr>
          <p:cNvPr id="35" name="矩形 34"/>
          <p:cNvSpPr/>
          <p:nvPr/>
        </p:nvSpPr>
        <p:spPr>
          <a:xfrm>
            <a:off x="7270729" y="4538097"/>
            <a:ext cx="3232171" cy="830997"/>
          </a:xfrm>
          <a:prstGeom prst="rect">
            <a:avLst/>
          </a:prstGeom>
        </p:spPr>
        <p:txBody>
          <a:bodyPr wrap="square">
            <a:spAutoFit/>
            <a:scene3d>
              <a:camera prst="orthographicFront"/>
              <a:lightRig rig="threePt" dir="t"/>
            </a:scene3d>
            <a:sp3d contourW="12700"/>
          </a:bodyPr>
          <a:lstStyle/>
          <a:p>
            <a:pPr>
              <a:lnSpc>
                <a:spcPct val="150000"/>
              </a:lnSpc>
            </a:pPr>
            <a:r>
              <a:rPr lang="en-US" altLang="zh-CN" sz="1600" dirty="0">
                <a:solidFill>
                  <a:srgbClr val="297949"/>
                </a:solidFill>
                <a:cs typeface="+mn-ea"/>
                <a:sym typeface="+mn-lt"/>
              </a:rPr>
              <a:t>Double-click here to add your text message content</a:t>
            </a:r>
          </a:p>
        </p:txBody>
      </p:sp>
      <p:pic>
        <p:nvPicPr>
          <p:cNvPr id="36" name="图片 35"/>
          <p:cNvPicPr>
            <a:picLocks noChangeAspect="1"/>
          </p:cNvPicPr>
          <p:nvPr/>
        </p:nvPicPr>
        <p:blipFill>
          <a:blip r:embed="rId3" cstate="screen"/>
          <a:srcRect/>
          <a:stretch>
            <a:fillRect/>
          </a:stretch>
        </p:blipFill>
        <p:spPr>
          <a:xfrm>
            <a:off x="9062236" y="4953807"/>
            <a:ext cx="3129764" cy="1950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up)">
                                      <p:cBhvr>
                                        <p:cTn id="14" dur="500"/>
                                        <p:tgtEl>
                                          <p:spTgt spid="2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p:tgtEl>
                                          <p:spTgt spid="25"/>
                                        </p:tgtEl>
                                        <p:attrNameLst>
                                          <p:attrName>ppt_y</p:attrName>
                                        </p:attrNameLst>
                                      </p:cBhvr>
                                      <p:tavLst>
                                        <p:tav tm="0">
                                          <p:val>
                                            <p:strVal val="#ppt_y+#ppt_h*1.125000"/>
                                          </p:val>
                                        </p:tav>
                                        <p:tav tm="100000">
                                          <p:val>
                                            <p:strVal val="#ppt_y"/>
                                          </p:val>
                                        </p:tav>
                                      </p:tavLst>
                                    </p:anim>
                                    <p:animEffect transition="in" filter="wipe(up)">
                                      <p:cBhvr>
                                        <p:cTn id="18" dur="500"/>
                                        <p:tgtEl>
                                          <p:spTgt spid="2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p:tgtEl>
                                          <p:spTgt spid="30"/>
                                        </p:tgtEl>
                                        <p:attrNameLst>
                                          <p:attrName>ppt_y</p:attrName>
                                        </p:attrNameLst>
                                      </p:cBhvr>
                                      <p:tavLst>
                                        <p:tav tm="0">
                                          <p:val>
                                            <p:strVal val="#ppt_y+#ppt_h*1.125000"/>
                                          </p:val>
                                        </p:tav>
                                        <p:tav tm="100000">
                                          <p:val>
                                            <p:strVal val="#ppt_y"/>
                                          </p:val>
                                        </p:tav>
                                      </p:tavLst>
                                    </p:anim>
                                    <p:animEffect transition="in" filter="wipe(up)">
                                      <p:cBhvr>
                                        <p:cTn id="22" dur="500"/>
                                        <p:tgtEl>
                                          <p:spTgt spid="30"/>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up)">
                                      <p:cBhvr>
                                        <p:cTn id="26" dur="500"/>
                                        <p:tgtEl>
                                          <p:spTgt spid="24"/>
                                        </p:tgtEl>
                                      </p:cBhvr>
                                    </p:animEffect>
                                  </p:childTnLst>
                                </p:cTn>
                              </p:par>
                            </p:childTnLst>
                          </p:cTn>
                        </p:par>
                        <p:par>
                          <p:cTn id="27" fill="hold">
                            <p:stCondLst>
                              <p:cond delay="1500"/>
                            </p:stCondLst>
                            <p:childTnLst>
                              <p:par>
                                <p:cTn id="28" presetID="3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800" decel="100000"/>
                                        <p:tgtEl>
                                          <p:spTgt spid="27"/>
                                        </p:tgtEl>
                                      </p:cBhvr>
                                    </p:animEffect>
                                    <p:anim calcmode="lin" valueType="num">
                                      <p:cBhvr>
                                        <p:cTn id="31" dur="800" decel="100000" fill="hold"/>
                                        <p:tgtEl>
                                          <p:spTgt spid="27"/>
                                        </p:tgtEl>
                                        <p:attrNameLst>
                                          <p:attrName>style.rotation</p:attrName>
                                        </p:attrNameLst>
                                      </p:cBhvr>
                                      <p:tavLst>
                                        <p:tav tm="0">
                                          <p:val>
                                            <p:fltVal val="-90"/>
                                          </p:val>
                                        </p:tav>
                                        <p:tav tm="100000">
                                          <p:val>
                                            <p:fltVal val="0"/>
                                          </p:val>
                                        </p:tav>
                                      </p:tavLst>
                                    </p:anim>
                                    <p:anim calcmode="lin" valueType="num">
                                      <p:cBhvr>
                                        <p:cTn id="32" dur="800" decel="100000" fill="hold"/>
                                        <p:tgtEl>
                                          <p:spTgt spid="27"/>
                                        </p:tgtEl>
                                        <p:attrNameLst>
                                          <p:attrName>ppt_x</p:attrName>
                                        </p:attrNameLst>
                                      </p:cBhvr>
                                      <p:tavLst>
                                        <p:tav tm="0">
                                          <p:val>
                                            <p:strVal val="#ppt_x+0.4"/>
                                          </p:val>
                                        </p:tav>
                                        <p:tav tm="100000">
                                          <p:val>
                                            <p:strVal val="#ppt_x-0.05"/>
                                          </p:val>
                                        </p:tav>
                                      </p:tavLst>
                                    </p:anim>
                                    <p:anim calcmode="lin" valueType="num">
                                      <p:cBhvr>
                                        <p:cTn id="33" dur="800" decel="100000" fill="hold"/>
                                        <p:tgtEl>
                                          <p:spTgt spid="2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20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800" decel="100000"/>
                                        <p:tgtEl>
                                          <p:spTgt spid="28"/>
                                        </p:tgtEl>
                                      </p:cBhvr>
                                    </p:animEffect>
                                    <p:anim calcmode="lin" valueType="num">
                                      <p:cBhvr>
                                        <p:cTn id="39" dur="800" decel="100000" fill="hold"/>
                                        <p:tgtEl>
                                          <p:spTgt spid="28"/>
                                        </p:tgtEl>
                                        <p:attrNameLst>
                                          <p:attrName>style.rotation</p:attrName>
                                        </p:attrNameLst>
                                      </p:cBhvr>
                                      <p:tavLst>
                                        <p:tav tm="0">
                                          <p:val>
                                            <p:fltVal val="-90"/>
                                          </p:val>
                                        </p:tav>
                                        <p:tav tm="100000">
                                          <p:val>
                                            <p:fltVal val="0"/>
                                          </p:val>
                                        </p:tav>
                                      </p:tavLst>
                                    </p:anim>
                                    <p:anim calcmode="lin" valueType="num">
                                      <p:cBhvr>
                                        <p:cTn id="40" dur="800" decel="100000" fill="hold"/>
                                        <p:tgtEl>
                                          <p:spTgt spid="28"/>
                                        </p:tgtEl>
                                        <p:attrNameLst>
                                          <p:attrName>ppt_x</p:attrName>
                                        </p:attrNameLst>
                                      </p:cBhvr>
                                      <p:tavLst>
                                        <p:tav tm="0">
                                          <p:val>
                                            <p:strVal val="#ppt_x+0.4"/>
                                          </p:val>
                                        </p:tav>
                                        <p:tav tm="100000">
                                          <p:val>
                                            <p:strVal val="#ppt_x-0.05"/>
                                          </p:val>
                                        </p:tav>
                                      </p:tavLst>
                                    </p:anim>
                                    <p:anim calcmode="lin" valueType="num">
                                      <p:cBhvr>
                                        <p:cTn id="41" dur="800" decel="100000" fill="hold"/>
                                        <p:tgtEl>
                                          <p:spTgt spid="28"/>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44" presetID="30" presetClass="entr" presetSubtype="0" fill="hold" grpId="0" nodeType="withEffect">
                                  <p:stCondLst>
                                    <p:cond delay="40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800" decel="100000"/>
                                        <p:tgtEl>
                                          <p:spTgt spid="31"/>
                                        </p:tgtEl>
                                      </p:cBhvr>
                                    </p:animEffect>
                                    <p:anim calcmode="lin" valueType="num">
                                      <p:cBhvr>
                                        <p:cTn id="47" dur="800" decel="100000" fill="hold"/>
                                        <p:tgtEl>
                                          <p:spTgt spid="31"/>
                                        </p:tgtEl>
                                        <p:attrNameLst>
                                          <p:attrName>style.rotation</p:attrName>
                                        </p:attrNameLst>
                                      </p:cBhvr>
                                      <p:tavLst>
                                        <p:tav tm="0">
                                          <p:val>
                                            <p:fltVal val="-90"/>
                                          </p:val>
                                        </p:tav>
                                        <p:tav tm="100000">
                                          <p:val>
                                            <p:fltVal val="0"/>
                                          </p:val>
                                        </p:tav>
                                      </p:tavLst>
                                    </p:anim>
                                    <p:anim calcmode="lin" valueType="num">
                                      <p:cBhvr>
                                        <p:cTn id="48" dur="800" decel="100000" fill="hold"/>
                                        <p:tgtEl>
                                          <p:spTgt spid="31"/>
                                        </p:tgtEl>
                                        <p:attrNameLst>
                                          <p:attrName>ppt_x</p:attrName>
                                        </p:attrNameLst>
                                      </p:cBhvr>
                                      <p:tavLst>
                                        <p:tav tm="0">
                                          <p:val>
                                            <p:strVal val="#ppt_x+0.4"/>
                                          </p:val>
                                        </p:tav>
                                        <p:tav tm="100000">
                                          <p:val>
                                            <p:strVal val="#ppt_x-0.05"/>
                                          </p:val>
                                        </p:tav>
                                      </p:tavLst>
                                    </p:anim>
                                    <p:anim calcmode="lin" valueType="num">
                                      <p:cBhvr>
                                        <p:cTn id="49" dur="800" decel="100000" fill="hold"/>
                                        <p:tgtEl>
                                          <p:spTgt spid="31"/>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52" presetID="30" presetClass="entr" presetSubtype="0" fill="hold" grpId="0" nodeType="withEffect">
                                  <p:stCondLst>
                                    <p:cond delay="6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800" decel="100000"/>
                                        <p:tgtEl>
                                          <p:spTgt spid="29"/>
                                        </p:tgtEl>
                                      </p:cBhvr>
                                    </p:animEffect>
                                    <p:anim calcmode="lin" valueType="num">
                                      <p:cBhvr>
                                        <p:cTn id="55" dur="800" decel="100000" fill="hold"/>
                                        <p:tgtEl>
                                          <p:spTgt spid="29"/>
                                        </p:tgtEl>
                                        <p:attrNameLst>
                                          <p:attrName>style.rotation</p:attrName>
                                        </p:attrNameLst>
                                      </p:cBhvr>
                                      <p:tavLst>
                                        <p:tav tm="0">
                                          <p:val>
                                            <p:fltVal val="-90"/>
                                          </p:val>
                                        </p:tav>
                                        <p:tav tm="100000">
                                          <p:val>
                                            <p:fltVal val="0"/>
                                          </p:val>
                                        </p:tav>
                                      </p:tavLst>
                                    </p:anim>
                                    <p:anim calcmode="lin" valueType="num">
                                      <p:cBhvr>
                                        <p:cTn id="56" dur="800" decel="100000" fill="hold"/>
                                        <p:tgtEl>
                                          <p:spTgt spid="29"/>
                                        </p:tgtEl>
                                        <p:attrNameLst>
                                          <p:attrName>ppt_x</p:attrName>
                                        </p:attrNameLst>
                                      </p:cBhvr>
                                      <p:tavLst>
                                        <p:tav tm="0">
                                          <p:val>
                                            <p:strVal val="#ppt_x+0.4"/>
                                          </p:val>
                                        </p:tav>
                                        <p:tav tm="100000">
                                          <p:val>
                                            <p:strVal val="#ppt_x-0.05"/>
                                          </p:val>
                                        </p:tav>
                                      </p:tavLst>
                                    </p:anim>
                                    <p:anim calcmode="lin" valueType="num">
                                      <p:cBhvr>
                                        <p:cTn id="57" dur="800" decel="100000" fill="hold"/>
                                        <p:tgtEl>
                                          <p:spTgt spid="29"/>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par>
                          <p:cTn id="60" fill="hold">
                            <p:stCondLst>
                              <p:cond delay="2500"/>
                            </p:stCondLst>
                            <p:childTnLst>
                              <p:par>
                                <p:cTn id="61" presetID="49" presetClass="entr" presetSubtype="0" decel="10000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 calcmode="lin" valueType="num">
                                      <p:cBhvr>
                                        <p:cTn id="65" dur="500" fill="hold"/>
                                        <p:tgtEl>
                                          <p:spTgt spid="32"/>
                                        </p:tgtEl>
                                        <p:attrNameLst>
                                          <p:attrName>style.rotation</p:attrName>
                                        </p:attrNameLst>
                                      </p:cBhvr>
                                      <p:tavLst>
                                        <p:tav tm="0">
                                          <p:val>
                                            <p:fltVal val="360"/>
                                          </p:val>
                                        </p:tav>
                                        <p:tav tm="100000">
                                          <p:val>
                                            <p:fltVal val="0"/>
                                          </p:val>
                                        </p:tav>
                                      </p:tavLst>
                                    </p:anim>
                                    <p:animEffect transition="in" filter="fade">
                                      <p:cBhvr>
                                        <p:cTn id="66" dur="500"/>
                                        <p:tgtEl>
                                          <p:spTgt spid="32"/>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 calcmode="lin" valueType="num">
                                      <p:cBhvr>
                                        <p:cTn id="71" dur="500" fill="hold"/>
                                        <p:tgtEl>
                                          <p:spTgt spid="33"/>
                                        </p:tgtEl>
                                        <p:attrNameLst>
                                          <p:attrName>style.rotation</p:attrName>
                                        </p:attrNameLst>
                                      </p:cBhvr>
                                      <p:tavLst>
                                        <p:tav tm="0">
                                          <p:val>
                                            <p:fltVal val="360"/>
                                          </p:val>
                                        </p:tav>
                                        <p:tav tm="100000">
                                          <p:val>
                                            <p:fltVal val="0"/>
                                          </p:val>
                                        </p:tav>
                                      </p:tavLst>
                                    </p:anim>
                                    <p:animEffect transition="in" filter="fade">
                                      <p:cBhvr>
                                        <p:cTn id="72" dur="500"/>
                                        <p:tgtEl>
                                          <p:spTgt spid="33"/>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p:cTn id="75" dur="500" fill="hold"/>
                                        <p:tgtEl>
                                          <p:spTgt spid="34"/>
                                        </p:tgtEl>
                                        <p:attrNameLst>
                                          <p:attrName>ppt_w</p:attrName>
                                        </p:attrNameLst>
                                      </p:cBhvr>
                                      <p:tavLst>
                                        <p:tav tm="0">
                                          <p:val>
                                            <p:fltVal val="0"/>
                                          </p:val>
                                        </p:tav>
                                        <p:tav tm="100000">
                                          <p:val>
                                            <p:strVal val="#ppt_w"/>
                                          </p:val>
                                        </p:tav>
                                      </p:tavLst>
                                    </p:anim>
                                    <p:anim calcmode="lin" valueType="num">
                                      <p:cBhvr>
                                        <p:cTn id="76" dur="500" fill="hold"/>
                                        <p:tgtEl>
                                          <p:spTgt spid="34"/>
                                        </p:tgtEl>
                                        <p:attrNameLst>
                                          <p:attrName>ppt_h</p:attrName>
                                        </p:attrNameLst>
                                      </p:cBhvr>
                                      <p:tavLst>
                                        <p:tav tm="0">
                                          <p:val>
                                            <p:fltVal val="0"/>
                                          </p:val>
                                        </p:tav>
                                        <p:tav tm="100000">
                                          <p:val>
                                            <p:strVal val="#ppt_h"/>
                                          </p:val>
                                        </p:tav>
                                      </p:tavLst>
                                    </p:anim>
                                    <p:anim calcmode="lin" valueType="num">
                                      <p:cBhvr>
                                        <p:cTn id="77" dur="500" fill="hold"/>
                                        <p:tgtEl>
                                          <p:spTgt spid="34"/>
                                        </p:tgtEl>
                                        <p:attrNameLst>
                                          <p:attrName>style.rotation</p:attrName>
                                        </p:attrNameLst>
                                      </p:cBhvr>
                                      <p:tavLst>
                                        <p:tav tm="0">
                                          <p:val>
                                            <p:fltVal val="360"/>
                                          </p:val>
                                        </p:tav>
                                        <p:tav tm="100000">
                                          <p:val>
                                            <p:fltVal val="0"/>
                                          </p:val>
                                        </p:tav>
                                      </p:tavLst>
                                    </p:anim>
                                    <p:animEffect transition="in" filter="fade">
                                      <p:cBhvr>
                                        <p:cTn id="78" dur="500"/>
                                        <p:tgtEl>
                                          <p:spTgt spid="34"/>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 calcmode="lin" valueType="num">
                                      <p:cBhvr>
                                        <p:cTn id="83" dur="500" fill="hold"/>
                                        <p:tgtEl>
                                          <p:spTgt spid="35"/>
                                        </p:tgtEl>
                                        <p:attrNameLst>
                                          <p:attrName>style.rotation</p:attrName>
                                        </p:attrNameLst>
                                      </p:cBhvr>
                                      <p:tavLst>
                                        <p:tav tm="0">
                                          <p:val>
                                            <p:fltVal val="360"/>
                                          </p:val>
                                        </p:tav>
                                        <p:tav tm="100000">
                                          <p:val>
                                            <p:fltVal val="0"/>
                                          </p:val>
                                        </p:tav>
                                      </p:tavLst>
                                    </p:anim>
                                    <p:animEffect transition="in" filter="fade">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29" grpId="0"/>
      <p:bldP spid="30" grpId="0" animBg="1"/>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等腰三角形 38"/>
          <p:cNvSpPr/>
          <p:nvPr/>
        </p:nvSpPr>
        <p:spPr>
          <a:xfrm rot="4860236">
            <a:off x="5468914" y="1702265"/>
            <a:ext cx="1502005" cy="1084350"/>
          </a:xfrm>
          <a:prstGeom prst="triangle">
            <a:avLst/>
          </a:prstGeom>
          <a:noFill/>
          <a:ln w="25400">
            <a:solidFill>
              <a:srgbClr val="97CF6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45" name="等腰三角形 44"/>
          <p:cNvSpPr/>
          <p:nvPr/>
        </p:nvSpPr>
        <p:spPr>
          <a:xfrm rot="10800000">
            <a:off x="5110331" y="2389927"/>
            <a:ext cx="1461515" cy="722900"/>
          </a:xfrm>
          <a:prstGeom prst="triangl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46" name="等腰三角形 45"/>
          <p:cNvSpPr/>
          <p:nvPr/>
        </p:nvSpPr>
        <p:spPr>
          <a:xfrm rot="8100000">
            <a:off x="6483996" y="2893662"/>
            <a:ext cx="1383900" cy="1202457"/>
          </a:xfrm>
          <a:prstGeom prst="triangle">
            <a:avLst/>
          </a:prstGeom>
          <a:solidFill>
            <a:schemeClr val="bg1"/>
          </a:solidFill>
          <a:ln w="25400">
            <a:solidFill>
              <a:srgbClr val="97CF6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47" name="等腰三角形 46"/>
          <p:cNvSpPr/>
          <p:nvPr/>
        </p:nvSpPr>
        <p:spPr>
          <a:xfrm rot="16200000">
            <a:off x="5777070" y="3071476"/>
            <a:ext cx="1461515" cy="722900"/>
          </a:xfrm>
          <a:prstGeom prst="triangl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49" name="等腰三角形 48"/>
          <p:cNvSpPr/>
          <p:nvPr/>
        </p:nvSpPr>
        <p:spPr>
          <a:xfrm rot="13500000">
            <a:off x="5201929" y="4026140"/>
            <a:ext cx="1419278" cy="1138442"/>
          </a:xfrm>
          <a:prstGeom prst="triangle">
            <a:avLst/>
          </a:prstGeom>
          <a:noFill/>
          <a:ln w="25400">
            <a:solidFill>
              <a:srgbClr val="97CF6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50" name="等腰三角形 49"/>
          <p:cNvSpPr/>
          <p:nvPr/>
        </p:nvSpPr>
        <p:spPr>
          <a:xfrm>
            <a:off x="5081521" y="3686406"/>
            <a:ext cx="1461515" cy="722900"/>
          </a:xfrm>
          <a:prstGeom prst="triangl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51" name="等腰三角形 50"/>
          <p:cNvSpPr/>
          <p:nvPr/>
        </p:nvSpPr>
        <p:spPr>
          <a:xfrm rot="18900000">
            <a:off x="3959815" y="2854995"/>
            <a:ext cx="1333553" cy="1224168"/>
          </a:xfrm>
          <a:prstGeom prst="triangle">
            <a:avLst/>
          </a:prstGeom>
          <a:noFill/>
          <a:ln w="25400">
            <a:solidFill>
              <a:srgbClr val="97CF6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52" name="等腰三角形 51"/>
          <p:cNvSpPr/>
          <p:nvPr/>
        </p:nvSpPr>
        <p:spPr>
          <a:xfrm rot="5400000">
            <a:off x="4463019" y="3066955"/>
            <a:ext cx="1461515" cy="722900"/>
          </a:xfrm>
          <a:prstGeom prst="triangl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53" name="矩形 52"/>
          <p:cNvSpPr/>
          <p:nvPr/>
        </p:nvSpPr>
        <p:spPr>
          <a:xfrm>
            <a:off x="5544163" y="2490823"/>
            <a:ext cx="589619" cy="415498"/>
          </a:xfrm>
          <a:prstGeom prst="rect">
            <a:avLst/>
          </a:prstGeom>
        </p:spPr>
        <p:txBody>
          <a:bodyPr wrap="square">
            <a:spAutoFit/>
          </a:bodyPr>
          <a:lstStyle/>
          <a:p>
            <a:pPr algn="ctr"/>
            <a:r>
              <a:rPr lang="en-US" altLang="zh-CN" sz="2100" dirty="0">
                <a:solidFill>
                  <a:schemeClr val="tx1">
                    <a:lumMod val="95000"/>
                    <a:lumOff val="5000"/>
                  </a:schemeClr>
                </a:solidFill>
                <a:cs typeface="+mn-ea"/>
                <a:sym typeface="+mn-lt"/>
              </a:rPr>
              <a:t>01</a:t>
            </a:r>
            <a:endParaRPr lang="zh-CN" altLang="en-US" sz="2100" dirty="0">
              <a:solidFill>
                <a:schemeClr val="tx1">
                  <a:lumMod val="95000"/>
                  <a:lumOff val="5000"/>
                </a:schemeClr>
              </a:solidFill>
              <a:cs typeface="+mn-ea"/>
              <a:sym typeface="+mn-lt"/>
            </a:endParaRPr>
          </a:p>
        </p:txBody>
      </p:sp>
      <p:sp>
        <p:nvSpPr>
          <p:cNvPr id="54" name="矩形 53"/>
          <p:cNvSpPr/>
          <p:nvPr/>
        </p:nvSpPr>
        <p:spPr>
          <a:xfrm>
            <a:off x="6279659" y="3247900"/>
            <a:ext cx="589619" cy="415498"/>
          </a:xfrm>
          <a:prstGeom prst="rect">
            <a:avLst/>
          </a:prstGeom>
        </p:spPr>
        <p:txBody>
          <a:bodyPr wrap="square">
            <a:spAutoFit/>
          </a:bodyPr>
          <a:lstStyle/>
          <a:p>
            <a:pPr algn="ctr"/>
            <a:r>
              <a:rPr lang="en-US" altLang="zh-CN" sz="2100" dirty="0">
                <a:solidFill>
                  <a:schemeClr val="tx1">
                    <a:lumMod val="95000"/>
                    <a:lumOff val="5000"/>
                  </a:schemeClr>
                </a:solidFill>
                <a:cs typeface="+mn-ea"/>
                <a:sym typeface="+mn-lt"/>
              </a:rPr>
              <a:t>02</a:t>
            </a:r>
            <a:endParaRPr lang="zh-CN" altLang="en-US" sz="2100" dirty="0">
              <a:solidFill>
                <a:schemeClr val="tx1">
                  <a:lumMod val="95000"/>
                  <a:lumOff val="5000"/>
                </a:schemeClr>
              </a:solidFill>
              <a:cs typeface="+mn-ea"/>
              <a:sym typeface="+mn-lt"/>
            </a:endParaRPr>
          </a:p>
        </p:txBody>
      </p:sp>
      <p:sp>
        <p:nvSpPr>
          <p:cNvPr id="55" name="矩形 54"/>
          <p:cNvSpPr/>
          <p:nvPr/>
        </p:nvSpPr>
        <p:spPr>
          <a:xfrm>
            <a:off x="5530884" y="3886021"/>
            <a:ext cx="589619" cy="415498"/>
          </a:xfrm>
          <a:prstGeom prst="rect">
            <a:avLst/>
          </a:prstGeom>
        </p:spPr>
        <p:txBody>
          <a:bodyPr wrap="square">
            <a:spAutoFit/>
          </a:bodyPr>
          <a:lstStyle/>
          <a:p>
            <a:pPr algn="ctr"/>
            <a:r>
              <a:rPr lang="en-US" altLang="zh-CN" sz="2100" dirty="0">
                <a:solidFill>
                  <a:schemeClr val="tx1">
                    <a:lumMod val="95000"/>
                    <a:lumOff val="5000"/>
                  </a:schemeClr>
                </a:solidFill>
                <a:cs typeface="+mn-ea"/>
                <a:sym typeface="+mn-lt"/>
              </a:rPr>
              <a:t>03</a:t>
            </a:r>
            <a:endParaRPr lang="zh-CN" altLang="en-US" sz="2100" dirty="0">
              <a:solidFill>
                <a:schemeClr val="tx1">
                  <a:lumMod val="95000"/>
                  <a:lumOff val="5000"/>
                </a:schemeClr>
              </a:solidFill>
              <a:cs typeface="+mn-ea"/>
              <a:sym typeface="+mn-lt"/>
            </a:endParaRPr>
          </a:p>
        </p:txBody>
      </p:sp>
      <p:sp>
        <p:nvSpPr>
          <p:cNvPr id="56" name="矩形 55"/>
          <p:cNvSpPr/>
          <p:nvPr/>
        </p:nvSpPr>
        <p:spPr>
          <a:xfrm>
            <a:off x="4857781" y="3178255"/>
            <a:ext cx="589619" cy="415498"/>
          </a:xfrm>
          <a:prstGeom prst="rect">
            <a:avLst/>
          </a:prstGeom>
        </p:spPr>
        <p:txBody>
          <a:bodyPr wrap="square">
            <a:spAutoFit/>
          </a:bodyPr>
          <a:lstStyle/>
          <a:p>
            <a:pPr algn="ctr"/>
            <a:r>
              <a:rPr lang="en-US" altLang="zh-CN" sz="2100" dirty="0">
                <a:solidFill>
                  <a:schemeClr val="tx1">
                    <a:lumMod val="95000"/>
                    <a:lumOff val="5000"/>
                  </a:schemeClr>
                </a:solidFill>
                <a:cs typeface="+mn-ea"/>
                <a:sym typeface="+mn-lt"/>
              </a:rPr>
              <a:t>04</a:t>
            </a:r>
            <a:endParaRPr lang="zh-CN" altLang="en-US" sz="2100" dirty="0">
              <a:solidFill>
                <a:schemeClr val="tx1">
                  <a:lumMod val="95000"/>
                  <a:lumOff val="5000"/>
                </a:schemeClr>
              </a:solidFill>
              <a:cs typeface="+mn-ea"/>
              <a:sym typeface="+mn-lt"/>
            </a:endParaRPr>
          </a:p>
        </p:txBody>
      </p:sp>
      <p:grpSp>
        <p:nvGrpSpPr>
          <p:cNvPr id="57" name="组合 56"/>
          <p:cNvGrpSpPr/>
          <p:nvPr/>
        </p:nvGrpSpPr>
        <p:grpSpPr>
          <a:xfrm>
            <a:off x="7004796" y="3168570"/>
            <a:ext cx="292224" cy="433013"/>
            <a:chOff x="1788810" y="2276744"/>
            <a:chExt cx="392113" cy="581026"/>
          </a:xfrm>
          <a:solidFill>
            <a:srgbClr val="297949"/>
          </a:solidFill>
        </p:grpSpPr>
        <p:sp>
          <p:nvSpPr>
            <p:cNvPr id="58"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59"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60"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sp>
        <p:nvSpPr>
          <p:cNvPr id="61" name="Freeform 13"/>
          <p:cNvSpPr>
            <a:spLocks noEditPoints="1"/>
          </p:cNvSpPr>
          <p:nvPr/>
        </p:nvSpPr>
        <p:spPr bwMode="auto">
          <a:xfrm>
            <a:off x="5664113" y="4479535"/>
            <a:ext cx="255548" cy="437745"/>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62" name="Freeform 19"/>
          <p:cNvSpPr>
            <a:spLocks noEditPoints="1"/>
          </p:cNvSpPr>
          <p:nvPr/>
        </p:nvSpPr>
        <p:spPr bwMode="auto">
          <a:xfrm>
            <a:off x="4365463" y="3274333"/>
            <a:ext cx="360293" cy="36078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nvGrpSpPr>
          <p:cNvPr id="63" name="组合 62"/>
          <p:cNvGrpSpPr/>
          <p:nvPr/>
        </p:nvGrpSpPr>
        <p:grpSpPr>
          <a:xfrm>
            <a:off x="5640759" y="1939261"/>
            <a:ext cx="343036" cy="329891"/>
            <a:chOff x="2607983" y="4241292"/>
            <a:chExt cx="490600" cy="471805"/>
          </a:xfrm>
          <a:solidFill>
            <a:srgbClr val="297949"/>
          </a:solidFill>
        </p:grpSpPr>
        <p:sp>
          <p:nvSpPr>
            <p:cNvPr id="64"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D4BB76"/>
                </a:solidFill>
                <a:cs typeface="+mn-ea"/>
                <a:sym typeface="+mn-lt"/>
              </a:endParaRPr>
            </a:p>
          </p:txBody>
        </p:sp>
        <p:sp>
          <p:nvSpPr>
            <p:cNvPr id="65"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D4BB76"/>
                </a:solidFill>
                <a:cs typeface="+mn-ea"/>
                <a:sym typeface="+mn-lt"/>
              </a:endParaRPr>
            </a:p>
          </p:txBody>
        </p:sp>
      </p:grpSp>
      <p:sp>
        <p:nvSpPr>
          <p:cNvPr id="6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419959" y="1645795"/>
            <a:ext cx="2124091"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6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741967" y="1642920"/>
            <a:ext cx="2219417"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6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419959" y="4029969"/>
            <a:ext cx="2124091"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6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741967" y="4031319"/>
            <a:ext cx="2219417"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28"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04 </a:t>
            </a:r>
            <a:r>
              <a:rPr lang="zh-CN" altLang="en-US" sz="2400" dirty="0">
                <a:solidFill>
                  <a:srgbClr val="297949"/>
                </a:solidFill>
                <a:latin typeface="+mn-lt"/>
                <a:ea typeface="+mn-ea"/>
                <a:cs typeface="+mn-ea"/>
                <a:sym typeface="+mn-lt"/>
              </a:rPr>
              <a:t>活动效果展望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0000">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14:bounceEnd="40000">
                                          <p:cBhvr additive="base">
                                            <p:cTn id="7" dur="50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4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40000">
                                          <p:cBhvr additive="base">
                                            <p:cTn id="11" dur="5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14:bounceEnd="40000">
                                          <p:cBhvr additive="base">
                                            <p:cTn id="15"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14:bounceEnd="40000">
                                          <p:cBhvr additive="base">
                                            <p:cTn id="19"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14:presetBounceEnd="40000">
                                      <p:stCondLst>
                                        <p:cond delay="250"/>
                                      </p:stCondLst>
                                      <p:childTnLst>
                                        <p:set>
                                          <p:cBhvr>
                                            <p:cTn id="22" dur="1" fill="hold">
                                              <p:stCondLst>
                                                <p:cond delay="0"/>
                                              </p:stCondLst>
                                            </p:cTn>
                                            <p:tgtEl>
                                              <p:spTgt spid="51"/>
                                            </p:tgtEl>
                                            <p:attrNameLst>
                                              <p:attrName>style.visibility</p:attrName>
                                            </p:attrNameLst>
                                          </p:cBhvr>
                                          <p:to>
                                            <p:strVal val="visible"/>
                                          </p:to>
                                        </p:set>
                                        <p:anim calcmode="lin" valueType="num" p14:bounceEnd="40000">
                                          <p:cBhvr additive="base">
                                            <p:cTn id="23" dur="5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p14:presetBounceEnd="40000">
                                      <p:stCondLst>
                                        <p:cond delay="250"/>
                                      </p:stCondLst>
                                      <p:childTnLst>
                                        <p:set>
                                          <p:cBhvr>
                                            <p:cTn id="26" dur="1" fill="hold">
                                              <p:stCondLst>
                                                <p:cond delay="0"/>
                                              </p:stCondLst>
                                            </p:cTn>
                                            <p:tgtEl>
                                              <p:spTgt spid="39"/>
                                            </p:tgtEl>
                                            <p:attrNameLst>
                                              <p:attrName>style.visibility</p:attrName>
                                            </p:attrNameLst>
                                          </p:cBhvr>
                                          <p:to>
                                            <p:strVal val="visible"/>
                                          </p:to>
                                        </p:set>
                                        <p:anim calcmode="lin" valueType="num" p14:bounceEnd="40000">
                                          <p:cBhvr additive="base">
                                            <p:cTn id="27" dur="5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14:presetBounceEnd="40000">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14:bounceEnd="40000">
                                          <p:cBhvr additive="base">
                                            <p:cTn id="31" dur="500" fill="hold"/>
                                            <p:tgtEl>
                                              <p:spTgt spid="46"/>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14:presetBounceEnd="40000">
                                      <p:stCondLst>
                                        <p:cond delay="250"/>
                                      </p:stCondLst>
                                      <p:childTnLst>
                                        <p:set>
                                          <p:cBhvr>
                                            <p:cTn id="34" dur="1" fill="hold">
                                              <p:stCondLst>
                                                <p:cond delay="0"/>
                                              </p:stCondLst>
                                            </p:cTn>
                                            <p:tgtEl>
                                              <p:spTgt spid="49"/>
                                            </p:tgtEl>
                                            <p:attrNameLst>
                                              <p:attrName>style.visibility</p:attrName>
                                            </p:attrNameLst>
                                          </p:cBhvr>
                                          <p:to>
                                            <p:strVal val="visible"/>
                                          </p:to>
                                        </p:set>
                                        <p:anim calcmode="lin" valueType="num" p14:bounceEnd="40000">
                                          <p:cBhvr additive="base">
                                            <p:cTn id="35" dur="5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53" presetClass="entr" presetSubtype="16" fill="hold" nodeType="withEffect">
                                      <p:stCondLst>
                                        <p:cond delay="75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Effect transition="in" filter="fade">
                                          <p:cBhvr>
                                            <p:cTn id="41" dur="500"/>
                                            <p:tgtEl>
                                              <p:spTgt spid="63"/>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par>
                                    <p:cTn id="47" presetID="53" presetClass="entr" presetSubtype="16" fill="hold" nodeType="withEffect">
                                      <p:stCondLst>
                                        <p:cond delay="75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61"/>
                                            </p:tgtEl>
                                            <p:attrNameLst>
                                              <p:attrName>style.visibility</p:attrName>
                                            </p:attrNameLst>
                                          </p:cBhvr>
                                          <p:to>
                                            <p:strVal val="visible"/>
                                          </p:to>
                                        </p:set>
                                        <p:anim calcmode="lin" valueType="num">
                                          <p:cBhvr>
                                            <p:cTn id="54" dur="500" fill="hold"/>
                                            <p:tgtEl>
                                              <p:spTgt spid="61"/>
                                            </p:tgtEl>
                                            <p:attrNameLst>
                                              <p:attrName>ppt_w</p:attrName>
                                            </p:attrNameLst>
                                          </p:cBhvr>
                                          <p:tavLst>
                                            <p:tav tm="0">
                                              <p:val>
                                                <p:fltVal val="0"/>
                                              </p:val>
                                            </p:tav>
                                            <p:tav tm="100000">
                                              <p:val>
                                                <p:strVal val="#ppt_w"/>
                                              </p:val>
                                            </p:tav>
                                          </p:tavLst>
                                        </p:anim>
                                        <p:anim calcmode="lin" valueType="num">
                                          <p:cBhvr>
                                            <p:cTn id="55" dur="500" fill="hold"/>
                                            <p:tgtEl>
                                              <p:spTgt spid="61"/>
                                            </p:tgtEl>
                                            <p:attrNameLst>
                                              <p:attrName>ppt_h</p:attrName>
                                            </p:attrNameLst>
                                          </p:cBhvr>
                                          <p:tavLst>
                                            <p:tav tm="0">
                                              <p:val>
                                                <p:fltVal val="0"/>
                                              </p:val>
                                            </p:tav>
                                            <p:tav tm="100000">
                                              <p:val>
                                                <p:strVal val="#ppt_h"/>
                                              </p:val>
                                            </p:tav>
                                          </p:tavLst>
                                        </p:anim>
                                        <p:animEffect transition="in" filter="fade">
                                          <p:cBhvr>
                                            <p:cTn id="56" dur="500"/>
                                            <p:tgtEl>
                                              <p:spTgt spid="6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53" presetClass="entr" presetSubtype="16" fill="hold" grpId="0" nodeType="withEffect">
                                      <p:stCondLst>
                                        <p:cond delay="75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Effect transition="in" filter="fade">
                                          <p:cBhvr>
                                            <p:cTn id="66" dur="500"/>
                                            <p:tgtEl>
                                              <p:spTgt spid="56"/>
                                            </p:tgtEl>
                                          </p:cBhvr>
                                        </p:animEffect>
                                      </p:childTnLst>
                                    </p:cTn>
                                  </p:par>
                                  <p:par>
                                    <p:cTn id="67" presetID="53" presetClass="entr" presetSubtype="16" fill="hold" grpId="0" nodeType="withEffect">
                                      <p:stCondLst>
                                        <p:cond delay="75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par>
                                    <p:cTn id="72" presetID="53" presetClass="entr" presetSubtype="16" fill="hold" grpId="0" nodeType="withEffect">
                                      <p:stCondLst>
                                        <p:cond delay="75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Effect transition="in" filter="fade">
                                          <p:cBhvr>
                                            <p:cTn id="76" dur="500"/>
                                            <p:tgtEl>
                                              <p:spTgt spid="54"/>
                                            </p:tgtEl>
                                          </p:cBhvr>
                                        </p:animEffect>
                                      </p:childTnLst>
                                    </p:cTn>
                                  </p:par>
                                  <p:par>
                                    <p:cTn id="77" presetID="22" presetClass="entr" presetSubtype="2" fill="hold" grpId="0" nodeType="withEffect">
                                      <p:stCondLst>
                                        <p:cond delay="750"/>
                                      </p:stCondLst>
                                      <p:childTnLst>
                                        <p:set>
                                          <p:cBhvr>
                                            <p:cTn id="78" dur="1" fill="hold">
                                              <p:stCondLst>
                                                <p:cond delay="0"/>
                                              </p:stCondLst>
                                            </p:cTn>
                                            <p:tgtEl>
                                              <p:spTgt spid="67"/>
                                            </p:tgtEl>
                                            <p:attrNameLst>
                                              <p:attrName>style.visibility</p:attrName>
                                            </p:attrNameLst>
                                          </p:cBhvr>
                                          <p:to>
                                            <p:strVal val="visible"/>
                                          </p:to>
                                        </p:set>
                                        <p:animEffect transition="in" filter="wipe(right)">
                                          <p:cBhvr>
                                            <p:cTn id="79" dur="500"/>
                                            <p:tgtEl>
                                              <p:spTgt spid="67"/>
                                            </p:tgtEl>
                                          </p:cBhvr>
                                        </p:animEffect>
                                      </p:childTnLst>
                                    </p:cTn>
                                  </p:par>
                                  <p:par>
                                    <p:cTn id="80" presetID="22" presetClass="entr" presetSubtype="2" fill="hold" grpId="0" nodeType="withEffect">
                                      <p:stCondLst>
                                        <p:cond delay="750"/>
                                      </p:stCondLst>
                                      <p:childTnLst>
                                        <p:set>
                                          <p:cBhvr>
                                            <p:cTn id="81" dur="1" fill="hold">
                                              <p:stCondLst>
                                                <p:cond delay="0"/>
                                              </p:stCondLst>
                                            </p:cTn>
                                            <p:tgtEl>
                                              <p:spTgt spid="69"/>
                                            </p:tgtEl>
                                            <p:attrNameLst>
                                              <p:attrName>style.visibility</p:attrName>
                                            </p:attrNameLst>
                                          </p:cBhvr>
                                          <p:to>
                                            <p:strVal val="visible"/>
                                          </p:to>
                                        </p:set>
                                        <p:animEffect transition="in" filter="wipe(right)">
                                          <p:cBhvr>
                                            <p:cTn id="82" dur="500"/>
                                            <p:tgtEl>
                                              <p:spTgt spid="69"/>
                                            </p:tgtEl>
                                          </p:cBhvr>
                                        </p:animEffect>
                                      </p:childTnLst>
                                    </p:cTn>
                                  </p:par>
                                  <p:par>
                                    <p:cTn id="83" presetID="22" presetClass="entr" presetSubtype="8" fill="hold" grpId="0" nodeType="withEffect">
                                      <p:stCondLst>
                                        <p:cond delay="750"/>
                                      </p:stCondLst>
                                      <p:childTnLst>
                                        <p:set>
                                          <p:cBhvr>
                                            <p:cTn id="84" dur="1" fill="hold">
                                              <p:stCondLst>
                                                <p:cond delay="0"/>
                                              </p:stCondLst>
                                            </p:cTn>
                                            <p:tgtEl>
                                              <p:spTgt spid="66"/>
                                            </p:tgtEl>
                                            <p:attrNameLst>
                                              <p:attrName>style.visibility</p:attrName>
                                            </p:attrNameLst>
                                          </p:cBhvr>
                                          <p:to>
                                            <p:strVal val="visible"/>
                                          </p:to>
                                        </p:set>
                                        <p:animEffect transition="in" filter="wipe(left)">
                                          <p:cBhvr>
                                            <p:cTn id="85" dur="500"/>
                                            <p:tgtEl>
                                              <p:spTgt spid="66"/>
                                            </p:tgtEl>
                                          </p:cBhvr>
                                        </p:animEffect>
                                      </p:childTnLst>
                                    </p:cTn>
                                  </p:par>
                                  <p:par>
                                    <p:cTn id="86" presetID="22" presetClass="entr" presetSubtype="8" fill="hold" grpId="0" nodeType="withEffect">
                                      <p:stCondLst>
                                        <p:cond delay="750"/>
                                      </p:stCondLst>
                                      <p:childTnLst>
                                        <p:set>
                                          <p:cBhvr>
                                            <p:cTn id="87" dur="1" fill="hold">
                                              <p:stCondLst>
                                                <p:cond delay="0"/>
                                              </p:stCondLst>
                                            </p:cTn>
                                            <p:tgtEl>
                                              <p:spTgt spid="68"/>
                                            </p:tgtEl>
                                            <p:attrNameLst>
                                              <p:attrName>style.visibility</p:attrName>
                                            </p:attrNameLst>
                                          </p:cBhvr>
                                          <p:to>
                                            <p:strVal val="visible"/>
                                          </p:to>
                                        </p:set>
                                        <p:animEffect transition="in" filter="wipe(left)">
                                          <p:cBhvr>
                                            <p:cTn id="8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animBg="1"/>
          <p:bldP spid="46" grpId="0" animBg="1"/>
          <p:bldP spid="47" grpId="0" animBg="1"/>
          <p:bldP spid="49" grpId="0" animBg="1"/>
          <p:bldP spid="50" grpId="0" animBg="1"/>
          <p:bldP spid="51" grpId="0" animBg="1"/>
          <p:bldP spid="52" grpId="0" animBg="1"/>
          <p:bldP spid="53" grpId="0"/>
          <p:bldP spid="54" grpId="0"/>
          <p:bldP spid="55" grpId="0"/>
          <p:bldP spid="56" grpId="0"/>
          <p:bldP spid="61" grpId="0" animBg="1"/>
          <p:bldP spid="62" grpId="0" animBg="1"/>
          <p:bldP spid="66" grpId="0"/>
          <p:bldP spid="67"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1+#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p:stCondLst>
                                        <p:cond delay="25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53" presetClass="entr" presetSubtype="16" fill="hold" nodeType="withEffect">
                                      <p:stCondLst>
                                        <p:cond delay="75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Effect transition="in" filter="fade">
                                          <p:cBhvr>
                                            <p:cTn id="41" dur="500"/>
                                            <p:tgtEl>
                                              <p:spTgt spid="63"/>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par>
                                    <p:cTn id="47" presetID="53" presetClass="entr" presetSubtype="16" fill="hold" nodeType="withEffect">
                                      <p:stCondLst>
                                        <p:cond delay="75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61"/>
                                            </p:tgtEl>
                                            <p:attrNameLst>
                                              <p:attrName>style.visibility</p:attrName>
                                            </p:attrNameLst>
                                          </p:cBhvr>
                                          <p:to>
                                            <p:strVal val="visible"/>
                                          </p:to>
                                        </p:set>
                                        <p:anim calcmode="lin" valueType="num">
                                          <p:cBhvr>
                                            <p:cTn id="54" dur="500" fill="hold"/>
                                            <p:tgtEl>
                                              <p:spTgt spid="61"/>
                                            </p:tgtEl>
                                            <p:attrNameLst>
                                              <p:attrName>ppt_w</p:attrName>
                                            </p:attrNameLst>
                                          </p:cBhvr>
                                          <p:tavLst>
                                            <p:tav tm="0">
                                              <p:val>
                                                <p:fltVal val="0"/>
                                              </p:val>
                                            </p:tav>
                                            <p:tav tm="100000">
                                              <p:val>
                                                <p:strVal val="#ppt_w"/>
                                              </p:val>
                                            </p:tav>
                                          </p:tavLst>
                                        </p:anim>
                                        <p:anim calcmode="lin" valueType="num">
                                          <p:cBhvr>
                                            <p:cTn id="55" dur="500" fill="hold"/>
                                            <p:tgtEl>
                                              <p:spTgt spid="61"/>
                                            </p:tgtEl>
                                            <p:attrNameLst>
                                              <p:attrName>ppt_h</p:attrName>
                                            </p:attrNameLst>
                                          </p:cBhvr>
                                          <p:tavLst>
                                            <p:tav tm="0">
                                              <p:val>
                                                <p:fltVal val="0"/>
                                              </p:val>
                                            </p:tav>
                                            <p:tav tm="100000">
                                              <p:val>
                                                <p:strVal val="#ppt_h"/>
                                              </p:val>
                                            </p:tav>
                                          </p:tavLst>
                                        </p:anim>
                                        <p:animEffect transition="in" filter="fade">
                                          <p:cBhvr>
                                            <p:cTn id="56" dur="500"/>
                                            <p:tgtEl>
                                              <p:spTgt spid="6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53" presetClass="entr" presetSubtype="16" fill="hold" grpId="0" nodeType="withEffect">
                                      <p:stCondLst>
                                        <p:cond delay="75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Effect transition="in" filter="fade">
                                          <p:cBhvr>
                                            <p:cTn id="66" dur="500"/>
                                            <p:tgtEl>
                                              <p:spTgt spid="56"/>
                                            </p:tgtEl>
                                          </p:cBhvr>
                                        </p:animEffect>
                                      </p:childTnLst>
                                    </p:cTn>
                                  </p:par>
                                  <p:par>
                                    <p:cTn id="67" presetID="53" presetClass="entr" presetSubtype="16" fill="hold" grpId="0" nodeType="withEffect">
                                      <p:stCondLst>
                                        <p:cond delay="75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par>
                                    <p:cTn id="72" presetID="53" presetClass="entr" presetSubtype="16" fill="hold" grpId="0" nodeType="withEffect">
                                      <p:stCondLst>
                                        <p:cond delay="75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Effect transition="in" filter="fade">
                                          <p:cBhvr>
                                            <p:cTn id="76" dur="500"/>
                                            <p:tgtEl>
                                              <p:spTgt spid="54"/>
                                            </p:tgtEl>
                                          </p:cBhvr>
                                        </p:animEffect>
                                      </p:childTnLst>
                                    </p:cTn>
                                  </p:par>
                                  <p:par>
                                    <p:cTn id="77" presetID="22" presetClass="entr" presetSubtype="2" fill="hold" grpId="0" nodeType="withEffect">
                                      <p:stCondLst>
                                        <p:cond delay="750"/>
                                      </p:stCondLst>
                                      <p:childTnLst>
                                        <p:set>
                                          <p:cBhvr>
                                            <p:cTn id="78" dur="1" fill="hold">
                                              <p:stCondLst>
                                                <p:cond delay="0"/>
                                              </p:stCondLst>
                                            </p:cTn>
                                            <p:tgtEl>
                                              <p:spTgt spid="67"/>
                                            </p:tgtEl>
                                            <p:attrNameLst>
                                              <p:attrName>style.visibility</p:attrName>
                                            </p:attrNameLst>
                                          </p:cBhvr>
                                          <p:to>
                                            <p:strVal val="visible"/>
                                          </p:to>
                                        </p:set>
                                        <p:animEffect transition="in" filter="wipe(right)">
                                          <p:cBhvr>
                                            <p:cTn id="79" dur="500"/>
                                            <p:tgtEl>
                                              <p:spTgt spid="67"/>
                                            </p:tgtEl>
                                          </p:cBhvr>
                                        </p:animEffect>
                                      </p:childTnLst>
                                    </p:cTn>
                                  </p:par>
                                  <p:par>
                                    <p:cTn id="80" presetID="22" presetClass="entr" presetSubtype="2" fill="hold" grpId="0" nodeType="withEffect">
                                      <p:stCondLst>
                                        <p:cond delay="750"/>
                                      </p:stCondLst>
                                      <p:childTnLst>
                                        <p:set>
                                          <p:cBhvr>
                                            <p:cTn id="81" dur="1" fill="hold">
                                              <p:stCondLst>
                                                <p:cond delay="0"/>
                                              </p:stCondLst>
                                            </p:cTn>
                                            <p:tgtEl>
                                              <p:spTgt spid="69"/>
                                            </p:tgtEl>
                                            <p:attrNameLst>
                                              <p:attrName>style.visibility</p:attrName>
                                            </p:attrNameLst>
                                          </p:cBhvr>
                                          <p:to>
                                            <p:strVal val="visible"/>
                                          </p:to>
                                        </p:set>
                                        <p:animEffect transition="in" filter="wipe(right)">
                                          <p:cBhvr>
                                            <p:cTn id="82" dur="500"/>
                                            <p:tgtEl>
                                              <p:spTgt spid="69"/>
                                            </p:tgtEl>
                                          </p:cBhvr>
                                        </p:animEffect>
                                      </p:childTnLst>
                                    </p:cTn>
                                  </p:par>
                                  <p:par>
                                    <p:cTn id="83" presetID="22" presetClass="entr" presetSubtype="8" fill="hold" grpId="0" nodeType="withEffect">
                                      <p:stCondLst>
                                        <p:cond delay="750"/>
                                      </p:stCondLst>
                                      <p:childTnLst>
                                        <p:set>
                                          <p:cBhvr>
                                            <p:cTn id="84" dur="1" fill="hold">
                                              <p:stCondLst>
                                                <p:cond delay="0"/>
                                              </p:stCondLst>
                                            </p:cTn>
                                            <p:tgtEl>
                                              <p:spTgt spid="66"/>
                                            </p:tgtEl>
                                            <p:attrNameLst>
                                              <p:attrName>style.visibility</p:attrName>
                                            </p:attrNameLst>
                                          </p:cBhvr>
                                          <p:to>
                                            <p:strVal val="visible"/>
                                          </p:to>
                                        </p:set>
                                        <p:animEffect transition="in" filter="wipe(left)">
                                          <p:cBhvr>
                                            <p:cTn id="85" dur="500"/>
                                            <p:tgtEl>
                                              <p:spTgt spid="66"/>
                                            </p:tgtEl>
                                          </p:cBhvr>
                                        </p:animEffect>
                                      </p:childTnLst>
                                    </p:cTn>
                                  </p:par>
                                  <p:par>
                                    <p:cTn id="86" presetID="22" presetClass="entr" presetSubtype="8" fill="hold" grpId="0" nodeType="withEffect">
                                      <p:stCondLst>
                                        <p:cond delay="750"/>
                                      </p:stCondLst>
                                      <p:childTnLst>
                                        <p:set>
                                          <p:cBhvr>
                                            <p:cTn id="87" dur="1" fill="hold">
                                              <p:stCondLst>
                                                <p:cond delay="0"/>
                                              </p:stCondLst>
                                            </p:cTn>
                                            <p:tgtEl>
                                              <p:spTgt spid="68"/>
                                            </p:tgtEl>
                                            <p:attrNameLst>
                                              <p:attrName>style.visibility</p:attrName>
                                            </p:attrNameLst>
                                          </p:cBhvr>
                                          <p:to>
                                            <p:strVal val="visible"/>
                                          </p:to>
                                        </p:set>
                                        <p:animEffect transition="in" filter="wipe(left)">
                                          <p:cBhvr>
                                            <p:cTn id="8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animBg="1"/>
          <p:bldP spid="46" grpId="0" animBg="1"/>
          <p:bldP spid="47" grpId="0" animBg="1"/>
          <p:bldP spid="49" grpId="0" animBg="1"/>
          <p:bldP spid="50" grpId="0" animBg="1"/>
          <p:bldP spid="51" grpId="0" animBg="1"/>
          <p:bldP spid="52" grpId="0" animBg="1"/>
          <p:bldP spid="53" grpId="0"/>
          <p:bldP spid="54" grpId="0"/>
          <p:bldP spid="55" grpId="0"/>
          <p:bldP spid="56" grpId="0"/>
          <p:bldP spid="61" grpId="0" animBg="1"/>
          <p:bldP spid="62" grpId="0" animBg="1"/>
          <p:bldP spid="66" grpId="0"/>
          <p:bldP spid="67" grpId="0"/>
          <p:bldP spid="68" grpId="0"/>
          <p:bldP spid="6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6821384" y="2140744"/>
            <a:ext cx="5270429" cy="3163888"/>
            <a:chOff x="5583835" y="2519799"/>
            <a:chExt cx="5270724" cy="3163560"/>
          </a:xfrm>
        </p:grpSpPr>
        <p:sp>
          <p:nvSpPr>
            <p:cNvPr id="3" name="Freeform 7"/>
            <p:cNvSpPr/>
            <p:nvPr/>
          </p:nvSpPr>
          <p:spPr>
            <a:xfrm>
              <a:off x="7045933" y="2643611"/>
              <a:ext cx="2708427" cy="2707994"/>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blipFill>
              <a:blip r:embed="rId3" cstate="screen"/>
              <a:stretch>
                <a:fillRect/>
              </a:stretch>
            </a:bli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594707" tIns="594699" rIns="594707" bIns="594699" spcCol="1270" anchor="ctr"/>
            <a:lstStyle/>
            <a:p>
              <a:pPr algn="ctr" defTabSz="2311400" eaLnBrk="1" fontAlgn="auto" hangingPunct="1">
                <a:lnSpc>
                  <a:spcPct val="90000"/>
                </a:lnSpc>
                <a:spcAft>
                  <a:spcPct val="35000"/>
                </a:spcAft>
                <a:defRPr/>
              </a:pPr>
              <a:endParaRPr lang="id-ID" sz="5200">
                <a:cs typeface="+mn-ea"/>
                <a:sym typeface="+mn-lt"/>
              </a:endParaRPr>
            </a:p>
          </p:txBody>
        </p:sp>
        <p:sp>
          <p:nvSpPr>
            <p:cNvPr id="4" name="Oval 8"/>
            <p:cNvSpPr/>
            <p:nvPr/>
          </p:nvSpPr>
          <p:spPr>
            <a:xfrm>
              <a:off x="8590657" y="2519799"/>
              <a:ext cx="301642" cy="301594"/>
            </a:xfrm>
            <a:prstGeom prst="ellipse">
              <a:avLst/>
            </a:prstGeom>
            <a:solidFill>
              <a:srgbClr val="69C691"/>
            </a:solidFill>
            <a:ln w="25400">
              <a:solidFill>
                <a:schemeClr val="bg1">
                  <a:lumMod val="9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5" name="Oval 9"/>
            <p:cNvSpPr/>
            <p:nvPr/>
          </p:nvSpPr>
          <p:spPr>
            <a:xfrm>
              <a:off x="7877829" y="5150014"/>
              <a:ext cx="217500" cy="217464"/>
            </a:xfrm>
            <a:prstGeom prst="ellipse">
              <a:avLst/>
            </a:prstGeom>
            <a:solidFill>
              <a:srgbClr val="3CAF6A"/>
            </a:solidFill>
            <a:ln w="25400">
              <a:solidFill>
                <a:schemeClr val="bg1">
                  <a:lumMod val="95000"/>
                </a:schemeClr>
              </a:solid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lstStyle/>
            <a:p>
              <a:endParaRPr lang="zh-CN" altLang="en-US">
                <a:cs typeface="+mn-ea"/>
                <a:sym typeface="+mn-lt"/>
              </a:endParaRPr>
            </a:p>
          </p:txBody>
        </p:sp>
        <p:sp>
          <p:nvSpPr>
            <p:cNvPr id="6" name="Oval 10"/>
            <p:cNvSpPr/>
            <p:nvPr/>
          </p:nvSpPr>
          <p:spPr>
            <a:xfrm>
              <a:off x="9927407" y="3742047"/>
              <a:ext cx="219087" cy="219052"/>
            </a:xfrm>
            <a:prstGeom prst="ellipse">
              <a:avLst/>
            </a:prstGeom>
            <a:solidFill>
              <a:srgbClr val="69C691"/>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endParaRPr lang="zh-CN" altLang="en-US">
                <a:cs typeface="+mn-ea"/>
                <a:sym typeface="+mn-lt"/>
              </a:endParaRPr>
            </a:p>
          </p:txBody>
        </p:sp>
        <p:sp>
          <p:nvSpPr>
            <p:cNvPr id="7" name="Oval 11"/>
            <p:cNvSpPr/>
            <p:nvPr/>
          </p:nvSpPr>
          <p:spPr>
            <a:xfrm>
              <a:off x="8884361" y="5381765"/>
              <a:ext cx="301642" cy="301594"/>
            </a:xfrm>
            <a:prstGeom prst="ellipse">
              <a:avLst/>
            </a:prstGeom>
            <a:solidFill>
              <a:srgbClr val="3CAF6A"/>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endParaRPr lang="zh-CN" altLang="en-US">
                <a:cs typeface="+mn-ea"/>
                <a:sym typeface="+mn-lt"/>
              </a:endParaRPr>
            </a:p>
          </p:txBody>
        </p:sp>
        <p:sp>
          <p:nvSpPr>
            <p:cNvPr id="8" name="Oval 12"/>
            <p:cNvSpPr/>
            <p:nvPr/>
          </p:nvSpPr>
          <p:spPr>
            <a:xfrm>
              <a:off x="7577775" y="3164257"/>
              <a:ext cx="219087" cy="219052"/>
            </a:xfrm>
            <a:prstGeom prst="ellipse">
              <a:avLst/>
            </a:prstGeom>
            <a:solidFill>
              <a:srgbClr val="97CF60"/>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lstStyle/>
            <a:p>
              <a:endParaRPr lang="zh-CN" altLang="en-US">
                <a:cs typeface="+mn-ea"/>
                <a:sym typeface="+mn-lt"/>
              </a:endParaRPr>
            </a:p>
          </p:txBody>
        </p:sp>
        <p:sp>
          <p:nvSpPr>
            <p:cNvPr id="9" name="Freeform 13"/>
            <p:cNvSpPr/>
            <p:nvPr/>
          </p:nvSpPr>
          <p:spPr>
            <a:xfrm>
              <a:off x="5583835" y="3164257"/>
              <a:ext cx="1100199" cy="1100024"/>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rgbClr val="97CF60"/>
            </a:solidFill>
            <a:ln w="38100">
              <a:solidFill>
                <a:schemeClr val="bg1">
                  <a:lumMod val="95000"/>
                </a:schemeClr>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lIns="241241" tIns="241189" rIns="241241" bIns="241189" spcCol="1270" anchor="ctr"/>
            <a:lstStyle/>
            <a:p>
              <a:pPr algn="ctr" defTabSz="933450" eaLnBrk="1" fontAlgn="auto" hangingPunct="1">
                <a:lnSpc>
                  <a:spcPct val="90000"/>
                </a:lnSpc>
                <a:spcAft>
                  <a:spcPct val="35000"/>
                </a:spcAft>
                <a:defRPr/>
              </a:pPr>
              <a:endParaRPr lang="id-ID" sz="2100">
                <a:cs typeface="+mn-ea"/>
                <a:sym typeface="+mn-lt"/>
              </a:endParaRPr>
            </a:p>
          </p:txBody>
        </p:sp>
        <p:sp>
          <p:nvSpPr>
            <p:cNvPr id="10" name="Oval 14"/>
            <p:cNvSpPr/>
            <p:nvPr/>
          </p:nvSpPr>
          <p:spPr>
            <a:xfrm>
              <a:off x="9287608" y="4197613"/>
              <a:ext cx="301642" cy="301594"/>
            </a:xfrm>
            <a:prstGeom prst="ellipse">
              <a:avLst/>
            </a:prstGeom>
            <a:solidFill>
              <a:srgbClr val="97CF60"/>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txBody>
            <a:bodyPr/>
            <a:lstStyle/>
            <a:p>
              <a:endParaRPr lang="zh-CN" altLang="en-US">
                <a:cs typeface="+mn-ea"/>
                <a:sym typeface="+mn-lt"/>
              </a:endParaRPr>
            </a:p>
          </p:txBody>
        </p:sp>
        <p:sp>
          <p:nvSpPr>
            <p:cNvPr id="11" name="Oval 15"/>
            <p:cNvSpPr/>
            <p:nvPr/>
          </p:nvSpPr>
          <p:spPr>
            <a:xfrm>
              <a:off x="6461700" y="4435713"/>
              <a:ext cx="544544" cy="544456"/>
            </a:xfrm>
            <a:prstGeom prst="ellipse">
              <a:avLst/>
            </a:prstGeom>
            <a:solidFill>
              <a:srgbClr val="97CF60"/>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zh-CN" altLang="en-US">
                <a:cs typeface="+mn-ea"/>
                <a:sym typeface="+mn-lt"/>
              </a:endParaRPr>
            </a:p>
          </p:txBody>
        </p:sp>
        <p:sp>
          <p:nvSpPr>
            <p:cNvPr id="12" name="Freeform 16"/>
            <p:cNvSpPr/>
            <p:nvPr/>
          </p:nvSpPr>
          <p:spPr>
            <a:xfrm>
              <a:off x="9754360" y="2640436"/>
              <a:ext cx="1100199" cy="1101611"/>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rgbClr val="97CF60"/>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lIns="241241" tIns="241189" rIns="241241" bIns="241189" spcCol="1270" anchor="ctr"/>
            <a:lstStyle/>
            <a:p>
              <a:pPr algn="ctr" defTabSz="933450" eaLnBrk="1" fontAlgn="auto" hangingPunct="1">
                <a:lnSpc>
                  <a:spcPct val="90000"/>
                </a:lnSpc>
                <a:spcAft>
                  <a:spcPct val="35000"/>
                </a:spcAft>
                <a:defRPr/>
              </a:pPr>
              <a:endParaRPr lang="id-ID" sz="2100">
                <a:cs typeface="+mn-ea"/>
                <a:sym typeface="+mn-lt"/>
              </a:endParaRPr>
            </a:p>
          </p:txBody>
        </p:sp>
        <p:sp>
          <p:nvSpPr>
            <p:cNvPr id="13" name="Oval 17"/>
            <p:cNvSpPr/>
            <p:nvPr/>
          </p:nvSpPr>
          <p:spPr>
            <a:xfrm>
              <a:off x="9540036" y="3373785"/>
              <a:ext cx="301642" cy="301594"/>
            </a:xfrm>
            <a:prstGeom prst="ellipse">
              <a:avLst/>
            </a:prstGeom>
            <a:solidFill>
              <a:srgbClr val="69C691"/>
            </a:solidFill>
            <a:ln w="25400">
              <a:solidFill>
                <a:schemeClr val="bg1">
                  <a:lumMod val="95000"/>
                </a:schemeClr>
              </a:solid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lstStyle/>
            <a:p>
              <a:endParaRPr lang="zh-CN" altLang="en-US">
                <a:cs typeface="+mn-ea"/>
                <a:sym typeface="+mn-lt"/>
              </a:endParaRPr>
            </a:p>
          </p:txBody>
        </p:sp>
        <p:sp>
          <p:nvSpPr>
            <p:cNvPr id="14" name="Oval 19"/>
            <p:cNvSpPr/>
            <p:nvPr/>
          </p:nvSpPr>
          <p:spPr>
            <a:xfrm>
              <a:off x="6242612" y="5048425"/>
              <a:ext cx="219087" cy="217464"/>
            </a:xfrm>
            <a:prstGeom prst="ellipse">
              <a:avLst/>
            </a:prstGeom>
            <a:solidFill>
              <a:srgbClr val="69C691"/>
            </a:solid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endParaRPr lang="zh-CN" altLang="en-US">
                <a:cs typeface="+mn-ea"/>
                <a:sym typeface="+mn-lt"/>
              </a:endParaRPr>
            </a:p>
          </p:txBody>
        </p:sp>
        <p:sp>
          <p:nvSpPr>
            <p:cNvPr id="15" name="Oval 22"/>
            <p:cNvSpPr/>
            <p:nvPr/>
          </p:nvSpPr>
          <p:spPr>
            <a:xfrm>
              <a:off x="7733359" y="4764291"/>
              <a:ext cx="219087" cy="217465"/>
            </a:xfrm>
            <a:prstGeom prst="ellipse">
              <a:avLst/>
            </a:prstGeom>
            <a:solidFill>
              <a:srgbClr val="97CF60"/>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lstStyle/>
            <a:p>
              <a:endParaRPr lang="zh-CN" altLang="en-US">
                <a:cs typeface="+mn-ea"/>
                <a:sym typeface="+mn-lt"/>
              </a:endParaRPr>
            </a:p>
          </p:txBody>
        </p:sp>
      </p:grpSp>
      <p:sp>
        <p:nvSpPr>
          <p:cNvPr id="20" name="Title 13"/>
          <p:cNvSpPr txBox="1"/>
          <p:nvPr/>
        </p:nvSpPr>
        <p:spPr bwMode="auto">
          <a:xfrm>
            <a:off x="6998317" y="3241937"/>
            <a:ext cx="9636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dirty="0">
                <a:solidFill>
                  <a:srgbClr val="F2F2F2"/>
                </a:solidFill>
                <a:latin typeface="+mn-lt"/>
                <a:cs typeface="+mn-ea"/>
                <a:sym typeface="+mn-lt"/>
              </a:rPr>
              <a:t>KeyWord</a:t>
            </a:r>
            <a:endParaRPr lang="en-US" altLang="zh-CN" sz="1400" b="1" dirty="0">
              <a:solidFill>
                <a:srgbClr val="F2F2F2"/>
              </a:solidFill>
              <a:latin typeface="+mn-lt"/>
              <a:cs typeface="+mn-ea"/>
              <a:sym typeface="+mn-lt"/>
            </a:endParaRPr>
          </a:p>
        </p:txBody>
      </p:sp>
      <p:sp>
        <p:nvSpPr>
          <p:cNvPr id="21" name="Title 13"/>
          <p:cNvSpPr txBox="1"/>
          <p:nvPr/>
        </p:nvSpPr>
        <p:spPr bwMode="auto">
          <a:xfrm>
            <a:off x="11094069" y="2720251"/>
            <a:ext cx="9636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1400" b="1" dirty="0">
                <a:solidFill>
                  <a:srgbClr val="F2F2F2"/>
                </a:solidFill>
                <a:latin typeface="+mn-lt"/>
                <a:cs typeface="+mn-ea"/>
                <a:sym typeface="+mn-lt"/>
              </a:rPr>
              <a:t>Combine</a:t>
            </a:r>
            <a:endParaRPr lang="en-US" altLang="zh-CN" sz="1400" b="1" dirty="0">
              <a:solidFill>
                <a:srgbClr val="F2F2F2"/>
              </a:solidFill>
              <a:latin typeface="+mn-lt"/>
              <a:cs typeface="+mn-ea"/>
              <a:sym typeface="+mn-lt"/>
            </a:endParaRPr>
          </a:p>
        </p:txBody>
      </p:sp>
      <p:grpSp>
        <p:nvGrpSpPr>
          <p:cNvPr id="22" name="Group 29"/>
          <p:cNvGrpSpPr/>
          <p:nvPr/>
        </p:nvGrpSpPr>
        <p:grpSpPr bwMode="auto">
          <a:xfrm>
            <a:off x="1888119" y="5322888"/>
            <a:ext cx="544512" cy="544512"/>
            <a:chOff x="10063522" y="3283576"/>
            <a:chExt cx="544433" cy="544448"/>
          </a:xfrm>
        </p:grpSpPr>
        <p:sp>
          <p:nvSpPr>
            <p:cNvPr id="23" name="Oval 30"/>
            <p:cNvSpPr/>
            <p:nvPr/>
          </p:nvSpPr>
          <p:spPr>
            <a:xfrm>
              <a:off x="10063522" y="3283576"/>
              <a:ext cx="544433" cy="544448"/>
            </a:xfrm>
            <a:prstGeom prst="ellipse">
              <a:avLst/>
            </a:prstGeom>
            <a:solidFill>
              <a:srgbClr val="97CF60"/>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zh-CN" altLang="en-US">
                <a:cs typeface="+mn-ea"/>
                <a:sym typeface="+mn-lt"/>
              </a:endParaRPr>
            </a:p>
          </p:txBody>
        </p:sp>
        <p:sp>
          <p:nvSpPr>
            <p:cNvPr id="24" name="Freeform 26"/>
            <p:cNvSpPr>
              <a:spLocks noChangeAspect="1" noEditPoints="1"/>
            </p:cNvSpPr>
            <p:nvPr/>
          </p:nvSpPr>
          <p:spPr bwMode="auto">
            <a:xfrm>
              <a:off x="10230667" y="3424548"/>
              <a:ext cx="213395" cy="267167"/>
            </a:xfrm>
            <a:custGeom>
              <a:avLst/>
              <a:gdLst>
                <a:gd name="T0" fmla="*/ 2147483646 w 321"/>
                <a:gd name="T1" fmla="*/ 2147483646 h 402"/>
                <a:gd name="T2" fmla="*/ 2147483646 w 321"/>
                <a:gd name="T3" fmla="*/ 2147483646 h 402"/>
                <a:gd name="T4" fmla="*/ 2147483646 w 321"/>
                <a:gd name="T5" fmla="*/ 2147483646 h 402"/>
                <a:gd name="T6" fmla="*/ 2147483646 w 321"/>
                <a:gd name="T7" fmla="*/ 2147483646 h 402"/>
                <a:gd name="T8" fmla="*/ 2147483646 w 321"/>
                <a:gd name="T9" fmla="*/ 2147483646 h 402"/>
                <a:gd name="T10" fmla="*/ 2147483646 w 321"/>
                <a:gd name="T11" fmla="*/ 2147483646 h 402"/>
                <a:gd name="T12" fmla="*/ 2147483646 w 321"/>
                <a:gd name="T13" fmla="*/ 2147483646 h 402"/>
                <a:gd name="T14" fmla="*/ 2147483646 w 321"/>
                <a:gd name="T15" fmla="*/ 2147483646 h 402"/>
                <a:gd name="T16" fmla="*/ 2147483646 w 321"/>
                <a:gd name="T17" fmla="*/ 2147483646 h 402"/>
                <a:gd name="T18" fmla="*/ 2147483646 w 321"/>
                <a:gd name="T19" fmla="*/ 2147483646 h 402"/>
                <a:gd name="T20" fmla="*/ 2147483646 w 321"/>
                <a:gd name="T21" fmla="*/ 2147483646 h 402"/>
                <a:gd name="T22" fmla="*/ 2147483646 w 321"/>
                <a:gd name="T23" fmla="*/ 2147483646 h 402"/>
                <a:gd name="T24" fmla="*/ 2147483646 w 321"/>
                <a:gd name="T25" fmla="*/ 2147483646 h 402"/>
                <a:gd name="T26" fmla="*/ 2147483646 w 321"/>
                <a:gd name="T27" fmla="*/ 2147483646 h 402"/>
                <a:gd name="T28" fmla="*/ 2147483646 w 321"/>
                <a:gd name="T29" fmla="*/ 2147483646 h 402"/>
                <a:gd name="T30" fmla="*/ 2147483646 w 321"/>
                <a:gd name="T31" fmla="*/ 2147483646 h 402"/>
                <a:gd name="T32" fmla="*/ 2147483646 w 321"/>
                <a:gd name="T33" fmla="*/ 2147483646 h 402"/>
                <a:gd name="T34" fmla="*/ 2147483646 w 321"/>
                <a:gd name="T35" fmla="*/ 2147483646 h 402"/>
                <a:gd name="T36" fmla="*/ 2147483646 w 321"/>
                <a:gd name="T37" fmla="*/ 2147483646 h 402"/>
                <a:gd name="T38" fmla="*/ 2147483646 w 321"/>
                <a:gd name="T39" fmla="*/ 2147483646 h 402"/>
                <a:gd name="T40" fmla="*/ 2147483646 w 321"/>
                <a:gd name="T41" fmla="*/ 2147483646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1"/>
                <a:gd name="T64" fmla="*/ 0 h 402"/>
                <a:gd name="T65" fmla="*/ 321 w 321"/>
                <a:gd name="T66" fmla="*/ 402 h 4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cxnSp>
        <p:nvCxnSpPr>
          <p:cNvPr id="26" name="Straight Connector 33"/>
          <p:cNvCxnSpPr/>
          <p:nvPr/>
        </p:nvCxnSpPr>
        <p:spPr>
          <a:xfrm flipH="1">
            <a:off x="2616994" y="5595144"/>
            <a:ext cx="3024187" cy="0"/>
          </a:xfrm>
          <a:prstGeom prst="line">
            <a:avLst/>
          </a:prstGeom>
          <a:ln w="19050">
            <a:solidFill>
              <a:srgbClr val="69C691"/>
            </a:solidFill>
            <a:prstDash val="solid"/>
          </a:ln>
        </p:spPr>
        <p:style>
          <a:lnRef idx="1">
            <a:schemeClr val="accent1"/>
          </a:lnRef>
          <a:fillRef idx="0">
            <a:schemeClr val="accent1"/>
          </a:fillRef>
          <a:effectRef idx="0">
            <a:schemeClr val="accent1"/>
          </a:effectRef>
          <a:fontRef idx="minor">
            <a:schemeClr val="tx1"/>
          </a:fontRef>
        </p:style>
      </p:cxnSp>
      <p:sp>
        <p:nvSpPr>
          <p:cNvPr id="27" name="Freeform 34"/>
          <p:cNvSpPr/>
          <p:nvPr/>
        </p:nvSpPr>
        <p:spPr>
          <a:xfrm>
            <a:off x="5372443" y="5003007"/>
            <a:ext cx="1101725" cy="1100138"/>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rgbClr val="297949"/>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lIns="241241" tIns="241189" rIns="241241" bIns="241189" spcCol="1270" anchor="ctr"/>
          <a:lstStyle/>
          <a:p>
            <a:pPr algn="ctr" defTabSz="933450" eaLnBrk="1" fontAlgn="auto" hangingPunct="1">
              <a:lnSpc>
                <a:spcPct val="90000"/>
              </a:lnSpc>
              <a:spcAft>
                <a:spcPct val="35000"/>
              </a:spcAft>
              <a:defRPr/>
            </a:pPr>
            <a:endParaRPr lang="id-ID" sz="2100">
              <a:cs typeface="+mn-ea"/>
              <a:sym typeface="+mn-lt"/>
            </a:endParaRPr>
          </a:p>
        </p:txBody>
      </p:sp>
      <p:sp>
        <p:nvSpPr>
          <p:cNvPr id="28" name="Title 13"/>
          <p:cNvSpPr txBox="1"/>
          <p:nvPr/>
        </p:nvSpPr>
        <p:spPr bwMode="auto">
          <a:xfrm>
            <a:off x="5767969" y="5440363"/>
            <a:ext cx="3825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id-ID" altLang="zh-CN" sz="5400" dirty="0">
                <a:solidFill>
                  <a:srgbClr val="F2F2F2"/>
                </a:solidFill>
                <a:latin typeface="+mn-lt"/>
                <a:cs typeface="+mn-ea"/>
                <a:sym typeface="+mn-lt"/>
              </a:rPr>
              <a:t></a:t>
            </a:r>
            <a:endParaRPr lang="en-US" altLang="zh-CN" sz="5400" b="1" dirty="0">
              <a:solidFill>
                <a:srgbClr val="F2F2F2"/>
              </a:solidFill>
              <a:latin typeface="+mn-lt"/>
              <a:cs typeface="+mn-ea"/>
              <a:sym typeface="+mn-lt"/>
            </a:endParaRPr>
          </a:p>
        </p:txBody>
      </p:sp>
      <p:grpSp>
        <p:nvGrpSpPr>
          <p:cNvPr id="29" name="组合 28"/>
          <p:cNvGrpSpPr/>
          <p:nvPr/>
        </p:nvGrpSpPr>
        <p:grpSpPr>
          <a:xfrm>
            <a:off x="2444026" y="4234536"/>
            <a:ext cx="3024187" cy="1015133"/>
            <a:chOff x="8548025" y="1347446"/>
            <a:chExt cx="2816580" cy="1353510"/>
          </a:xfrm>
        </p:grpSpPr>
        <p:sp>
          <p:nvSpPr>
            <p:cNvPr id="30" name="矩形 29"/>
            <p:cNvSpPr/>
            <p:nvPr/>
          </p:nvSpPr>
          <p:spPr>
            <a:xfrm>
              <a:off x="8548025" y="1766855"/>
              <a:ext cx="2816580" cy="93410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31" name="矩形 30"/>
            <p:cNvSpPr/>
            <p:nvPr/>
          </p:nvSpPr>
          <p:spPr>
            <a:xfrm>
              <a:off x="8558640"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32" name="组合 31"/>
          <p:cNvGrpSpPr/>
          <p:nvPr/>
        </p:nvGrpSpPr>
        <p:grpSpPr>
          <a:xfrm>
            <a:off x="2383419" y="2571514"/>
            <a:ext cx="3024187" cy="1015133"/>
            <a:chOff x="8548025" y="1347446"/>
            <a:chExt cx="2816580" cy="1353510"/>
          </a:xfrm>
        </p:grpSpPr>
        <p:sp>
          <p:nvSpPr>
            <p:cNvPr id="33" name="矩形 32"/>
            <p:cNvSpPr/>
            <p:nvPr/>
          </p:nvSpPr>
          <p:spPr>
            <a:xfrm>
              <a:off x="8548025" y="1766855"/>
              <a:ext cx="2816580" cy="93410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34" name="矩形 33"/>
            <p:cNvSpPr/>
            <p:nvPr/>
          </p:nvSpPr>
          <p:spPr>
            <a:xfrm>
              <a:off x="8558640"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sp>
        <p:nvSpPr>
          <p:cNvPr id="36"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04 </a:t>
            </a:r>
            <a:r>
              <a:rPr lang="zh-CN" altLang="en-US" sz="2400" dirty="0">
                <a:solidFill>
                  <a:srgbClr val="297949"/>
                </a:solidFill>
                <a:latin typeface="+mn-lt"/>
                <a:ea typeface="+mn-ea"/>
                <a:cs typeface="+mn-ea"/>
                <a:sym typeface="+mn-lt"/>
              </a:rPr>
              <a:t>活动效果展望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8" fill="hold" nodeType="withEffect">
                                  <p:stCondLst>
                                    <p:cond delay="250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16" presetClass="entr" presetSubtype="21" fill="hold" nodeType="withEffect">
                                  <p:stCondLst>
                                    <p:cond delay="300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4" presetClass="entr" presetSubtype="10" fill="hold" nodeType="withEffect">
                                  <p:stCondLst>
                                    <p:cond delay="550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22" presetClass="entr" presetSubtype="4" fill="hold" grpId="0" nodeType="withEffect">
                                  <p:stCondLst>
                                    <p:cond delay="600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1000"/>
                                        <p:tgtEl>
                                          <p:spTgt spid="2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任意多边形 11"/>
          <p:cNvSpPr/>
          <p:nvPr/>
        </p:nvSpPr>
        <p:spPr>
          <a:xfrm>
            <a:off x="5319457" y="1201739"/>
            <a:ext cx="1115632" cy="1679933"/>
          </a:xfrm>
          <a:prstGeom prst="homePlate">
            <a:avLst/>
          </a:prstGeom>
          <a:noFill/>
          <a:ln>
            <a:solidFill>
              <a:srgbClr val="97CF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5319457" y="2387114"/>
            <a:ext cx="1115632" cy="1109882"/>
          </a:xfrm>
          <a:prstGeom prst="ellips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sp>
        <p:nvSpPr>
          <p:cNvPr id="53" name="任意多边形 19"/>
          <p:cNvSpPr/>
          <p:nvPr/>
        </p:nvSpPr>
        <p:spPr>
          <a:xfrm rot="5400000">
            <a:off x="7101116" y="2780529"/>
            <a:ext cx="1115632" cy="1679933"/>
          </a:xfrm>
          <a:prstGeom prst="homePlate">
            <a:avLst/>
          </a:prstGeom>
          <a:noFill/>
          <a:ln>
            <a:solidFill>
              <a:srgbClr val="29794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rot="5400000">
            <a:off x="6200766" y="3065554"/>
            <a:ext cx="1115632" cy="1109882"/>
          </a:xfrm>
          <a:prstGeom prst="ellipse">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sp>
        <p:nvSpPr>
          <p:cNvPr id="55" name="任意多边形 27"/>
          <p:cNvSpPr/>
          <p:nvPr/>
        </p:nvSpPr>
        <p:spPr>
          <a:xfrm rot="10800000">
            <a:off x="5278734" y="4320019"/>
            <a:ext cx="1115632" cy="1679933"/>
          </a:xfrm>
          <a:prstGeom prst="homePlate">
            <a:avLst/>
          </a:prstGeom>
          <a:noFill/>
          <a:ln>
            <a:solidFill>
              <a:srgbClr val="97CF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rot="10800000">
            <a:off x="5278734" y="3704693"/>
            <a:ext cx="1115632" cy="1109882"/>
          </a:xfrm>
          <a:prstGeom prst="ellips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sp>
        <p:nvSpPr>
          <p:cNvPr id="57" name="任意多边形 31"/>
          <p:cNvSpPr/>
          <p:nvPr/>
        </p:nvSpPr>
        <p:spPr>
          <a:xfrm rot="16200000">
            <a:off x="3511662" y="2720777"/>
            <a:ext cx="1115632" cy="1679933"/>
          </a:xfrm>
          <a:prstGeom prst="homePlate">
            <a:avLst/>
          </a:prstGeom>
          <a:noFill/>
          <a:ln>
            <a:solidFill>
              <a:srgbClr val="29794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rot="16200000">
            <a:off x="4412013" y="3005801"/>
            <a:ext cx="1115632" cy="1109882"/>
          </a:xfrm>
          <a:prstGeom prst="ellipse">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sp>
        <p:nvSpPr>
          <p:cNvPr id="59" name="矩形 58"/>
          <p:cNvSpPr/>
          <p:nvPr/>
        </p:nvSpPr>
        <p:spPr>
          <a:xfrm>
            <a:off x="4659221" y="3282614"/>
            <a:ext cx="618894" cy="523220"/>
          </a:xfrm>
          <a:prstGeom prst="rect">
            <a:avLst/>
          </a:prstGeom>
          <a:effectLst/>
        </p:spPr>
        <p:txBody>
          <a:bodyPr wrap="square">
            <a:sp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60" name="矩形 59"/>
          <p:cNvSpPr/>
          <p:nvPr/>
        </p:nvSpPr>
        <p:spPr>
          <a:xfrm>
            <a:off x="5573516" y="2694828"/>
            <a:ext cx="618894" cy="523220"/>
          </a:xfrm>
          <a:prstGeom prst="rect">
            <a:avLst/>
          </a:prstGeom>
          <a:effectLst/>
        </p:spPr>
        <p:txBody>
          <a:bodyPr wrap="square">
            <a:sp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61" name="矩形 60"/>
          <p:cNvSpPr/>
          <p:nvPr/>
        </p:nvSpPr>
        <p:spPr>
          <a:xfrm>
            <a:off x="6432480" y="3361610"/>
            <a:ext cx="618894" cy="523220"/>
          </a:xfrm>
          <a:prstGeom prst="rect">
            <a:avLst/>
          </a:prstGeom>
          <a:effectLst/>
        </p:spPr>
        <p:txBody>
          <a:bodyPr wrap="square">
            <a:sp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62" name="矩形 61"/>
          <p:cNvSpPr/>
          <p:nvPr/>
        </p:nvSpPr>
        <p:spPr>
          <a:xfrm>
            <a:off x="5500009" y="4011118"/>
            <a:ext cx="618894" cy="523220"/>
          </a:xfrm>
          <a:prstGeom prst="rect">
            <a:avLst/>
          </a:prstGeom>
          <a:effectLst/>
        </p:spPr>
        <p:txBody>
          <a:bodyPr wrap="square">
            <a:sp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nvGrpSpPr>
          <p:cNvPr id="63" name="组合 62"/>
          <p:cNvGrpSpPr/>
          <p:nvPr/>
        </p:nvGrpSpPr>
        <p:grpSpPr>
          <a:xfrm>
            <a:off x="3685569" y="3192480"/>
            <a:ext cx="497052" cy="736524"/>
            <a:chOff x="1788810" y="2276744"/>
            <a:chExt cx="392113" cy="581026"/>
          </a:xfrm>
          <a:solidFill>
            <a:srgbClr val="297949"/>
          </a:solidFill>
          <a:effectLst/>
        </p:grpSpPr>
        <p:sp>
          <p:nvSpPr>
            <p:cNvPr id="64"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sp>
          <p:nvSpPr>
            <p:cNvPr id="65"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sp>
          <p:nvSpPr>
            <p:cNvPr id="66"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grpSp>
      <p:sp>
        <p:nvSpPr>
          <p:cNvPr id="67" name="Freeform 13"/>
          <p:cNvSpPr>
            <a:spLocks noEditPoints="1"/>
          </p:cNvSpPr>
          <p:nvPr/>
        </p:nvSpPr>
        <p:spPr bwMode="auto">
          <a:xfrm>
            <a:off x="7559770" y="3257139"/>
            <a:ext cx="434666" cy="744569"/>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sp>
        <p:nvSpPr>
          <p:cNvPr id="68" name="Freeform 19"/>
          <p:cNvSpPr>
            <a:spLocks noEditPoints="1"/>
          </p:cNvSpPr>
          <p:nvPr/>
        </p:nvSpPr>
        <p:spPr bwMode="auto">
          <a:xfrm>
            <a:off x="5521206" y="5023217"/>
            <a:ext cx="612826" cy="613652"/>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grpSp>
        <p:nvGrpSpPr>
          <p:cNvPr id="69" name="组合 68"/>
          <p:cNvGrpSpPr/>
          <p:nvPr/>
        </p:nvGrpSpPr>
        <p:grpSpPr>
          <a:xfrm>
            <a:off x="5577561" y="1576207"/>
            <a:ext cx="583473" cy="561118"/>
            <a:chOff x="2607983" y="4241292"/>
            <a:chExt cx="490600" cy="471805"/>
          </a:xfrm>
          <a:solidFill>
            <a:srgbClr val="97CF60"/>
          </a:solidFill>
          <a:effectLst/>
        </p:grpSpPr>
        <p:sp>
          <p:nvSpPr>
            <p:cNvPr id="70"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sp>
          <p:nvSpPr>
            <p:cNvPr id="71"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solidFill>
                  <a:srgbClr val="D4BB76"/>
                </a:solidFill>
                <a:cs typeface="+mn-ea"/>
                <a:sym typeface="+mn-lt"/>
              </a:endParaRPr>
            </a:p>
          </p:txBody>
        </p:sp>
      </p:grpSp>
      <p:sp>
        <p:nvSpPr>
          <p:cNvPr id="7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828124" y="1642780"/>
            <a:ext cx="2190750"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7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047875" y="1637146"/>
            <a:ext cx="2134746"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7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828122" y="4821678"/>
            <a:ext cx="2190751"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双击输入替换内容双击输入替换内容双击输入替换内容双击输入替换内容</a:t>
            </a:r>
          </a:p>
        </p:txBody>
      </p:sp>
      <p:sp>
        <p:nvSpPr>
          <p:cNvPr id="7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2047875" y="4821678"/>
            <a:ext cx="2134746" cy="1061829"/>
          </a:xfrm>
          <a:prstGeom prst="rect">
            <a:avLst/>
          </a:prstGeom>
        </p:spPr>
        <p:txBody>
          <a:bodyPr wrap="square">
            <a:spAutoFit/>
          </a:bodyPr>
          <a:lstStyle/>
          <a:p>
            <a:pPr algn="ct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28"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04 </a:t>
            </a:r>
            <a:r>
              <a:rPr lang="zh-CN" altLang="en-US" sz="2400" dirty="0">
                <a:solidFill>
                  <a:srgbClr val="297949"/>
                </a:solidFill>
                <a:latin typeface="+mn-lt"/>
                <a:ea typeface="+mn-ea"/>
                <a:cs typeface="+mn-ea"/>
                <a:sym typeface="+mn-lt"/>
              </a:rPr>
              <a:t>活动效果展望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14:bounceEnd="50000">
                                          <p:cBhvr additive="base">
                                            <p:cTn id="7" dur="1000" fill="hold"/>
                                            <p:tgtEl>
                                              <p:spTgt spid="5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50000">
                                          <p:cBhvr additive="base">
                                            <p:cTn id="11" dur="10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14:bounceEnd="50000">
                                          <p:cBhvr additive="base">
                                            <p:cTn id="15" dur="1000" fill="hold"/>
                                            <p:tgtEl>
                                              <p:spTgt spid="52"/>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14:presetBounceEnd="50000">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14:bounceEnd="50000">
                                          <p:cBhvr additive="base">
                                            <p:cTn id="19" dur="1000" fill="hold"/>
                                            <p:tgtEl>
                                              <p:spTgt spid="54"/>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54"/>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nodePh="1">
                                      <p:stCondLst>
                                        <p:cond delay="500"/>
                                      </p:stCondLst>
                                      <p:endCondLst>
                                        <p:cond evt="begin" delay="0">
                                          <p:tn val="21"/>
                                        </p:cond>
                                      </p:end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par>
                                    <p:cTn id="24" presetID="22" presetClass="entr" presetSubtype="2" fill="hold" grpId="0" nodeType="withEffect" nodePh="1">
                                      <p:stCondLst>
                                        <p:cond delay="500"/>
                                      </p:stCondLst>
                                      <p:endCondLst>
                                        <p:cond evt="begin" delay="0">
                                          <p:tn val="24"/>
                                        </p:cond>
                                      </p:endCondLst>
                                      <p:childTnLst>
                                        <p:set>
                                          <p:cBhvr>
                                            <p:cTn id="25" dur="1" fill="hold">
                                              <p:stCondLst>
                                                <p:cond delay="0"/>
                                              </p:stCondLst>
                                            </p:cTn>
                                            <p:tgtEl>
                                              <p:spTgt spid="57"/>
                                            </p:tgtEl>
                                            <p:attrNameLst>
                                              <p:attrName>style.visibility</p:attrName>
                                            </p:attrNameLst>
                                          </p:cBhvr>
                                          <p:to>
                                            <p:strVal val="visible"/>
                                          </p:to>
                                        </p:set>
                                        <p:animEffect transition="in" filter="wipe(right)">
                                          <p:cBhvr>
                                            <p:cTn id="26" dur="500"/>
                                            <p:tgtEl>
                                              <p:spTgt spid="57"/>
                                            </p:tgtEl>
                                          </p:cBhvr>
                                        </p:animEffect>
                                      </p:childTnLst>
                                    </p:cTn>
                                  </p:par>
                                  <p:par>
                                    <p:cTn id="27" presetID="22" presetClass="entr" presetSubtype="1" fill="hold" grpId="0" nodeType="withEffect" nodePh="1">
                                      <p:stCondLst>
                                        <p:cond delay="500"/>
                                      </p:stCondLst>
                                      <p:endCondLst>
                                        <p:cond evt="begin" delay="0">
                                          <p:tn val="27"/>
                                        </p:cond>
                                      </p:endCondLst>
                                      <p:childTnLst>
                                        <p:set>
                                          <p:cBhvr>
                                            <p:cTn id="28" dur="1" fill="hold">
                                              <p:stCondLst>
                                                <p:cond delay="0"/>
                                              </p:stCondLst>
                                            </p:cTn>
                                            <p:tgtEl>
                                              <p:spTgt spid="55"/>
                                            </p:tgtEl>
                                            <p:attrNameLst>
                                              <p:attrName>style.visibility</p:attrName>
                                            </p:attrNameLst>
                                          </p:cBhvr>
                                          <p:to>
                                            <p:strVal val="visible"/>
                                          </p:to>
                                        </p:set>
                                        <p:animEffect transition="in" filter="wipe(up)">
                                          <p:cBhvr>
                                            <p:cTn id="29" dur="500"/>
                                            <p:tgtEl>
                                              <p:spTgt spid="55"/>
                                            </p:tgtEl>
                                          </p:cBhvr>
                                        </p:animEffect>
                                      </p:childTnLst>
                                    </p:cTn>
                                  </p:par>
                                  <p:par>
                                    <p:cTn id="30" presetID="22" presetClass="entr" presetSubtype="8" fill="hold" grpId="0" nodeType="withEffect" nodePh="1">
                                      <p:stCondLst>
                                        <p:cond delay="500"/>
                                      </p:stCondLst>
                                      <p:endCondLst>
                                        <p:cond evt="begin" delay="0">
                                          <p:tn val="30"/>
                                        </p:cond>
                                      </p:end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animEffect transition="in" filter="fade">
                                          <p:cBhvr>
                                            <p:cTn id="47" dur="500"/>
                                            <p:tgtEl>
                                              <p:spTgt spid="61"/>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animEffect transition="in" filter="fade">
                                          <p:cBhvr>
                                            <p:cTn id="52" dur="500"/>
                                            <p:tgtEl>
                                              <p:spTgt spid="62"/>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Effect transition="in" filter="fade">
                                          <p:cBhvr>
                                            <p:cTn id="57" dur="500"/>
                                            <p:tgtEl>
                                              <p:spTgt spid="68"/>
                                            </p:tgtEl>
                                          </p:cBhvr>
                                        </p:animEffect>
                                      </p:childTnLst>
                                    </p:cTn>
                                  </p:par>
                                  <p:par>
                                    <p:cTn id="58" presetID="53" presetClass="entr" presetSubtype="16" fill="hold" grpId="0" nodeType="withEffect">
                                      <p:stCondLst>
                                        <p:cond delay="100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par>
                                    <p:cTn id="63" presetID="53" presetClass="entr" presetSubtype="16" fill="hold" nodeType="withEffect">
                                      <p:stCondLst>
                                        <p:cond delay="1000"/>
                                      </p:stCondLst>
                                      <p:childTnLst>
                                        <p:set>
                                          <p:cBhvr>
                                            <p:cTn id="64" dur="1" fill="hold">
                                              <p:stCondLst>
                                                <p:cond delay="0"/>
                                              </p:stCondLst>
                                            </p:cTn>
                                            <p:tgtEl>
                                              <p:spTgt spid="69"/>
                                            </p:tgtEl>
                                            <p:attrNameLst>
                                              <p:attrName>style.visibility</p:attrName>
                                            </p:attrNameLst>
                                          </p:cBhvr>
                                          <p:to>
                                            <p:strVal val="visible"/>
                                          </p:to>
                                        </p:set>
                                        <p:anim calcmode="lin" valueType="num">
                                          <p:cBhvr>
                                            <p:cTn id="65" dur="500" fill="hold"/>
                                            <p:tgtEl>
                                              <p:spTgt spid="69"/>
                                            </p:tgtEl>
                                            <p:attrNameLst>
                                              <p:attrName>ppt_w</p:attrName>
                                            </p:attrNameLst>
                                          </p:cBhvr>
                                          <p:tavLst>
                                            <p:tav tm="0">
                                              <p:val>
                                                <p:fltVal val="0"/>
                                              </p:val>
                                            </p:tav>
                                            <p:tav tm="100000">
                                              <p:val>
                                                <p:strVal val="#ppt_w"/>
                                              </p:val>
                                            </p:tav>
                                          </p:tavLst>
                                        </p:anim>
                                        <p:anim calcmode="lin" valueType="num">
                                          <p:cBhvr>
                                            <p:cTn id="66" dur="500" fill="hold"/>
                                            <p:tgtEl>
                                              <p:spTgt spid="69"/>
                                            </p:tgtEl>
                                            <p:attrNameLst>
                                              <p:attrName>ppt_h</p:attrName>
                                            </p:attrNameLst>
                                          </p:cBhvr>
                                          <p:tavLst>
                                            <p:tav tm="0">
                                              <p:val>
                                                <p:fltVal val="0"/>
                                              </p:val>
                                            </p:tav>
                                            <p:tav tm="100000">
                                              <p:val>
                                                <p:strVal val="#ppt_h"/>
                                              </p:val>
                                            </p:tav>
                                          </p:tavLst>
                                        </p:anim>
                                        <p:animEffect transition="in" filter="fade">
                                          <p:cBhvr>
                                            <p:cTn id="67" dur="500"/>
                                            <p:tgtEl>
                                              <p:spTgt spid="69"/>
                                            </p:tgtEl>
                                          </p:cBhvr>
                                        </p:animEffect>
                                      </p:childTnLst>
                                    </p:cTn>
                                  </p:par>
                                  <p:par>
                                    <p:cTn id="68" presetID="53" presetClass="entr" presetSubtype="16" fill="hold" nodeType="withEffect">
                                      <p:stCondLst>
                                        <p:cond delay="100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par>
                                    <p:cTn id="73" presetID="22" presetClass="entr" presetSubtype="2" fill="hold" grpId="0" nodeType="withEffect">
                                      <p:stCondLst>
                                        <p:cond delay="1250"/>
                                      </p:stCondLst>
                                      <p:childTnLst>
                                        <p:set>
                                          <p:cBhvr>
                                            <p:cTn id="74" dur="1" fill="hold">
                                              <p:stCondLst>
                                                <p:cond delay="0"/>
                                              </p:stCondLst>
                                            </p:cTn>
                                            <p:tgtEl>
                                              <p:spTgt spid="73"/>
                                            </p:tgtEl>
                                            <p:attrNameLst>
                                              <p:attrName>style.visibility</p:attrName>
                                            </p:attrNameLst>
                                          </p:cBhvr>
                                          <p:to>
                                            <p:strVal val="visible"/>
                                          </p:to>
                                        </p:set>
                                        <p:animEffect transition="in" filter="wipe(right)">
                                          <p:cBhvr>
                                            <p:cTn id="75" dur="1000"/>
                                            <p:tgtEl>
                                              <p:spTgt spid="73"/>
                                            </p:tgtEl>
                                          </p:cBhvr>
                                        </p:animEffect>
                                      </p:childTnLst>
                                    </p:cTn>
                                  </p:par>
                                  <p:par>
                                    <p:cTn id="76" presetID="22" presetClass="entr" presetSubtype="2" fill="hold" grpId="0" nodeType="withEffect">
                                      <p:stCondLst>
                                        <p:cond delay="1250"/>
                                      </p:stCondLst>
                                      <p:childTnLst>
                                        <p:set>
                                          <p:cBhvr>
                                            <p:cTn id="77" dur="1" fill="hold">
                                              <p:stCondLst>
                                                <p:cond delay="0"/>
                                              </p:stCondLst>
                                            </p:cTn>
                                            <p:tgtEl>
                                              <p:spTgt spid="75"/>
                                            </p:tgtEl>
                                            <p:attrNameLst>
                                              <p:attrName>style.visibility</p:attrName>
                                            </p:attrNameLst>
                                          </p:cBhvr>
                                          <p:to>
                                            <p:strVal val="visible"/>
                                          </p:to>
                                        </p:set>
                                        <p:animEffect transition="in" filter="wipe(right)">
                                          <p:cBhvr>
                                            <p:cTn id="78" dur="1000"/>
                                            <p:tgtEl>
                                              <p:spTgt spid="75"/>
                                            </p:tgtEl>
                                          </p:cBhvr>
                                        </p:animEffect>
                                      </p:childTnLst>
                                    </p:cTn>
                                  </p:par>
                                  <p:par>
                                    <p:cTn id="79" presetID="22" presetClass="entr" presetSubtype="8" fill="hold" grpId="0" nodeType="withEffect">
                                      <p:stCondLst>
                                        <p:cond delay="1250"/>
                                      </p:stCondLst>
                                      <p:childTnLst>
                                        <p:set>
                                          <p:cBhvr>
                                            <p:cTn id="80" dur="1" fill="hold">
                                              <p:stCondLst>
                                                <p:cond delay="0"/>
                                              </p:stCondLst>
                                            </p:cTn>
                                            <p:tgtEl>
                                              <p:spTgt spid="74"/>
                                            </p:tgtEl>
                                            <p:attrNameLst>
                                              <p:attrName>style.visibility</p:attrName>
                                            </p:attrNameLst>
                                          </p:cBhvr>
                                          <p:to>
                                            <p:strVal val="visible"/>
                                          </p:to>
                                        </p:set>
                                        <p:animEffect transition="in" filter="wipe(left)">
                                          <p:cBhvr>
                                            <p:cTn id="81" dur="1000"/>
                                            <p:tgtEl>
                                              <p:spTgt spid="74"/>
                                            </p:tgtEl>
                                          </p:cBhvr>
                                        </p:animEffect>
                                      </p:childTnLst>
                                    </p:cTn>
                                  </p:par>
                                  <p:par>
                                    <p:cTn id="82" presetID="22" presetClass="entr" presetSubtype="8" fill="hold" grpId="0" nodeType="withEffect">
                                      <p:stCondLst>
                                        <p:cond delay="1250"/>
                                      </p:stCondLst>
                                      <p:childTnLst>
                                        <p:set>
                                          <p:cBhvr>
                                            <p:cTn id="83" dur="1" fill="hold">
                                              <p:stCondLst>
                                                <p:cond delay="0"/>
                                              </p:stCondLst>
                                            </p:cTn>
                                            <p:tgtEl>
                                              <p:spTgt spid="72"/>
                                            </p:tgtEl>
                                            <p:attrNameLst>
                                              <p:attrName>style.visibility</p:attrName>
                                            </p:attrNameLst>
                                          </p:cBhvr>
                                          <p:to>
                                            <p:strVal val="visible"/>
                                          </p:to>
                                        </p:set>
                                        <p:animEffect transition="in" filter="wipe(left)">
                                          <p:cBhvr>
                                            <p:cTn id="84"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2" grpId="0"/>
          <p:bldP spid="67" grpId="0" animBg="1"/>
          <p:bldP spid="68" grpId="0" animBg="1"/>
          <p:bldP spid="72" grpId="0"/>
          <p:bldP spid="73" grpId="0"/>
          <p:bldP spid="74"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ppt_x"/>
                                              </p:val>
                                            </p:tav>
                                            <p:tav tm="100000">
                                              <p:val>
                                                <p:strVal val="#ppt_x"/>
                                              </p:val>
                                            </p:tav>
                                          </p:tavLst>
                                        </p:anim>
                                        <p:anim calcmode="lin" valueType="num">
                                          <p:cBhvr additive="base">
                                            <p:cTn id="8" dur="10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1000" fill="hold"/>
                                            <p:tgtEl>
                                              <p:spTgt spid="58"/>
                                            </p:tgtEl>
                                            <p:attrNameLst>
                                              <p:attrName>ppt_x</p:attrName>
                                            </p:attrNameLst>
                                          </p:cBhvr>
                                          <p:tavLst>
                                            <p:tav tm="0">
                                              <p:val>
                                                <p:strVal val="0-#ppt_w/2"/>
                                              </p:val>
                                            </p:tav>
                                            <p:tav tm="100000">
                                              <p:val>
                                                <p:strVal val="#ppt_x"/>
                                              </p:val>
                                            </p:tav>
                                          </p:tavLst>
                                        </p:anim>
                                        <p:anim calcmode="lin" valueType="num">
                                          <p:cBhvr additive="base">
                                            <p:cTn id="12" dur="10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ppt_x"/>
                                              </p:val>
                                            </p:tav>
                                            <p:tav tm="100000">
                                              <p:val>
                                                <p:strVal val="#ppt_x"/>
                                              </p:val>
                                            </p:tav>
                                          </p:tavLst>
                                        </p:anim>
                                        <p:anim calcmode="lin" valueType="num">
                                          <p:cBhvr additive="base">
                                            <p:cTn id="16" dur="1000" fill="hold"/>
                                            <p:tgtEl>
                                              <p:spTgt spid="5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1000" fill="hold"/>
                                            <p:tgtEl>
                                              <p:spTgt spid="54"/>
                                            </p:tgtEl>
                                            <p:attrNameLst>
                                              <p:attrName>ppt_x</p:attrName>
                                            </p:attrNameLst>
                                          </p:cBhvr>
                                          <p:tavLst>
                                            <p:tav tm="0">
                                              <p:val>
                                                <p:strVal val="1+#ppt_w/2"/>
                                              </p:val>
                                            </p:tav>
                                            <p:tav tm="100000">
                                              <p:val>
                                                <p:strVal val="#ppt_x"/>
                                              </p:val>
                                            </p:tav>
                                          </p:tavLst>
                                        </p:anim>
                                        <p:anim calcmode="lin" valueType="num">
                                          <p:cBhvr additive="base">
                                            <p:cTn id="20" dur="1000" fill="hold"/>
                                            <p:tgtEl>
                                              <p:spTgt spid="54"/>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nodePh="1">
                                      <p:stCondLst>
                                        <p:cond delay="500"/>
                                      </p:stCondLst>
                                      <p:endCondLst>
                                        <p:cond evt="begin" delay="0">
                                          <p:tn val="21"/>
                                        </p:cond>
                                      </p:endCondLst>
                                      <p:childTnLst>
                                        <p:set>
                                          <p:cBhvr>
                                            <p:cTn id="22" dur="1" fill="hold">
                                              <p:stCondLst>
                                                <p:cond delay="0"/>
                                              </p:stCondLst>
                                            </p:cTn>
                                            <p:tgtEl>
                                              <p:spTgt spid="51"/>
                                            </p:tgtEl>
                                            <p:attrNameLst>
                                              <p:attrName>style.visibility</p:attrName>
                                            </p:attrNameLst>
                                          </p:cBhvr>
                                          <p:to>
                                            <p:strVal val="visible"/>
                                          </p:to>
                                        </p:set>
                                        <p:animEffect transition="in" filter="wipe(down)">
                                          <p:cBhvr>
                                            <p:cTn id="23" dur="500"/>
                                            <p:tgtEl>
                                              <p:spTgt spid="51"/>
                                            </p:tgtEl>
                                          </p:cBhvr>
                                        </p:animEffect>
                                      </p:childTnLst>
                                    </p:cTn>
                                  </p:par>
                                  <p:par>
                                    <p:cTn id="24" presetID="22" presetClass="entr" presetSubtype="2" fill="hold" grpId="0" nodeType="withEffect" nodePh="1">
                                      <p:stCondLst>
                                        <p:cond delay="500"/>
                                      </p:stCondLst>
                                      <p:endCondLst>
                                        <p:cond evt="begin" delay="0">
                                          <p:tn val="24"/>
                                        </p:cond>
                                      </p:endCondLst>
                                      <p:childTnLst>
                                        <p:set>
                                          <p:cBhvr>
                                            <p:cTn id="25" dur="1" fill="hold">
                                              <p:stCondLst>
                                                <p:cond delay="0"/>
                                              </p:stCondLst>
                                            </p:cTn>
                                            <p:tgtEl>
                                              <p:spTgt spid="57"/>
                                            </p:tgtEl>
                                            <p:attrNameLst>
                                              <p:attrName>style.visibility</p:attrName>
                                            </p:attrNameLst>
                                          </p:cBhvr>
                                          <p:to>
                                            <p:strVal val="visible"/>
                                          </p:to>
                                        </p:set>
                                        <p:animEffect transition="in" filter="wipe(right)">
                                          <p:cBhvr>
                                            <p:cTn id="26" dur="500"/>
                                            <p:tgtEl>
                                              <p:spTgt spid="57"/>
                                            </p:tgtEl>
                                          </p:cBhvr>
                                        </p:animEffect>
                                      </p:childTnLst>
                                    </p:cTn>
                                  </p:par>
                                  <p:par>
                                    <p:cTn id="27" presetID="22" presetClass="entr" presetSubtype="1" fill="hold" grpId="0" nodeType="withEffect" nodePh="1">
                                      <p:stCondLst>
                                        <p:cond delay="500"/>
                                      </p:stCondLst>
                                      <p:endCondLst>
                                        <p:cond evt="begin" delay="0">
                                          <p:tn val="27"/>
                                        </p:cond>
                                      </p:endCondLst>
                                      <p:childTnLst>
                                        <p:set>
                                          <p:cBhvr>
                                            <p:cTn id="28" dur="1" fill="hold">
                                              <p:stCondLst>
                                                <p:cond delay="0"/>
                                              </p:stCondLst>
                                            </p:cTn>
                                            <p:tgtEl>
                                              <p:spTgt spid="55"/>
                                            </p:tgtEl>
                                            <p:attrNameLst>
                                              <p:attrName>style.visibility</p:attrName>
                                            </p:attrNameLst>
                                          </p:cBhvr>
                                          <p:to>
                                            <p:strVal val="visible"/>
                                          </p:to>
                                        </p:set>
                                        <p:animEffect transition="in" filter="wipe(up)">
                                          <p:cBhvr>
                                            <p:cTn id="29" dur="500"/>
                                            <p:tgtEl>
                                              <p:spTgt spid="55"/>
                                            </p:tgtEl>
                                          </p:cBhvr>
                                        </p:animEffect>
                                      </p:childTnLst>
                                    </p:cTn>
                                  </p:par>
                                  <p:par>
                                    <p:cTn id="30" presetID="22" presetClass="entr" presetSubtype="8" fill="hold" grpId="0" nodeType="withEffect" nodePh="1">
                                      <p:stCondLst>
                                        <p:cond delay="500"/>
                                      </p:stCondLst>
                                      <p:endCondLst>
                                        <p:cond evt="begin" delay="0">
                                          <p:tn val="30"/>
                                        </p:cond>
                                      </p:end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animEffect transition="in" filter="fade">
                                          <p:cBhvr>
                                            <p:cTn id="47" dur="500"/>
                                            <p:tgtEl>
                                              <p:spTgt spid="61"/>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animEffect transition="in" filter="fade">
                                          <p:cBhvr>
                                            <p:cTn id="52" dur="500"/>
                                            <p:tgtEl>
                                              <p:spTgt spid="62"/>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68"/>
                                            </p:tgtEl>
                                            <p:attrNameLst>
                                              <p:attrName>style.visibility</p:attrName>
                                            </p:attrNameLst>
                                          </p:cBhvr>
                                          <p:to>
                                            <p:strVal val="visible"/>
                                          </p:to>
                                        </p:set>
                                        <p:anim calcmode="lin" valueType="num">
                                          <p:cBhvr>
                                            <p:cTn id="55" dur="500" fill="hold"/>
                                            <p:tgtEl>
                                              <p:spTgt spid="68"/>
                                            </p:tgtEl>
                                            <p:attrNameLst>
                                              <p:attrName>ppt_w</p:attrName>
                                            </p:attrNameLst>
                                          </p:cBhvr>
                                          <p:tavLst>
                                            <p:tav tm="0">
                                              <p:val>
                                                <p:fltVal val="0"/>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animEffect transition="in" filter="fade">
                                          <p:cBhvr>
                                            <p:cTn id="57" dur="500"/>
                                            <p:tgtEl>
                                              <p:spTgt spid="68"/>
                                            </p:tgtEl>
                                          </p:cBhvr>
                                        </p:animEffect>
                                      </p:childTnLst>
                                    </p:cTn>
                                  </p:par>
                                  <p:par>
                                    <p:cTn id="58" presetID="53" presetClass="entr" presetSubtype="16" fill="hold" grpId="0" nodeType="withEffect">
                                      <p:stCondLst>
                                        <p:cond delay="100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par>
                                    <p:cTn id="63" presetID="53" presetClass="entr" presetSubtype="16" fill="hold" nodeType="withEffect">
                                      <p:stCondLst>
                                        <p:cond delay="1000"/>
                                      </p:stCondLst>
                                      <p:childTnLst>
                                        <p:set>
                                          <p:cBhvr>
                                            <p:cTn id="64" dur="1" fill="hold">
                                              <p:stCondLst>
                                                <p:cond delay="0"/>
                                              </p:stCondLst>
                                            </p:cTn>
                                            <p:tgtEl>
                                              <p:spTgt spid="69"/>
                                            </p:tgtEl>
                                            <p:attrNameLst>
                                              <p:attrName>style.visibility</p:attrName>
                                            </p:attrNameLst>
                                          </p:cBhvr>
                                          <p:to>
                                            <p:strVal val="visible"/>
                                          </p:to>
                                        </p:set>
                                        <p:anim calcmode="lin" valueType="num">
                                          <p:cBhvr>
                                            <p:cTn id="65" dur="500" fill="hold"/>
                                            <p:tgtEl>
                                              <p:spTgt spid="69"/>
                                            </p:tgtEl>
                                            <p:attrNameLst>
                                              <p:attrName>ppt_w</p:attrName>
                                            </p:attrNameLst>
                                          </p:cBhvr>
                                          <p:tavLst>
                                            <p:tav tm="0">
                                              <p:val>
                                                <p:fltVal val="0"/>
                                              </p:val>
                                            </p:tav>
                                            <p:tav tm="100000">
                                              <p:val>
                                                <p:strVal val="#ppt_w"/>
                                              </p:val>
                                            </p:tav>
                                          </p:tavLst>
                                        </p:anim>
                                        <p:anim calcmode="lin" valueType="num">
                                          <p:cBhvr>
                                            <p:cTn id="66" dur="500" fill="hold"/>
                                            <p:tgtEl>
                                              <p:spTgt spid="69"/>
                                            </p:tgtEl>
                                            <p:attrNameLst>
                                              <p:attrName>ppt_h</p:attrName>
                                            </p:attrNameLst>
                                          </p:cBhvr>
                                          <p:tavLst>
                                            <p:tav tm="0">
                                              <p:val>
                                                <p:fltVal val="0"/>
                                              </p:val>
                                            </p:tav>
                                            <p:tav tm="100000">
                                              <p:val>
                                                <p:strVal val="#ppt_h"/>
                                              </p:val>
                                            </p:tav>
                                          </p:tavLst>
                                        </p:anim>
                                        <p:animEffect transition="in" filter="fade">
                                          <p:cBhvr>
                                            <p:cTn id="67" dur="500"/>
                                            <p:tgtEl>
                                              <p:spTgt spid="69"/>
                                            </p:tgtEl>
                                          </p:cBhvr>
                                        </p:animEffect>
                                      </p:childTnLst>
                                    </p:cTn>
                                  </p:par>
                                  <p:par>
                                    <p:cTn id="68" presetID="53" presetClass="entr" presetSubtype="16" fill="hold" nodeType="withEffect">
                                      <p:stCondLst>
                                        <p:cond delay="100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par>
                                    <p:cTn id="73" presetID="22" presetClass="entr" presetSubtype="2" fill="hold" grpId="0" nodeType="withEffect">
                                      <p:stCondLst>
                                        <p:cond delay="1250"/>
                                      </p:stCondLst>
                                      <p:childTnLst>
                                        <p:set>
                                          <p:cBhvr>
                                            <p:cTn id="74" dur="1" fill="hold">
                                              <p:stCondLst>
                                                <p:cond delay="0"/>
                                              </p:stCondLst>
                                            </p:cTn>
                                            <p:tgtEl>
                                              <p:spTgt spid="73"/>
                                            </p:tgtEl>
                                            <p:attrNameLst>
                                              <p:attrName>style.visibility</p:attrName>
                                            </p:attrNameLst>
                                          </p:cBhvr>
                                          <p:to>
                                            <p:strVal val="visible"/>
                                          </p:to>
                                        </p:set>
                                        <p:animEffect transition="in" filter="wipe(right)">
                                          <p:cBhvr>
                                            <p:cTn id="75" dur="1000"/>
                                            <p:tgtEl>
                                              <p:spTgt spid="73"/>
                                            </p:tgtEl>
                                          </p:cBhvr>
                                        </p:animEffect>
                                      </p:childTnLst>
                                    </p:cTn>
                                  </p:par>
                                  <p:par>
                                    <p:cTn id="76" presetID="22" presetClass="entr" presetSubtype="2" fill="hold" grpId="0" nodeType="withEffect">
                                      <p:stCondLst>
                                        <p:cond delay="1250"/>
                                      </p:stCondLst>
                                      <p:childTnLst>
                                        <p:set>
                                          <p:cBhvr>
                                            <p:cTn id="77" dur="1" fill="hold">
                                              <p:stCondLst>
                                                <p:cond delay="0"/>
                                              </p:stCondLst>
                                            </p:cTn>
                                            <p:tgtEl>
                                              <p:spTgt spid="75"/>
                                            </p:tgtEl>
                                            <p:attrNameLst>
                                              <p:attrName>style.visibility</p:attrName>
                                            </p:attrNameLst>
                                          </p:cBhvr>
                                          <p:to>
                                            <p:strVal val="visible"/>
                                          </p:to>
                                        </p:set>
                                        <p:animEffect transition="in" filter="wipe(right)">
                                          <p:cBhvr>
                                            <p:cTn id="78" dur="1000"/>
                                            <p:tgtEl>
                                              <p:spTgt spid="75"/>
                                            </p:tgtEl>
                                          </p:cBhvr>
                                        </p:animEffect>
                                      </p:childTnLst>
                                    </p:cTn>
                                  </p:par>
                                  <p:par>
                                    <p:cTn id="79" presetID="22" presetClass="entr" presetSubtype="8" fill="hold" grpId="0" nodeType="withEffect">
                                      <p:stCondLst>
                                        <p:cond delay="1250"/>
                                      </p:stCondLst>
                                      <p:childTnLst>
                                        <p:set>
                                          <p:cBhvr>
                                            <p:cTn id="80" dur="1" fill="hold">
                                              <p:stCondLst>
                                                <p:cond delay="0"/>
                                              </p:stCondLst>
                                            </p:cTn>
                                            <p:tgtEl>
                                              <p:spTgt spid="74"/>
                                            </p:tgtEl>
                                            <p:attrNameLst>
                                              <p:attrName>style.visibility</p:attrName>
                                            </p:attrNameLst>
                                          </p:cBhvr>
                                          <p:to>
                                            <p:strVal val="visible"/>
                                          </p:to>
                                        </p:set>
                                        <p:animEffect transition="in" filter="wipe(left)">
                                          <p:cBhvr>
                                            <p:cTn id="81" dur="1000"/>
                                            <p:tgtEl>
                                              <p:spTgt spid="74"/>
                                            </p:tgtEl>
                                          </p:cBhvr>
                                        </p:animEffect>
                                      </p:childTnLst>
                                    </p:cTn>
                                  </p:par>
                                  <p:par>
                                    <p:cTn id="82" presetID="22" presetClass="entr" presetSubtype="8" fill="hold" grpId="0" nodeType="withEffect">
                                      <p:stCondLst>
                                        <p:cond delay="1250"/>
                                      </p:stCondLst>
                                      <p:childTnLst>
                                        <p:set>
                                          <p:cBhvr>
                                            <p:cTn id="83" dur="1" fill="hold">
                                              <p:stCondLst>
                                                <p:cond delay="0"/>
                                              </p:stCondLst>
                                            </p:cTn>
                                            <p:tgtEl>
                                              <p:spTgt spid="72"/>
                                            </p:tgtEl>
                                            <p:attrNameLst>
                                              <p:attrName>style.visibility</p:attrName>
                                            </p:attrNameLst>
                                          </p:cBhvr>
                                          <p:to>
                                            <p:strVal val="visible"/>
                                          </p:to>
                                        </p:set>
                                        <p:animEffect transition="in" filter="wipe(left)">
                                          <p:cBhvr>
                                            <p:cTn id="84"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2" grpId="0"/>
          <p:bldP spid="67" grpId="0" animBg="1"/>
          <p:bldP spid="68" grpId="0" animBg="1"/>
          <p:bldP spid="72" grpId="0"/>
          <p:bldP spid="73" grpId="0"/>
          <p:bldP spid="74" grpId="0"/>
          <p:bldP spid="7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空心弧 27"/>
          <p:cNvSpPr/>
          <p:nvPr/>
        </p:nvSpPr>
        <p:spPr>
          <a:xfrm>
            <a:off x="2056531" y="1628802"/>
            <a:ext cx="1413902" cy="1413902"/>
          </a:xfrm>
          <a:prstGeom prst="blockArc">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D4BB76"/>
              </a:solidFill>
              <a:cs typeface="+mn-ea"/>
              <a:sym typeface="+mn-lt"/>
            </a:endParaRPr>
          </a:p>
        </p:txBody>
      </p:sp>
      <p:sp>
        <p:nvSpPr>
          <p:cNvPr id="29" name="饼形 10"/>
          <p:cNvSpPr/>
          <p:nvPr/>
        </p:nvSpPr>
        <p:spPr>
          <a:xfrm>
            <a:off x="2056531" y="1628802"/>
            <a:ext cx="1413902" cy="1413902"/>
          </a:xfrm>
          <a:prstGeom prst="pie">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30" name="椭圆 29"/>
          <p:cNvSpPr/>
          <p:nvPr/>
        </p:nvSpPr>
        <p:spPr>
          <a:xfrm>
            <a:off x="2325205" y="1897476"/>
            <a:ext cx="876553" cy="876553"/>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D4BB76"/>
              </a:solidFill>
              <a:cs typeface="+mn-ea"/>
              <a:sym typeface="+mn-lt"/>
            </a:endParaRPr>
          </a:p>
        </p:txBody>
      </p:sp>
      <p:sp>
        <p:nvSpPr>
          <p:cNvPr id="31" name="椭圆 30"/>
          <p:cNvSpPr/>
          <p:nvPr/>
        </p:nvSpPr>
        <p:spPr>
          <a:xfrm>
            <a:off x="6042351" y="1628802"/>
            <a:ext cx="1413902" cy="1413902"/>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D4BB76"/>
              </a:solidFill>
              <a:cs typeface="+mn-ea"/>
              <a:sym typeface="+mn-lt"/>
            </a:endParaRPr>
          </a:p>
        </p:txBody>
      </p:sp>
      <p:sp>
        <p:nvSpPr>
          <p:cNvPr id="33" name="饼形 13"/>
          <p:cNvSpPr/>
          <p:nvPr/>
        </p:nvSpPr>
        <p:spPr>
          <a:xfrm>
            <a:off x="6042351" y="1628802"/>
            <a:ext cx="1413902" cy="1413902"/>
          </a:xfrm>
          <a:prstGeom prst="blockArc">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35" name="椭圆 34"/>
          <p:cNvSpPr/>
          <p:nvPr/>
        </p:nvSpPr>
        <p:spPr>
          <a:xfrm>
            <a:off x="6311025" y="1897476"/>
            <a:ext cx="876553" cy="876553"/>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dirty="0">
              <a:solidFill>
                <a:srgbClr val="D4BB76"/>
              </a:solidFill>
              <a:cs typeface="+mn-ea"/>
              <a:sym typeface="+mn-lt"/>
            </a:endParaRPr>
          </a:p>
        </p:txBody>
      </p:sp>
      <p:sp>
        <p:nvSpPr>
          <p:cNvPr id="36" name="空心弧 35"/>
          <p:cNvSpPr/>
          <p:nvPr/>
        </p:nvSpPr>
        <p:spPr>
          <a:xfrm>
            <a:off x="4148883" y="3751666"/>
            <a:ext cx="1413902" cy="1413902"/>
          </a:xfrm>
          <a:prstGeom prst="blockArc">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D4BB76"/>
              </a:solidFill>
              <a:cs typeface="+mn-ea"/>
              <a:sym typeface="+mn-lt"/>
            </a:endParaRPr>
          </a:p>
        </p:txBody>
      </p:sp>
      <p:sp>
        <p:nvSpPr>
          <p:cNvPr id="37" name="饼形 20"/>
          <p:cNvSpPr/>
          <p:nvPr/>
        </p:nvSpPr>
        <p:spPr>
          <a:xfrm>
            <a:off x="4124072" y="3722765"/>
            <a:ext cx="1413902" cy="1413902"/>
          </a:xfrm>
          <a:prstGeom prst="pie">
            <a:avLst/>
          </a:prstGeom>
          <a:solidFill>
            <a:srgbClr val="97C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rgbClr val="D4BB76"/>
              </a:solidFill>
              <a:cs typeface="+mn-ea"/>
              <a:sym typeface="+mn-lt"/>
            </a:endParaRPr>
          </a:p>
        </p:txBody>
      </p:sp>
      <p:sp>
        <p:nvSpPr>
          <p:cNvPr id="38" name="椭圆 37"/>
          <p:cNvSpPr/>
          <p:nvPr/>
        </p:nvSpPr>
        <p:spPr>
          <a:xfrm>
            <a:off x="4392747" y="3991439"/>
            <a:ext cx="876553" cy="876553"/>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D4BB76"/>
              </a:solidFill>
              <a:cs typeface="+mn-ea"/>
              <a:sym typeface="+mn-lt"/>
            </a:endParaRPr>
          </a:p>
        </p:txBody>
      </p:sp>
      <p:sp>
        <p:nvSpPr>
          <p:cNvPr id="39" name="椭圆 38"/>
          <p:cNvSpPr/>
          <p:nvPr/>
        </p:nvSpPr>
        <p:spPr>
          <a:xfrm>
            <a:off x="8555469" y="3751666"/>
            <a:ext cx="1413902" cy="1413902"/>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D4BB76"/>
              </a:solidFill>
              <a:cs typeface="+mn-ea"/>
              <a:sym typeface="+mn-lt"/>
            </a:endParaRPr>
          </a:p>
        </p:txBody>
      </p:sp>
      <p:sp>
        <p:nvSpPr>
          <p:cNvPr id="40" name="饼形 27"/>
          <p:cNvSpPr/>
          <p:nvPr/>
        </p:nvSpPr>
        <p:spPr>
          <a:xfrm>
            <a:off x="8580280" y="3747443"/>
            <a:ext cx="1413902" cy="1413902"/>
          </a:xfrm>
          <a:prstGeom prst="blockArc">
            <a:avLst/>
          </a:prstGeom>
          <a:solidFill>
            <a:srgbClr val="297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D4BB76"/>
              </a:solidFill>
              <a:cs typeface="+mn-ea"/>
              <a:sym typeface="+mn-lt"/>
            </a:endParaRPr>
          </a:p>
        </p:txBody>
      </p:sp>
      <p:sp>
        <p:nvSpPr>
          <p:cNvPr id="41" name="椭圆 40"/>
          <p:cNvSpPr/>
          <p:nvPr/>
        </p:nvSpPr>
        <p:spPr>
          <a:xfrm>
            <a:off x="8848954" y="4070826"/>
            <a:ext cx="876553" cy="876553"/>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D4BB76"/>
              </a:solidFill>
              <a:cs typeface="+mn-ea"/>
              <a:sym typeface="+mn-lt"/>
            </a:endParaRPr>
          </a:p>
        </p:txBody>
      </p:sp>
      <p:sp>
        <p:nvSpPr>
          <p:cNvPr id="42" name="矩形 41"/>
          <p:cNvSpPr/>
          <p:nvPr/>
        </p:nvSpPr>
        <p:spPr>
          <a:xfrm>
            <a:off x="2276355" y="2162627"/>
            <a:ext cx="1032286" cy="369332"/>
          </a:xfrm>
          <a:prstGeom prst="rect">
            <a:avLst/>
          </a:prstGeom>
        </p:spPr>
        <p:txBody>
          <a:bodyPr wrap="square">
            <a:spAutoFit/>
          </a:bodyPr>
          <a:lstStyle/>
          <a:p>
            <a:pPr algn="ctr"/>
            <a:r>
              <a:rPr lang="en-US" altLang="zh-CN" sz="1800" b="1" dirty="0">
                <a:solidFill>
                  <a:schemeClr val="tx1">
                    <a:lumMod val="95000"/>
                    <a:lumOff val="5000"/>
                  </a:schemeClr>
                </a:solidFill>
                <a:cs typeface="+mn-ea"/>
                <a:sym typeface="+mn-lt"/>
              </a:rPr>
              <a:t>01%</a:t>
            </a:r>
            <a:endParaRPr lang="zh-CN" altLang="en-US" sz="1800" b="1" dirty="0">
              <a:solidFill>
                <a:schemeClr val="tx1">
                  <a:lumMod val="95000"/>
                  <a:lumOff val="5000"/>
                </a:schemeClr>
              </a:solidFill>
              <a:cs typeface="+mn-ea"/>
              <a:sym typeface="+mn-lt"/>
            </a:endParaRPr>
          </a:p>
        </p:txBody>
      </p:sp>
      <p:sp>
        <p:nvSpPr>
          <p:cNvPr id="43" name="矩形 42"/>
          <p:cNvSpPr/>
          <p:nvPr/>
        </p:nvSpPr>
        <p:spPr>
          <a:xfrm>
            <a:off x="6233158" y="2149274"/>
            <a:ext cx="1032286" cy="369332"/>
          </a:xfrm>
          <a:prstGeom prst="rect">
            <a:avLst/>
          </a:prstGeom>
        </p:spPr>
        <p:txBody>
          <a:bodyPr wrap="square">
            <a:spAutoFit/>
          </a:bodyPr>
          <a:lstStyle/>
          <a:p>
            <a:pPr algn="ctr"/>
            <a:r>
              <a:rPr lang="en-US" altLang="zh-CN" b="1" dirty="0">
                <a:solidFill>
                  <a:schemeClr val="tx1">
                    <a:lumMod val="95000"/>
                    <a:lumOff val="5000"/>
                  </a:schemeClr>
                </a:solidFill>
                <a:cs typeface="+mn-ea"/>
                <a:sym typeface="+mn-lt"/>
              </a:rPr>
              <a:t>02%</a:t>
            </a:r>
            <a:endParaRPr lang="zh-CN" altLang="en-US" b="1" dirty="0">
              <a:solidFill>
                <a:schemeClr val="tx1">
                  <a:lumMod val="95000"/>
                  <a:lumOff val="5000"/>
                </a:schemeClr>
              </a:solidFill>
              <a:cs typeface="+mn-ea"/>
              <a:sym typeface="+mn-lt"/>
            </a:endParaRPr>
          </a:p>
        </p:txBody>
      </p:sp>
      <p:sp>
        <p:nvSpPr>
          <p:cNvPr id="44" name="矩形 43"/>
          <p:cNvSpPr/>
          <p:nvPr/>
        </p:nvSpPr>
        <p:spPr>
          <a:xfrm>
            <a:off x="4314880" y="4273951"/>
            <a:ext cx="1032286" cy="369332"/>
          </a:xfrm>
          <a:prstGeom prst="rect">
            <a:avLst/>
          </a:prstGeom>
        </p:spPr>
        <p:txBody>
          <a:bodyPr wrap="square">
            <a:spAutoFit/>
          </a:bodyPr>
          <a:lstStyle/>
          <a:p>
            <a:pPr algn="ctr"/>
            <a:r>
              <a:rPr lang="en-US" altLang="zh-CN" b="1" dirty="0">
                <a:solidFill>
                  <a:schemeClr val="tx1">
                    <a:lumMod val="95000"/>
                    <a:lumOff val="5000"/>
                  </a:schemeClr>
                </a:solidFill>
                <a:cs typeface="+mn-ea"/>
                <a:sym typeface="+mn-lt"/>
              </a:rPr>
              <a:t>03%</a:t>
            </a:r>
            <a:endParaRPr lang="zh-CN" altLang="en-US" b="1" dirty="0">
              <a:solidFill>
                <a:schemeClr val="tx1">
                  <a:lumMod val="95000"/>
                  <a:lumOff val="5000"/>
                </a:schemeClr>
              </a:solidFill>
              <a:cs typeface="+mn-ea"/>
              <a:sym typeface="+mn-lt"/>
            </a:endParaRPr>
          </a:p>
        </p:txBody>
      </p:sp>
      <p:sp>
        <p:nvSpPr>
          <p:cNvPr id="45" name="矩形 44"/>
          <p:cNvSpPr/>
          <p:nvPr/>
        </p:nvSpPr>
        <p:spPr>
          <a:xfrm>
            <a:off x="8802736" y="4353337"/>
            <a:ext cx="1032286" cy="369332"/>
          </a:xfrm>
          <a:prstGeom prst="rect">
            <a:avLst/>
          </a:prstGeom>
        </p:spPr>
        <p:txBody>
          <a:bodyPr wrap="square">
            <a:spAutoFit/>
          </a:bodyPr>
          <a:lstStyle/>
          <a:p>
            <a:pPr algn="ctr"/>
            <a:r>
              <a:rPr lang="en-US" altLang="zh-CN" b="1" dirty="0">
                <a:solidFill>
                  <a:schemeClr val="tx1">
                    <a:lumMod val="95000"/>
                    <a:lumOff val="5000"/>
                  </a:schemeClr>
                </a:solidFill>
                <a:cs typeface="+mn-ea"/>
                <a:sym typeface="+mn-lt"/>
              </a:rPr>
              <a:t>04%</a:t>
            </a:r>
            <a:endParaRPr lang="zh-CN" altLang="en-US" b="1" dirty="0">
              <a:solidFill>
                <a:schemeClr val="tx1">
                  <a:lumMod val="95000"/>
                  <a:lumOff val="5000"/>
                </a:schemeClr>
              </a:solidFill>
              <a:cs typeface="+mn-ea"/>
              <a:sym typeface="+mn-lt"/>
            </a:endParaRPr>
          </a:p>
        </p:txBody>
      </p:sp>
      <p:grpSp>
        <p:nvGrpSpPr>
          <p:cNvPr id="46" name="组合 45"/>
          <p:cNvGrpSpPr/>
          <p:nvPr/>
        </p:nvGrpSpPr>
        <p:grpSpPr>
          <a:xfrm>
            <a:off x="1745879" y="3685170"/>
            <a:ext cx="2112435" cy="1376386"/>
            <a:chOff x="8548025" y="1347446"/>
            <a:chExt cx="2816580" cy="1835180"/>
          </a:xfrm>
        </p:grpSpPr>
        <p:sp>
          <p:nvSpPr>
            <p:cNvPr id="47" name="矩形 46"/>
            <p:cNvSpPr/>
            <p:nvPr/>
          </p:nvSpPr>
          <p:spPr>
            <a:xfrm>
              <a:off x="8548025" y="1766855"/>
              <a:ext cx="2816580" cy="141577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48" name="矩形 47"/>
            <p:cNvSpPr/>
            <p:nvPr/>
          </p:nvSpPr>
          <p:spPr>
            <a:xfrm>
              <a:off x="8558640"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49" name="组合 48"/>
          <p:cNvGrpSpPr/>
          <p:nvPr/>
        </p:nvGrpSpPr>
        <p:grpSpPr>
          <a:xfrm>
            <a:off x="3794940" y="1732390"/>
            <a:ext cx="2113074" cy="1400383"/>
            <a:chOff x="8547172" y="1315450"/>
            <a:chExt cx="2817431" cy="1867176"/>
          </a:xfrm>
        </p:grpSpPr>
        <p:sp>
          <p:nvSpPr>
            <p:cNvPr id="50" name="矩形 49"/>
            <p:cNvSpPr/>
            <p:nvPr/>
          </p:nvSpPr>
          <p:spPr>
            <a:xfrm>
              <a:off x="8548025" y="1766855"/>
              <a:ext cx="2816578" cy="141577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51" name="矩形 50"/>
            <p:cNvSpPr/>
            <p:nvPr/>
          </p:nvSpPr>
          <p:spPr>
            <a:xfrm>
              <a:off x="8547172" y="1315450"/>
              <a:ext cx="2126525"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52" name="组合 51"/>
          <p:cNvGrpSpPr/>
          <p:nvPr/>
        </p:nvGrpSpPr>
        <p:grpSpPr>
          <a:xfrm>
            <a:off x="8206202" y="1776889"/>
            <a:ext cx="2112436" cy="1376386"/>
            <a:chOff x="8548024" y="1347446"/>
            <a:chExt cx="2816581" cy="1835180"/>
          </a:xfrm>
        </p:grpSpPr>
        <p:sp>
          <p:nvSpPr>
            <p:cNvPr id="53" name="矩形 52"/>
            <p:cNvSpPr/>
            <p:nvPr/>
          </p:nvSpPr>
          <p:spPr>
            <a:xfrm>
              <a:off x="8548025" y="1766855"/>
              <a:ext cx="2816580" cy="141577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54" name="矩形 53"/>
            <p:cNvSpPr/>
            <p:nvPr/>
          </p:nvSpPr>
          <p:spPr>
            <a:xfrm>
              <a:off x="8548024" y="1347446"/>
              <a:ext cx="2139614"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55" name="组合 54"/>
          <p:cNvGrpSpPr/>
          <p:nvPr/>
        </p:nvGrpSpPr>
        <p:grpSpPr>
          <a:xfrm>
            <a:off x="6015315" y="3869836"/>
            <a:ext cx="2112436" cy="1373148"/>
            <a:chOff x="8548024" y="1351763"/>
            <a:chExt cx="2816581" cy="1830864"/>
          </a:xfrm>
        </p:grpSpPr>
        <p:sp>
          <p:nvSpPr>
            <p:cNvPr id="56" name="矩形 55"/>
            <p:cNvSpPr/>
            <p:nvPr/>
          </p:nvSpPr>
          <p:spPr>
            <a:xfrm>
              <a:off x="8548025" y="1766855"/>
              <a:ext cx="2816580" cy="1415772"/>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57" name="矩形 56"/>
            <p:cNvSpPr/>
            <p:nvPr/>
          </p:nvSpPr>
          <p:spPr>
            <a:xfrm>
              <a:off x="8548024" y="1351763"/>
              <a:ext cx="2816580" cy="492443"/>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sp>
        <p:nvSpPr>
          <p:cNvPr id="34"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04 </a:t>
            </a:r>
            <a:r>
              <a:rPr lang="zh-CN" altLang="en-US" sz="2400" dirty="0">
                <a:solidFill>
                  <a:srgbClr val="297949"/>
                </a:solidFill>
                <a:latin typeface="+mn-lt"/>
                <a:ea typeface="+mn-ea"/>
                <a:cs typeface="+mn-ea"/>
                <a:sym typeface="+mn-lt"/>
              </a:rPr>
              <a:t>活动效果展望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21" presetClass="entr" presetSubtype="1" fill="hold" grpId="0" nodeType="withEffect">
                                  <p:stCondLst>
                                    <p:cond delay="500"/>
                                  </p:stCondLst>
                                  <p:childTnLst>
                                    <p:set>
                                      <p:cBhvr>
                                        <p:cTn id="26" dur="1" fill="hold">
                                          <p:stCondLst>
                                            <p:cond delay="0"/>
                                          </p:stCondLst>
                                        </p:cTn>
                                        <p:tgtEl>
                                          <p:spTgt spid="29"/>
                                        </p:tgtEl>
                                        <p:attrNameLst>
                                          <p:attrName>style.visibility</p:attrName>
                                        </p:attrNameLst>
                                      </p:cBhvr>
                                      <p:to>
                                        <p:strVal val="visible"/>
                                      </p:to>
                                    </p:set>
                                    <p:animEffect transition="in" filter="wheel(1)">
                                      <p:cBhvr>
                                        <p:cTn id="27" dur="1000"/>
                                        <p:tgtEl>
                                          <p:spTgt spid="29"/>
                                        </p:tgtEl>
                                      </p:cBhvr>
                                    </p:animEffect>
                                  </p:childTnLst>
                                </p:cTn>
                              </p:par>
                              <p:par>
                                <p:cTn id="28" presetID="21" presetClass="entr" presetSubtype="1"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wheel(1)">
                                      <p:cBhvr>
                                        <p:cTn id="30" dur="1000"/>
                                        <p:tgtEl>
                                          <p:spTgt spid="33"/>
                                        </p:tgtEl>
                                      </p:cBhvr>
                                    </p:animEffect>
                                  </p:childTnLst>
                                </p:cTn>
                              </p:par>
                              <p:par>
                                <p:cTn id="31" presetID="21" presetClass="entr" presetSubtype="1" fill="hold" grpId="0" nodeType="with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wheel(1)">
                                      <p:cBhvr>
                                        <p:cTn id="33" dur="1000"/>
                                        <p:tgtEl>
                                          <p:spTgt spid="37"/>
                                        </p:tgtEl>
                                      </p:cBhvr>
                                    </p:animEffect>
                                  </p:childTnLst>
                                </p:cTn>
                              </p:par>
                              <p:par>
                                <p:cTn id="34" presetID="21" presetClass="entr" presetSubtype="1"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wheel(1)">
                                      <p:cBhvr>
                                        <p:cTn id="36" dur="1000"/>
                                        <p:tgtEl>
                                          <p:spTgt spid="40"/>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fltVal val="0"/>
                                          </p:val>
                                        </p:tav>
                                        <p:tav tm="100000">
                                          <p:val>
                                            <p:strVal val="#ppt_h"/>
                                          </p:val>
                                        </p:tav>
                                      </p:tavLst>
                                    </p:anim>
                                    <p:animEffect transition="in" filter="fade">
                                      <p:cBhvr>
                                        <p:cTn id="71" dur="500"/>
                                        <p:tgtEl>
                                          <p:spTgt spid="45"/>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1000"/>
                                        <p:tgtEl>
                                          <p:spTgt spid="46"/>
                                        </p:tgtEl>
                                      </p:cBhvr>
                                    </p:animEffect>
                                  </p:childTnLst>
                                </p:cTn>
                              </p:par>
                              <p:par>
                                <p:cTn id="81" presetID="22" presetClass="entr" presetSubtype="8"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1000"/>
                                        <p:tgtEl>
                                          <p:spTgt spid="49"/>
                                        </p:tgtEl>
                                      </p:cBhvr>
                                    </p:animEffect>
                                  </p:childTnLst>
                                </p:cTn>
                              </p:par>
                              <p:par>
                                <p:cTn id="84" presetID="22" presetClass="entr" presetSubtype="8"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1000"/>
                                        <p:tgtEl>
                                          <p:spTgt spid="55"/>
                                        </p:tgtEl>
                                      </p:cBhvr>
                                    </p:animEffect>
                                  </p:childTnLst>
                                </p:cTn>
                              </p:par>
                              <p:par>
                                <p:cTn id="87" presetID="22" presetClass="entr" presetSubtype="8"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3"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a:stretch>
            <a:fillRect/>
          </a:stretch>
        </p:blipFill>
        <p:spPr>
          <a:xfrm>
            <a:off x="0" y="-3631"/>
            <a:ext cx="2452914" cy="1289897"/>
          </a:xfrm>
          <a:prstGeom prst="rect">
            <a:avLst/>
          </a:prstGeom>
        </p:spPr>
      </p:pic>
      <p:pic>
        <p:nvPicPr>
          <p:cNvPr id="20" name="图片 19"/>
          <p:cNvPicPr>
            <a:picLocks noChangeAspect="1"/>
          </p:cNvPicPr>
          <p:nvPr/>
        </p:nvPicPr>
        <p:blipFill rotWithShape="1">
          <a:blip r:embed="rId4" cstate="screen"/>
          <a:srcRect/>
          <a:stretch>
            <a:fillRect/>
          </a:stretch>
        </p:blipFill>
        <p:spPr>
          <a:xfrm>
            <a:off x="0" y="1644337"/>
            <a:ext cx="1893186" cy="1215574"/>
          </a:xfrm>
          <a:prstGeom prst="rect">
            <a:avLst/>
          </a:prstGeom>
        </p:spPr>
      </p:pic>
      <p:pic>
        <p:nvPicPr>
          <p:cNvPr id="30" name="图片 29"/>
          <p:cNvPicPr>
            <a:picLocks noChangeAspect="1"/>
          </p:cNvPicPr>
          <p:nvPr/>
        </p:nvPicPr>
        <p:blipFill rotWithShape="1">
          <a:blip r:embed="rId5" cstate="screen"/>
          <a:srcRect/>
          <a:stretch>
            <a:fillRect/>
          </a:stretch>
        </p:blipFill>
        <p:spPr>
          <a:xfrm>
            <a:off x="5950856" y="181837"/>
            <a:ext cx="6241143" cy="6160906"/>
          </a:xfrm>
          <a:prstGeom prst="rect">
            <a:avLst/>
          </a:prstGeom>
        </p:spPr>
      </p:pic>
      <p:grpSp>
        <p:nvGrpSpPr>
          <p:cNvPr id="33" name="组合 32"/>
          <p:cNvGrpSpPr/>
          <p:nvPr/>
        </p:nvGrpSpPr>
        <p:grpSpPr>
          <a:xfrm>
            <a:off x="6632403" y="2093940"/>
            <a:ext cx="4657882" cy="2209700"/>
            <a:chOff x="6765923" y="1314550"/>
            <a:chExt cx="4657882" cy="2209700"/>
          </a:xfrm>
        </p:grpSpPr>
        <p:sp>
          <p:nvSpPr>
            <p:cNvPr id="34" name="文本框 33"/>
            <p:cNvSpPr txBox="1"/>
            <p:nvPr/>
          </p:nvSpPr>
          <p:spPr>
            <a:xfrm>
              <a:off x="6905625" y="1314550"/>
              <a:ext cx="4378478" cy="1107996"/>
            </a:xfrm>
            <a:prstGeom prst="rect">
              <a:avLst/>
            </a:prstGeom>
            <a:noFill/>
          </p:spPr>
          <p:txBody>
            <a:bodyPr wrap="square" rtlCol="0">
              <a:spAutoFit/>
            </a:bodyPr>
            <a:lstStyle/>
            <a:p>
              <a:pPr algn="dist"/>
              <a:r>
                <a:rPr lang="zh-CN" altLang="en-US" sz="6600" b="1" dirty="0">
                  <a:solidFill>
                    <a:srgbClr val="297949"/>
                  </a:solidFill>
                  <a:cs typeface="+mn-ea"/>
                  <a:sym typeface="+mn-lt"/>
                </a:rPr>
                <a:t>谢谢观看</a:t>
              </a:r>
            </a:p>
          </p:txBody>
        </p:sp>
        <p:cxnSp>
          <p:nvCxnSpPr>
            <p:cNvPr id="36" name="直接连接符 35"/>
            <p:cNvCxnSpPr/>
            <p:nvPr/>
          </p:nvCxnSpPr>
          <p:spPr>
            <a:xfrm>
              <a:off x="6765923" y="1619250"/>
              <a:ext cx="0" cy="1905000"/>
            </a:xfrm>
            <a:prstGeom prst="line">
              <a:avLst/>
            </a:prstGeom>
            <a:ln w="12700">
              <a:solidFill>
                <a:srgbClr val="2979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937382" y="2319976"/>
              <a:ext cx="4486423" cy="787523"/>
            </a:xfrm>
            <a:prstGeom prst="rect">
              <a:avLst/>
            </a:prstGeom>
            <a:noFill/>
          </p:spPr>
          <p:txBody>
            <a:bodyPr wrap="square" rtlCol="0">
              <a:spAutoFit/>
            </a:bodyPr>
            <a:lstStyle/>
            <a:p>
              <a:pPr>
                <a:lnSpc>
                  <a:spcPct val="150000"/>
                </a:lnSpc>
              </a:pPr>
              <a:r>
                <a:rPr lang="en-US" altLang="zh-CN" sz="1600" dirty="0">
                  <a:solidFill>
                    <a:srgbClr val="297949"/>
                  </a:solidFill>
                  <a:cs typeface="+mn-ea"/>
                  <a:sym typeface="+mn-lt"/>
                </a:rPr>
                <a:t>Double-click here to add your text message content Double-click here to add your text</a:t>
              </a:r>
              <a:endParaRPr lang="zh-CN" altLang="en-US" sz="1600" dirty="0">
                <a:solidFill>
                  <a:srgbClr val="297949"/>
                </a:solidFill>
                <a:cs typeface="+mn-ea"/>
                <a:sym typeface="+mn-lt"/>
              </a:endParaRPr>
            </a:p>
          </p:txBody>
        </p:sp>
      </p:grpSp>
      <p:pic>
        <p:nvPicPr>
          <p:cNvPr id="21" name="图片 20"/>
          <p:cNvPicPr>
            <a:picLocks noChangeAspect="1"/>
          </p:cNvPicPr>
          <p:nvPr/>
        </p:nvPicPr>
        <p:blipFill rotWithShape="1">
          <a:blip r:embed="rId6" cstate="screen"/>
          <a:srcRect/>
          <a:stretch>
            <a:fillRect/>
          </a:stretch>
        </p:blipFill>
        <p:spPr>
          <a:xfrm flipH="1">
            <a:off x="8755334" y="4916771"/>
            <a:ext cx="3923449" cy="1963997"/>
          </a:xfrm>
          <a:prstGeom prst="rect">
            <a:avLst/>
          </a:prstGeom>
        </p:spPr>
      </p:pic>
      <p:pic>
        <p:nvPicPr>
          <p:cNvPr id="14" name="图片 13"/>
          <p:cNvPicPr>
            <a:picLocks noChangeAspect="1"/>
          </p:cNvPicPr>
          <p:nvPr/>
        </p:nvPicPr>
        <p:blipFill>
          <a:blip r:embed="rId7" cstate="screen"/>
          <a:srcRect/>
          <a:stretch>
            <a:fillRect/>
          </a:stretch>
        </p:blipFill>
        <p:spPr>
          <a:xfrm>
            <a:off x="0" y="1504637"/>
            <a:ext cx="7534142" cy="5625638"/>
          </a:xfrm>
          <a:prstGeom prst="rect">
            <a:avLst/>
          </a:prstGeom>
        </p:spPr>
      </p:pic>
      <p:pic>
        <p:nvPicPr>
          <p:cNvPr id="16" name="图片 15"/>
          <p:cNvPicPr>
            <a:picLocks noChangeAspect="1"/>
          </p:cNvPicPr>
          <p:nvPr/>
        </p:nvPicPr>
        <p:blipFill>
          <a:blip r:embed="rId8" cstate="screen"/>
          <a:stretch>
            <a:fillRect/>
          </a:stretch>
        </p:blipFill>
        <p:spPr>
          <a:xfrm>
            <a:off x="7096922" y="214381"/>
            <a:ext cx="2133604" cy="2133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9C69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0" y="-3631"/>
            <a:ext cx="2452914" cy="1289897"/>
          </a:xfrm>
          <a:prstGeom prst="rect">
            <a:avLst/>
          </a:prstGeom>
        </p:spPr>
      </p:pic>
      <p:pic>
        <p:nvPicPr>
          <p:cNvPr id="15" name="图片 14"/>
          <p:cNvPicPr>
            <a:picLocks noChangeAspect="1"/>
          </p:cNvPicPr>
          <p:nvPr/>
        </p:nvPicPr>
        <p:blipFill rotWithShape="1">
          <a:blip r:embed="rId4" cstate="screen"/>
          <a:srcRect/>
          <a:stretch>
            <a:fillRect/>
          </a:stretch>
        </p:blipFill>
        <p:spPr>
          <a:xfrm>
            <a:off x="5950856" y="181837"/>
            <a:ext cx="6241143" cy="6160906"/>
          </a:xfrm>
          <a:prstGeom prst="rect">
            <a:avLst/>
          </a:prstGeom>
        </p:spPr>
      </p:pic>
      <p:pic>
        <p:nvPicPr>
          <p:cNvPr id="2" name="图片 1"/>
          <p:cNvPicPr>
            <a:picLocks noChangeAspect="1"/>
          </p:cNvPicPr>
          <p:nvPr/>
        </p:nvPicPr>
        <p:blipFill>
          <a:blip r:embed="rId5" cstate="screen"/>
          <a:srcRect/>
          <a:stretch>
            <a:fillRect/>
          </a:stretch>
        </p:blipFill>
        <p:spPr>
          <a:xfrm>
            <a:off x="1498974" y="1015524"/>
            <a:ext cx="4766541" cy="4919070"/>
          </a:xfrm>
          <a:prstGeom prst="rect">
            <a:avLst/>
          </a:prstGeom>
        </p:spPr>
      </p:pic>
      <p:pic>
        <p:nvPicPr>
          <p:cNvPr id="13" name="图片 12"/>
          <p:cNvPicPr>
            <a:picLocks noChangeAspect="1"/>
          </p:cNvPicPr>
          <p:nvPr/>
        </p:nvPicPr>
        <p:blipFill>
          <a:blip r:embed="rId6" cstate="screen"/>
          <a:srcRect/>
          <a:stretch>
            <a:fillRect/>
          </a:stretch>
        </p:blipFill>
        <p:spPr>
          <a:xfrm>
            <a:off x="7168327" y="1350565"/>
            <a:ext cx="1215574" cy="1215574"/>
          </a:xfrm>
          <a:prstGeom prst="rect">
            <a:avLst/>
          </a:prstGeom>
        </p:spPr>
      </p:pic>
      <p:sp>
        <p:nvSpPr>
          <p:cNvPr id="16" name="文本框 30"/>
          <p:cNvSpPr txBox="1">
            <a:spLocks noChangeArrowheads="1"/>
          </p:cNvSpPr>
          <p:nvPr/>
        </p:nvSpPr>
        <p:spPr bwMode="auto">
          <a:xfrm>
            <a:off x="5950856" y="2644062"/>
            <a:ext cx="4128053" cy="830997"/>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zh-CN" altLang="en-US" sz="4800" spc="300" dirty="0">
                <a:solidFill>
                  <a:srgbClr val="297949"/>
                </a:solidFill>
                <a:latin typeface="+mn-lt"/>
                <a:ea typeface="+mn-ea"/>
                <a:cs typeface="+mn-ea"/>
                <a:sym typeface="+mn-lt"/>
              </a:rPr>
              <a:t>活动内容概述</a:t>
            </a:r>
          </a:p>
        </p:txBody>
      </p:sp>
      <p:sp>
        <p:nvSpPr>
          <p:cNvPr id="17" name="矩形 16"/>
          <p:cNvSpPr/>
          <p:nvPr/>
        </p:nvSpPr>
        <p:spPr>
          <a:xfrm>
            <a:off x="5972954" y="3551024"/>
            <a:ext cx="4616626" cy="1705403"/>
          </a:xfrm>
          <a:prstGeom prst="rect">
            <a:avLst/>
          </a:prstGeom>
        </p:spPr>
        <p:txBody>
          <a:bodyPr wrap="square">
            <a:spAutoFit/>
            <a:scene3d>
              <a:camera prst="orthographicFront"/>
              <a:lightRig rig="threePt" dir="t"/>
            </a:scene3d>
            <a:sp3d contourW="12700"/>
          </a:bodyPr>
          <a:lstStyle/>
          <a:p>
            <a:pPr>
              <a:lnSpc>
                <a:spcPct val="150000"/>
              </a:lnSpc>
            </a:pPr>
            <a:r>
              <a:rPr lang="en-US" altLang="zh-CN" dirty="0">
                <a:solidFill>
                  <a:srgbClr val="297949"/>
                </a:solidFill>
                <a:cs typeface="+mn-ea"/>
                <a:sym typeface="+mn-lt"/>
              </a:rPr>
              <a:t>Double-click here to add your text message content Double-click here to add your text message content</a:t>
            </a:r>
          </a:p>
          <a:p>
            <a:pPr>
              <a:lnSpc>
                <a:spcPct val="150000"/>
              </a:lnSpc>
            </a:pPr>
            <a:endParaRPr lang="en-US" altLang="zh-CN" dirty="0">
              <a:solidFill>
                <a:srgbClr val="297949"/>
              </a:solidFill>
              <a:cs typeface="+mn-ea"/>
              <a:sym typeface="+mn-lt"/>
            </a:endParaRPr>
          </a:p>
        </p:txBody>
      </p:sp>
      <p:sp>
        <p:nvSpPr>
          <p:cNvPr id="20" name="文本框 30"/>
          <p:cNvSpPr txBox="1">
            <a:spLocks noChangeArrowheads="1"/>
          </p:cNvSpPr>
          <p:nvPr/>
        </p:nvSpPr>
        <p:spPr bwMode="auto">
          <a:xfrm>
            <a:off x="3009573" y="2566139"/>
            <a:ext cx="2002471" cy="1862048"/>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11500" dirty="0">
                <a:solidFill>
                  <a:srgbClr val="297949"/>
                </a:solidFill>
                <a:latin typeface="+mn-lt"/>
                <a:ea typeface="+mn-ea"/>
                <a:cs typeface="+mn-ea"/>
                <a:sym typeface="+mn-lt"/>
              </a:rPr>
              <a:t>01</a:t>
            </a:r>
            <a:endParaRPr lang="zh-CN" altLang="en-US" sz="11500" dirty="0">
              <a:solidFill>
                <a:srgbClr val="297949"/>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800" decel="100000"/>
                                        <p:tgtEl>
                                          <p:spTgt spid="16"/>
                                        </p:tgtEl>
                                      </p:cBhvr>
                                    </p:animEffect>
                                    <p:anim calcmode="lin" valueType="num">
                                      <p:cBhvr>
                                        <p:cTn id="12" dur="800" decel="100000" fill="hold"/>
                                        <p:tgtEl>
                                          <p:spTgt spid="16"/>
                                        </p:tgtEl>
                                        <p:attrNameLst>
                                          <p:attrName>style.rotation</p:attrName>
                                        </p:attrNameLst>
                                      </p:cBhvr>
                                      <p:tavLst>
                                        <p:tav tm="0">
                                          <p:val>
                                            <p:fltVal val="-90"/>
                                          </p:val>
                                        </p:tav>
                                        <p:tav tm="100000">
                                          <p:val>
                                            <p:fltVal val="0"/>
                                          </p:val>
                                        </p:tav>
                                      </p:tavLst>
                                    </p:anim>
                                    <p:anim calcmode="lin" valueType="num">
                                      <p:cBhvr>
                                        <p:cTn id="13" dur="800" decel="100000" fill="hold"/>
                                        <p:tgtEl>
                                          <p:spTgt spid="16"/>
                                        </p:tgtEl>
                                        <p:attrNameLst>
                                          <p:attrName>ppt_x</p:attrName>
                                        </p:attrNameLst>
                                      </p:cBhvr>
                                      <p:tavLst>
                                        <p:tav tm="0">
                                          <p:val>
                                            <p:strVal val="#ppt_x+0.4"/>
                                          </p:val>
                                        </p:tav>
                                        <p:tav tm="100000">
                                          <p:val>
                                            <p:strVal val="#ppt_x-0.05"/>
                                          </p:val>
                                        </p:tav>
                                      </p:tavLst>
                                    </p:anim>
                                    <p:anim calcmode="lin" valueType="num">
                                      <p:cBhvr>
                                        <p:cTn id="14" dur="800" decel="100000" fill="hold"/>
                                        <p:tgtEl>
                                          <p:spTgt spid="1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 calcmode="lin" valueType="num">
                                      <p:cBhvr>
                                        <p:cTn id="22" dur="500" fill="hold"/>
                                        <p:tgtEl>
                                          <p:spTgt spid="17"/>
                                        </p:tgtEl>
                                        <p:attrNameLst>
                                          <p:attrName>style.rotation</p:attrName>
                                        </p:attrNameLst>
                                      </p:cBhvr>
                                      <p:tavLst>
                                        <p:tav tm="0">
                                          <p:val>
                                            <p:fltVal val="360"/>
                                          </p:val>
                                        </p:tav>
                                        <p:tav tm="100000">
                                          <p:val>
                                            <p:fltVal val="0"/>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111"/>
          <p:cNvGrpSpPr/>
          <p:nvPr/>
        </p:nvGrpSpPr>
        <p:grpSpPr>
          <a:xfrm>
            <a:off x="3248427" y="1782457"/>
            <a:ext cx="3012346" cy="1015133"/>
            <a:chOff x="8548025" y="1347446"/>
            <a:chExt cx="4016461" cy="1353510"/>
          </a:xfrm>
        </p:grpSpPr>
        <p:sp>
          <p:nvSpPr>
            <p:cNvPr id="113" name="矩形 112"/>
            <p:cNvSpPr/>
            <p:nvPr/>
          </p:nvSpPr>
          <p:spPr>
            <a:xfrm>
              <a:off x="8548025" y="1766855"/>
              <a:ext cx="4016461" cy="93410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114" name="矩形 113"/>
            <p:cNvSpPr/>
            <p:nvPr/>
          </p:nvSpPr>
          <p:spPr>
            <a:xfrm>
              <a:off x="8558640"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115" name="组合 114"/>
          <p:cNvGrpSpPr/>
          <p:nvPr/>
        </p:nvGrpSpPr>
        <p:grpSpPr>
          <a:xfrm>
            <a:off x="3248628" y="3150379"/>
            <a:ext cx="3012346" cy="1015133"/>
            <a:chOff x="8548025" y="1347446"/>
            <a:chExt cx="4016461" cy="1353510"/>
          </a:xfrm>
        </p:grpSpPr>
        <p:sp>
          <p:nvSpPr>
            <p:cNvPr id="116" name="矩形 115"/>
            <p:cNvSpPr/>
            <p:nvPr/>
          </p:nvSpPr>
          <p:spPr>
            <a:xfrm>
              <a:off x="8548025" y="1766855"/>
              <a:ext cx="4016461" cy="93410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117" name="矩形 116"/>
            <p:cNvSpPr/>
            <p:nvPr/>
          </p:nvSpPr>
          <p:spPr>
            <a:xfrm>
              <a:off x="8558640"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118" name="组合 117"/>
          <p:cNvGrpSpPr/>
          <p:nvPr/>
        </p:nvGrpSpPr>
        <p:grpSpPr>
          <a:xfrm>
            <a:off x="3293412" y="4520527"/>
            <a:ext cx="3012346" cy="1015133"/>
            <a:chOff x="8548025" y="1347446"/>
            <a:chExt cx="4016461" cy="1353510"/>
          </a:xfrm>
        </p:grpSpPr>
        <p:sp>
          <p:nvSpPr>
            <p:cNvPr id="119" name="矩形 118"/>
            <p:cNvSpPr/>
            <p:nvPr/>
          </p:nvSpPr>
          <p:spPr>
            <a:xfrm>
              <a:off x="8548025" y="1766855"/>
              <a:ext cx="4016461" cy="93410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120" name="矩形 119"/>
            <p:cNvSpPr/>
            <p:nvPr/>
          </p:nvSpPr>
          <p:spPr>
            <a:xfrm>
              <a:off x="8558640"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sp>
        <p:nvSpPr>
          <p:cNvPr id="121" name="Freeform 45"/>
          <p:cNvSpPr>
            <a:spLocks noEditPoints="1"/>
          </p:cNvSpPr>
          <p:nvPr/>
        </p:nvSpPr>
        <p:spPr bwMode="auto">
          <a:xfrm>
            <a:off x="2488809" y="2048654"/>
            <a:ext cx="534988" cy="444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297949"/>
          </a:solidFill>
          <a:ln>
            <a:noFill/>
          </a:ln>
        </p:spPr>
        <p:txBody>
          <a:bodyPr lIns="68580" tIns="34290" rIns="68580" bIns="34290"/>
          <a:lstStyle/>
          <a:p>
            <a:pPr eaLnBrk="1" fontAlgn="auto" hangingPunct="1">
              <a:spcBef>
                <a:spcPts val="0"/>
              </a:spcBef>
              <a:spcAft>
                <a:spcPts val="0"/>
              </a:spcAft>
              <a:defRPr/>
            </a:pPr>
            <a:endParaRPr lang="id-ID" sz="1350">
              <a:cs typeface="+mn-ea"/>
              <a:sym typeface="+mn-lt"/>
            </a:endParaRPr>
          </a:p>
        </p:txBody>
      </p:sp>
      <p:sp>
        <p:nvSpPr>
          <p:cNvPr id="122" name="Freeform 56"/>
          <p:cNvSpPr>
            <a:spLocks noEditPoints="1"/>
          </p:cNvSpPr>
          <p:nvPr/>
        </p:nvSpPr>
        <p:spPr bwMode="auto">
          <a:xfrm>
            <a:off x="2474862" y="3227137"/>
            <a:ext cx="598207" cy="6511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297949"/>
          </a:solidFill>
          <a:ln>
            <a:noFill/>
          </a:ln>
        </p:spPr>
        <p:txBody>
          <a:bodyPr lIns="68580" tIns="34290" rIns="68580" bIns="34290"/>
          <a:lstStyle/>
          <a:p>
            <a:pPr eaLnBrk="1" fontAlgn="auto" hangingPunct="1">
              <a:spcBef>
                <a:spcPts val="0"/>
              </a:spcBef>
              <a:spcAft>
                <a:spcPts val="0"/>
              </a:spcAft>
              <a:defRPr/>
            </a:pPr>
            <a:endParaRPr lang="id-ID" sz="1350">
              <a:cs typeface="+mn-ea"/>
              <a:sym typeface="+mn-lt"/>
            </a:endParaRPr>
          </a:p>
        </p:txBody>
      </p:sp>
      <p:sp>
        <p:nvSpPr>
          <p:cNvPr id="124" name="Freeform 74"/>
          <p:cNvSpPr>
            <a:spLocks noEditPoints="1"/>
          </p:cNvSpPr>
          <p:nvPr/>
        </p:nvSpPr>
        <p:spPr bwMode="auto">
          <a:xfrm>
            <a:off x="2580111" y="4863877"/>
            <a:ext cx="404908" cy="494437"/>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297949"/>
          </a:solidFill>
          <a:ln>
            <a:noFill/>
          </a:ln>
        </p:spPr>
        <p:txBody>
          <a:bodyPr lIns="68580" tIns="34290" rIns="68580" bIns="34290"/>
          <a:lstStyle/>
          <a:p>
            <a:pPr eaLnBrk="1" fontAlgn="auto" hangingPunct="1">
              <a:spcBef>
                <a:spcPts val="0"/>
              </a:spcBef>
              <a:spcAft>
                <a:spcPts val="0"/>
              </a:spcAft>
              <a:defRPr/>
            </a:pPr>
            <a:endParaRPr lang="id-ID" sz="1350" dirty="0">
              <a:cs typeface="+mn-ea"/>
              <a:sym typeface="+mn-lt"/>
            </a:endParaRPr>
          </a:p>
        </p:txBody>
      </p:sp>
      <p:sp>
        <p:nvSpPr>
          <p:cNvPr id="127"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01 </a:t>
            </a:r>
            <a:r>
              <a:rPr lang="zh-CN" altLang="en-US" sz="2400" dirty="0">
                <a:solidFill>
                  <a:srgbClr val="297949"/>
                </a:solidFill>
                <a:latin typeface="+mn-lt"/>
                <a:ea typeface="+mn-ea"/>
                <a:cs typeface="+mn-ea"/>
                <a:sym typeface="+mn-lt"/>
              </a:rPr>
              <a:t>活动内容概述</a:t>
            </a:r>
          </a:p>
        </p:txBody>
      </p:sp>
      <p:pic>
        <p:nvPicPr>
          <p:cNvPr id="104" name="图片 103"/>
          <p:cNvPicPr>
            <a:picLocks noChangeAspect="1"/>
          </p:cNvPicPr>
          <p:nvPr/>
        </p:nvPicPr>
        <p:blipFill>
          <a:blip r:embed="rId3" cstate="screen"/>
          <a:stretch>
            <a:fillRect/>
          </a:stretch>
        </p:blipFill>
        <p:spPr>
          <a:xfrm>
            <a:off x="6569166" y="1264172"/>
            <a:ext cx="3426797" cy="40941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1000"/>
                                        <p:tgtEl>
                                          <p:spTgt spid="1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wipe(left)">
                                      <p:cBhvr>
                                        <p:cTn id="11" dur="1000"/>
                                        <p:tgtEl>
                                          <p:spTgt spid="11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wipe(left)">
                                      <p:cBhvr>
                                        <p:cTn id="15"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0406" y="3963274"/>
            <a:ext cx="3193758" cy="2133032"/>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7735257" y="4047035"/>
            <a:ext cx="3193758" cy="2133032"/>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310374" y="2980242"/>
            <a:ext cx="2237365" cy="700576"/>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a:t>
            </a:r>
          </a:p>
        </p:txBody>
      </p:sp>
      <p:sp>
        <p:nvSpPr>
          <p:cNvPr id="4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862852" y="5282828"/>
            <a:ext cx="2237365" cy="700576"/>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a:t>
            </a:r>
          </a:p>
        </p:txBody>
      </p:sp>
      <p:sp>
        <p:nvSpPr>
          <p:cNvPr id="4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442385" y="2810965"/>
            <a:ext cx="2159373" cy="700576"/>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a:t>
            </a:r>
          </a:p>
        </p:txBody>
      </p:sp>
      <p:grpSp>
        <p:nvGrpSpPr>
          <p:cNvPr id="45" name="组合 44"/>
          <p:cNvGrpSpPr/>
          <p:nvPr/>
        </p:nvGrpSpPr>
        <p:grpSpPr>
          <a:xfrm>
            <a:off x="3627903" y="2034696"/>
            <a:ext cx="4683856" cy="2667589"/>
            <a:chOff x="3627903" y="1710846"/>
            <a:chExt cx="4683856" cy="2667589"/>
          </a:xfrm>
        </p:grpSpPr>
        <p:pic>
          <p:nvPicPr>
            <p:cNvPr id="46" name="image95.png"/>
            <p:cNvPicPr>
              <a:picLocks noChangeAspect="1" noChangeArrowheads="1"/>
            </p:cNvPicPr>
            <p:nvPr/>
          </p:nvPicPr>
          <p:blipFill>
            <a:blip r:embed="rId6" cstate="screen"/>
            <a:srcRect/>
            <a:stretch>
              <a:fillRect/>
            </a:stretch>
          </p:blipFill>
          <p:spPr bwMode="auto">
            <a:xfrm>
              <a:off x="3627903" y="1710846"/>
              <a:ext cx="4683856" cy="266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pic>
        <p:pic>
          <p:nvPicPr>
            <p:cNvPr id="47" name="图片 46"/>
            <p:cNvPicPr>
              <a:picLocks noChangeAspect="1"/>
            </p:cNvPicPr>
            <p:nvPr/>
          </p:nvPicPr>
          <p:blipFill>
            <a:blip r:embed="rId7" cstate="screen"/>
            <a:srcRect/>
            <a:stretch>
              <a:fillRect/>
            </a:stretch>
          </p:blipFill>
          <p:spPr>
            <a:xfrm>
              <a:off x="4286392" y="1843715"/>
              <a:ext cx="3368701" cy="2245368"/>
            </a:xfrm>
            <a:prstGeom prst="rect">
              <a:avLst/>
            </a:prstGeom>
          </p:spPr>
        </p:pic>
      </p:grpSp>
      <p:sp>
        <p:nvSpPr>
          <p:cNvPr id="48" name="矩形 47"/>
          <p:cNvSpPr/>
          <p:nvPr/>
        </p:nvSpPr>
        <p:spPr>
          <a:xfrm>
            <a:off x="1272683" y="2641688"/>
            <a:ext cx="1844752" cy="338554"/>
          </a:xfrm>
          <a:prstGeom prst="rect">
            <a:avLst/>
          </a:prstGeom>
        </p:spPr>
        <p:txBody>
          <a:bodyPr wrap="none">
            <a:noAutofit/>
          </a:bodyPr>
          <a:lstStyle/>
          <a:p>
            <a:pPr algn="r"/>
            <a:r>
              <a:rPr lang="zh-CN" altLang="en-US" dirty="0">
                <a:solidFill>
                  <a:schemeClr val="tx1">
                    <a:lumMod val="75000"/>
                    <a:lumOff val="25000"/>
                  </a:schemeClr>
                </a:solidFill>
                <a:cs typeface="+mn-ea"/>
                <a:sym typeface="+mn-lt"/>
              </a:rPr>
              <a:t>在此输入标题</a:t>
            </a:r>
          </a:p>
        </p:txBody>
      </p:sp>
      <p:sp>
        <p:nvSpPr>
          <p:cNvPr id="49" name="矩形 48"/>
          <p:cNvSpPr/>
          <p:nvPr/>
        </p:nvSpPr>
        <p:spPr>
          <a:xfrm>
            <a:off x="4759204" y="4944274"/>
            <a:ext cx="1844752" cy="338554"/>
          </a:xfrm>
          <a:prstGeom prst="rect">
            <a:avLst/>
          </a:prstGeom>
        </p:spPr>
        <p:txBody>
          <a:bodyPr wrap="none">
            <a:noAutofit/>
          </a:bodyPr>
          <a:lstStyle/>
          <a:p>
            <a:pPr algn="r"/>
            <a:r>
              <a:rPr lang="zh-CN" altLang="en-US" dirty="0">
                <a:solidFill>
                  <a:schemeClr val="tx1">
                    <a:lumMod val="75000"/>
                    <a:lumOff val="25000"/>
                  </a:schemeClr>
                </a:solidFill>
                <a:cs typeface="+mn-ea"/>
                <a:sym typeface="+mn-lt"/>
              </a:rPr>
              <a:t>在此输入标题</a:t>
            </a:r>
          </a:p>
        </p:txBody>
      </p:sp>
      <p:sp>
        <p:nvSpPr>
          <p:cNvPr id="50" name="矩形 49"/>
          <p:cNvSpPr/>
          <p:nvPr/>
        </p:nvSpPr>
        <p:spPr>
          <a:xfrm>
            <a:off x="8311759" y="2472411"/>
            <a:ext cx="1844752" cy="338554"/>
          </a:xfrm>
          <a:prstGeom prst="rect">
            <a:avLst/>
          </a:prstGeom>
        </p:spPr>
        <p:txBody>
          <a:bodyPr wrap="none">
            <a:noAutofit/>
          </a:bodyPr>
          <a:lstStyle/>
          <a:p>
            <a:pPr algn="r"/>
            <a:r>
              <a:rPr lang="zh-CN" altLang="en-US" dirty="0">
                <a:solidFill>
                  <a:schemeClr val="tx1">
                    <a:lumMod val="75000"/>
                    <a:lumOff val="25000"/>
                  </a:schemeClr>
                </a:solidFill>
                <a:cs typeface="+mn-ea"/>
                <a:sym typeface="+mn-lt"/>
              </a:rPr>
              <a:t>在此输入标题</a:t>
            </a:r>
          </a:p>
        </p:txBody>
      </p:sp>
      <p:sp>
        <p:nvSpPr>
          <p:cNvPr id="16"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01 </a:t>
            </a:r>
            <a:r>
              <a:rPr lang="zh-CN" altLang="en-US" sz="2400" dirty="0">
                <a:solidFill>
                  <a:srgbClr val="297949"/>
                </a:solidFill>
                <a:latin typeface="+mn-lt"/>
                <a:ea typeface="+mn-ea"/>
                <a:cs typeface="+mn-ea"/>
                <a:sym typeface="+mn-lt"/>
              </a:rPr>
              <a:t>活动内容概述</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80000">
                                          <p:cBhvr additive="base">
                                            <p:cTn id="7" dur="1000" fill="hold"/>
                                            <p:tgtEl>
                                              <p:spTgt spid="45"/>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randombar(horizontal)">
                                          <p:cBhvr>
                                            <p:cTn id="15" dur="500"/>
                                            <p:tgtEl>
                                              <p:spTgt spid="4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randombar(horizontal)">
                                          <p:cBhvr>
                                            <p:cTn id="18" dur="500"/>
                                            <p:tgtEl>
                                              <p:spTgt spid="5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1000"/>
                                            <p:tgtEl>
                                              <p:spTgt spid="4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1000"/>
                                            <p:tgtEl>
                                              <p:spTgt spid="4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8"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ppt_x"/>
                                              </p:val>
                                            </p:tav>
                                            <p:tav tm="100000">
                                              <p:val>
                                                <p:strVal val="#ppt_x"/>
                                              </p:val>
                                            </p:tav>
                                          </p:tavLst>
                                        </p:anim>
                                        <p:anim calcmode="lin" valueType="num">
                                          <p:cBhvr additive="base">
                                            <p:cTn id="8" dur="10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randombar(horizontal)">
                                          <p:cBhvr>
                                            <p:cTn id="15" dur="500"/>
                                            <p:tgtEl>
                                              <p:spTgt spid="4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randombar(horizontal)">
                                          <p:cBhvr>
                                            <p:cTn id="18" dur="500"/>
                                            <p:tgtEl>
                                              <p:spTgt spid="5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1000"/>
                                            <p:tgtEl>
                                              <p:spTgt spid="4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1000"/>
                                            <p:tgtEl>
                                              <p:spTgt spid="4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8" grpId="0"/>
          <p:bldP spid="49" grpId="0"/>
          <p:bldP spid="5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14"/>
          <p:cNvSpPr>
            <a:spLocks noChangeArrowheads="1"/>
          </p:cNvSpPr>
          <p:nvPr/>
        </p:nvSpPr>
        <p:spPr bwMode="auto">
          <a:xfrm rot="10505015">
            <a:off x="6470871" y="2603447"/>
            <a:ext cx="883444" cy="878681"/>
          </a:xfrm>
          <a:prstGeom prst="ellipse">
            <a:avLst/>
          </a:prstGeom>
          <a:solidFill>
            <a:srgbClr val="97CF60"/>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nvGrpSpPr>
          <p:cNvPr id="35" name="组合 34"/>
          <p:cNvGrpSpPr/>
          <p:nvPr/>
        </p:nvGrpSpPr>
        <p:grpSpPr>
          <a:xfrm rot="10800000">
            <a:off x="2015729" y="3914623"/>
            <a:ext cx="1275160" cy="1545431"/>
            <a:chOff x="1011238" y="3784397"/>
            <a:chExt cx="1700213" cy="2060575"/>
          </a:xfrm>
          <a:noFill/>
        </p:grpSpPr>
        <p:sp>
          <p:nvSpPr>
            <p:cNvPr id="40" name="Freeform 6"/>
            <p:cNvSpPr/>
            <p:nvPr/>
          </p:nvSpPr>
          <p:spPr bwMode="auto">
            <a:xfrm>
              <a:off x="1304926" y="3784397"/>
              <a:ext cx="1147763" cy="434975"/>
            </a:xfrm>
            <a:prstGeom prst="donut">
              <a:avLst/>
            </a:prstGeom>
            <a:grpFill/>
            <a:ln w="19050">
              <a:solidFill>
                <a:srgbClr val="97CF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41" name="Oval 13"/>
            <p:cNvSpPr>
              <a:spLocks noChangeArrowheads="1"/>
            </p:cNvSpPr>
            <p:nvPr/>
          </p:nvSpPr>
          <p:spPr bwMode="auto">
            <a:xfrm>
              <a:off x="1011238" y="4168572"/>
              <a:ext cx="1700213" cy="1676400"/>
            </a:xfrm>
            <a:prstGeom prst="donut">
              <a:avLst/>
            </a:prstGeom>
            <a:grpFill/>
            <a:ln w="19050">
              <a:solidFill>
                <a:srgbClr val="97CF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sp>
        <p:nvSpPr>
          <p:cNvPr id="42" name="Oval 14"/>
          <p:cNvSpPr>
            <a:spLocks noChangeArrowheads="1"/>
          </p:cNvSpPr>
          <p:nvPr/>
        </p:nvSpPr>
        <p:spPr bwMode="auto">
          <a:xfrm rot="10800000">
            <a:off x="2214885" y="4149689"/>
            <a:ext cx="883444" cy="878681"/>
          </a:xfrm>
          <a:prstGeom prst="ellipse">
            <a:avLst/>
          </a:prstGeom>
          <a:solidFill>
            <a:srgbClr val="97CF60"/>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nvGrpSpPr>
          <p:cNvPr id="43" name="组合 42"/>
          <p:cNvGrpSpPr/>
          <p:nvPr/>
        </p:nvGrpSpPr>
        <p:grpSpPr>
          <a:xfrm>
            <a:off x="4096023" y="2362048"/>
            <a:ext cx="1275160" cy="1545431"/>
            <a:chOff x="3784963" y="1714297"/>
            <a:chExt cx="1700213" cy="2060575"/>
          </a:xfrm>
          <a:solidFill>
            <a:srgbClr val="297949"/>
          </a:solidFill>
        </p:grpSpPr>
        <p:sp>
          <p:nvSpPr>
            <p:cNvPr id="44" name="Freeform 6"/>
            <p:cNvSpPr/>
            <p:nvPr/>
          </p:nvSpPr>
          <p:spPr bwMode="auto">
            <a:xfrm rot="10800000">
              <a:off x="4043725" y="3339897"/>
              <a:ext cx="1147763" cy="434975"/>
            </a:xfrm>
            <a:prstGeom prst="donu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45" name="Oval 13"/>
            <p:cNvSpPr>
              <a:spLocks noChangeArrowheads="1"/>
            </p:cNvSpPr>
            <p:nvPr/>
          </p:nvSpPr>
          <p:spPr bwMode="auto">
            <a:xfrm rot="10800000">
              <a:off x="3784963" y="1714297"/>
              <a:ext cx="1700213" cy="1676400"/>
            </a:xfrm>
            <a:prstGeom prst="donu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sp>
        <p:nvSpPr>
          <p:cNvPr id="46" name="Oval 14"/>
          <p:cNvSpPr>
            <a:spLocks noChangeArrowheads="1"/>
          </p:cNvSpPr>
          <p:nvPr/>
        </p:nvSpPr>
        <p:spPr bwMode="auto">
          <a:xfrm rot="10800000">
            <a:off x="4286523" y="2548977"/>
            <a:ext cx="883444" cy="878681"/>
          </a:xfrm>
          <a:prstGeom prst="ellipse">
            <a:avLst/>
          </a:prstGeom>
          <a:solidFill>
            <a:schemeClr val="bg1"/>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nvGrpSpPr>
          <p:cNvPr id="47" name="组合 46"/>
          <p:cNvGrpSpPr/>
          <p:nvPr/>
        </p:nvGrpSpPr>
        <p:grpSpPr>
          <a:xfrm rot="10800000">
            <a:off x="6270348" y="2373929"/>
            <a:ext cx="1275160" cy="1545431"/>
            <a:chOff x="6558688" y="3784397"/>
            <a:chExt cx="1700213" cy="2060575"/>
          </a:xfrm>
          <a:noFill/>
        </p:grpSpPr>
        <p:sp>
          <p:nvSpPr>
            <p:cNvPr id="48" name="Freeform 6"/>
            <p:cNvSpPr/>
            <p:nvPr/>
          </p:nvSpPr>
          <p:spPr bwMode="auto">
            <a:xfrm>
              <a:off x="6852376" y="3784397"/>
              <a:ext cx="1147763" cy="434975"/>
            </a:xfrm>
            <a:prstGeom prst="donut">
              <a:avLst/>
            </a:prstGeom>
            <a:grpFill/>
            <a:ln w="15875">
              <a:solidFill>
                <a:srgbClr val="97CF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49" name="Oval 13"/>
            <p:cNvSpPr>
              <a:spLocks noChangeArrowheads="1"/>
            </p:cNvSpPr>
            <p:nvPr/>
          </p:nvSpPr>
          <p:spPr bwMode="auto">
            <a:xfrm>
              <a:off x="6558688" y="4168572"/>
              <a:ext cx="1700213" cy="1676400"/>
            </a:xfrm>
            <a:prstGeom prst="donut">
              <a:avLst/>
            </a:prstGeom>
            <a:grpFill/>
            <a:ln w="15875">
              <a:solidFill>
                <a:srgbClr val="97CF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grpSp>
        <p:nvGrpSpPr>
          <p:cNvPr id="51" name="组合 50"/>
          <p:cNvGrpSpPr/>
          <p:nvPr/>
        </p:nvGrpSpPr>
        <p:grpSpPr>
          <a:xfrm>
            <a:off x="8141091" y="3979294"/>
            <a:ext cx="1275160" cy="1545431"/>
            <a:chOff x="9332412" y="1714297"/>
            <a:chExt cx="1700213" cy="2060575"/>
          </a:xfrm>
          <a:solidFill>
            <a:srgbClr val="297949"/>
          </a:solidFill>
        </p:grpSpPr>
        <p:sp>
          <p:nvSpPr>
            <p:cNvPr id="52" name="Freeform 6"/>
            <p:cNvSpPr/>
            <p:nvPr/>
          </p:nvSpPr>
          <p:spPr bwMode="auto">
            <a:xfrm rot="10800000">
              <a:off x="9591174" y="3339897"/>
              <a:ext cx="1147763" cy="434975"/>
            </a:xfrm>
            <a:prstGeom prst="donu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53" name="Oval 13"/>
            <p:cNvSpPr>
              <a:spLocks noChangeArrowheads="1"/>
            </p:cNvSpPr>
            <p:nvPr/>
          </p:nvSpPr>
          <p:spPr bwMode="auto">
            <a:xfrm rot="10800000">
              <a:off x="9332412" y="1714297"/>
              <a:ext cx="1700213" cy="1676400"/>
            </a:xfrm>
            <a:prstGeom prst="donu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grpSp>
      <p:sp>
        <p:nvSpPr>
          <p:cNvPr id="54" name="Oval 14"/>
          <p:cNvSpPr>
            <a:spLocks noChangeArrowheads="1"/>
          </p:cNvSpPr>
          <p:nvPr/>
        </p:nvSpPr>
        <p:spPr bwMode="auto">
          <a:xfrm rot="10800000">
            <a:off x="8325138" y="4165577"/>
            <a:ext cx="883444" cy="878681"/>
          </a:xfrm>
          <a:prstGeom prst="ellipse">
            <a:avLst/>
          </a:prstGeom>
          <a:solidFill>
            <a:schemeClr val="bg1"/>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55" name="任意多边形 29"/>
          <p:cNvSpPr/>
          <p:nvPr/>
        </p:nvSpPr>
        <p:spPr>
          <a:xfrm>
            <a:off x="2000250" y="3905250"/>
            <a:ext cx="7636669" cy="0"/>
          </a:xfrm>
          <a:custGeom>
            <a:avLst/>
            <a:gdLst>
              <a:gd name="connsiteX0" fmla="*/ 0 w 10182225"/>
              <a:gd name="connsiteY0" fmla="*/ 0 h 0"/>
              <a:gd name="connsiteX1" fmla="*/ 10182225 w 10182225"/>
              <a:gd name="connsiteY1" fmla="*/ 0 h 0"/>
            </a:gdLst>
            <a:ahLst/>
            <a:cxnLst>
              <a:cxn ang="0">
                <a:pos x="connsiteX0" y="connsiteY0"/>
              </a:cxn>
              <a:cxn ang="0">
                <a:pos x="connsiteX1" y="connsiteY1"/>
              </a:cxn>
            </a:cxnLst>
            <a:rect l="l" t="t" r="r" b="b"/>
            <a:pathLst>
              <a:path w="10182225">
                <a:moveTo>
                  <a:pt x="0" y="0"/>
                </a:moveTo>
                <a:lnTo>
                  <a:pt x="10182225"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cs typeface="+mn-ea"/>
              <a:sym typeface="+mn-lt"/>
            </a:endParaRPr>
          </a:p>
        </p:txBody>
      </p:sp>
      <p:sp>
        <p:nvSpPr>
          <p:cNvPr id="56" name="矩形 55"/>
          <p:cNvSpPr/>
          <p:nvPr/>
        </p:nvSpPr>
        <p:spPr>
          <a:xfrm>
            <a:off x="2346818" y="4384166"/>
            <a:ext cx="667887" cy="507831"/>
          </a:xfrm>
          <a:prstGeom prst="rect">
            <a:avLst/>
          </a:prstGeom>
          <a:noFill/>
        </p:spPr>
        <p:txBody>
          <a:bodyPr wrap="square">
            <a:spAutoFit/>
          </a:bodyPr>
          <a:lstStyle/>
          <a:p>
            <a:pPr algn="ctr"/>
            <a:r>
              <a:rPr lang="en-US" altLang="zh-CN" sz="2700" dirty="0">
                <a:solidFill>
                  <a:schemeClr val="bg1"/>
                </a:solidFill>
                <a:cs typeface="+mn-ea"/>
                <a:sym typeface="+mn-lt"/>
              </a:rPr>
              <a:t>01</a:t>
            </a:r>
            <a:endParaRPr lang="zh-CN" altLang="en-US" sz="2700" dirty="0">
              <a:solidFill>
                <a:schemeClr val="bg1"/>
              </a:solidFill>
              <a:cs typeface="+mn-ea"/>
              <a:sym typeface="+mn-lt"/>
            </a:endParaRPr>
          </a:p>
        </p:txBody>
      </p:sp>
      <p:sp>
        <p:nvSpPr>
          <p:cNvPr id="57" name="矩形 56"/>
          <p:cNvSpPr/>
          <p:nvPr/>
        </p:nvSpPr>
        <p:spPr>
          <a:xfrm>
            <a:off x="4386561" y="2770855"/>
            <a:ext cx="667887" cy="507831"/>
          </a:xfrm>
          <a:prstGeom prst="rect">
            <a:avLst/>
          </a:prstGeom>
          <a:noFill/>
        </p:spPr>
        <p:txBody>
          <a:bodyPr wrap="square">
            <a:spAutoFit/>
          </a:bodyPr>
          <a:lstStyle/>
          <a:p>
            <a:pPr algn="ctr"/>
            <a:r>
              <a:rPr lang="en-US" altLang="zh-CN" sz="2700" dirty="0">
                <a:solidFill>
                  <a:schemeClr val="tx1">
                    <a:lumMod val="75000"/>
                    <a:lumOff val="25000"/>
                  </a:schemeClr>
                </a:solidFill>
                <a:cs typeface="+mn-ea"/>
                <a:sym typeface="+mn-lt"/>
              </a:rPr>
              <a:t>02</a:t>
            </a:r>
            <a:endParaRPr lang="zh-CN" altLang="en-US" sz="2700" dirty="0">
              <a:solidFill>
                <a:schemeClr val="tx1">
                  <a:lumMod val="75000"/>
                  <a:lumOff val="25000"/>
                </a:schemeClr>
              </a:solidFill>
              <a:cs typeface="+mn-ea"/>
              <a:sym typeface="+mn-lt"/>
            </a:endParaRPr>
          </a:p>
        </p:txBody>
      </p:sp>
      <p:sp>
        <p:nvSpPr>
          <p:cNvPr id="58" name="矩形 57"/>
          <p:cNvSpPr/>
          <p:nvPr/>
        </p:nvSpPr>
        <p:spPr>
          <a:xfrm>
            <a:off x="6561637" y="2788871"/>
            <a:ext cx="667887" cy="507831"/>
          </a:xfrm>
          <a:prstGeom prst="rect">
            <a:avLst/>
          </a:prstGeom>
          <a:noFill/>
        </p:spPr>
        <p:txBody>
          <a:bodyPr wrap="square">
            <a:spAutoFit/>
          </a:bodyPr>
          <a:lstStyle/>
          <a:p>
            <a:pPr algn="ctr"/>
            <a:r>
              <a:rPr lang="en-US" altLang="zh-CN" sz="2700" dirty="0">
                <a:solidFill>
                  <a:schemeClr val="bg1"/>
                </a:solidFill>
                <a:cs typeface="+mn-ea"/>
                <a:sym typeface="+mn-lt"/>
              </a:rPr>
              <a:t>03</a:t>
            </a:r>
            <a:endParaRPr lang="zh-CN" altLang="en-US" sz="2700" dirty="0">
              <a:solidFill>
                <a:schemeClr val="bg1"/>
              </a:solidFill>
              <a:cs typeface="+mn-ea"/>
              <a:sym typeface="+mn-lt"/>
            </a:endParaRPr>
          </a:p>
        </p:txBody>
      </p:sp>
      <p:sp>
        <p:nvSpPr>
          <p:cNvPr id="59" name="矩形 58"/>
          <p:cNvSpPr/>
          <p:nvPr/>
        </p:nvSpPr>
        <p:spPr>
          <a:xfrm>
            <a:off x="8425177" y="4380785"/>
            <a:ext cx="667887" cy="507831"/>
          </a:xfrm>
          <a:prstGeom prst="rect">
            <a:avLst/>
          </a:prstGeom>
          <a:noFill/>
        </p:spPr>
        <p:txBody>
          <a:bodyPr wrap="square">
            <a:spAutoFit/>
          </a:bodyPr>
          <a:lstStyle/>
          <a:p>
            <a:pPr algn="ctr"/>
            <a:r>
              <a:rPr lang="en-US" altLang="zh-CN" sz="2700" dirty="0">
                <a:solidFill>
                  <a:schemeClr val="tx1">
                    <a:lumMod val="75000"/>
                    <a:lumOff val="25000"/>
                  </a:schemeClr>
                </a:solidFill>
                <a:cs typeface="+mn-ea"/>
                <a:sym typeface="+mn-lt"/>
              </a:rPr>
              <a:t>04</a:t>
            </a:r>
            <a:endParaRPr lang="zh-CN" altLang="en-US" sz="2700" dirty="0">
              <a:solidFill>
                <a:schemeClr val="tx1">
                  <a:lumMod val="75000"/>
                  <a:lumOff val="25000"/>
                </a:schemeClr>
              </a:solidFill>
              <a:cs typeface="+mn-ea"/>
              <a:sym typeface="+mn-lt"/>
            </a:endParaRPr>
          </a:p>
        </p:txBody>
      </p:sp>
      <p:sp>
        <p:nvSpPr>
          <p:cNvPr id="6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3760825" y="4323128"/>
            <a:ext cx="2123585"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6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872059" y="2511469"/>
            <a:ext cx="2108445"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6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917526" y="2430020"/>
            <a:ext cx="2130603"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6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958572" y="4313409"/>
            <a:ext cx="2097170"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双击输入替换内容双击输入替换内容双击输入替换内容双击输入替换</a:t>
            </a:r>
          </a:p>
        </p:txBody>
      </p:sp>
      <p:sp>
        <p:nvSpPr>
          <p:cNvPr id="28"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01 </a:t>
            </a:r>
            <a:r>
              <a:rPr lang="zh-CN" altLang="en-US" sz="2400" dirty="0">
                <a:solidFill>
                  <a:srgbClr val="297949"/>
                </a:solidFill>
                <a:latin typeface="+mn-lt"/>
                <a:ea typeface="+mn-ea"/>
                <a:cs typeface="+mn-ea"/>
                <a:sym typeface="+mn-lt"/>
              </a:rPr>
              <a:t>活动内容概述</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000"/>
                                        <p:tgtEl>
                                          <p:spTgt spid="55"/>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1+#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1+#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1+#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1+#ppt_w/2"/>
                                          </p:val>
                                        </p:tav>
                                        <p:tav tm="100000">
                                          <p:val>
                                            <p:strVal val="#ppt_x"/>
                                          </p:val>
                                        </p:tav>
                                      </p:tavLst>
                                    </p:anim>
                                    <p:anim calcmode="lin" valueType="num">
                                      <p:cBhvr additive="base">
                                        <p:cTn id="27" dur="500" fill="hold"/>
                                        <p:tgtEl>
                                          <p:spTgt spid="51"/>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500"/>
                                        <p:tgtEl>
                                          <p:spTgt spid="61"/>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p:cTn id="53" dur="500" fill="hold"/>
                                        <p:tgtEl>
                                          <p:spTgt spid="57"/>
                                        </p:tgtEl>
                                        <p:attrNameLst>
                                          <p:attrName>ppt_w</p:attrName>
                                        </p:attrNameLst>
                                      </p:cBhvr>
                                      <p:tavLst>
                                        <p:tav tm="0">
                                          <p:val>
                                            <p:fltVal val="0"/>
                                          </p:val>
                                        </p:tav>
                                        <p:tav tm="100000">
                                          <p:val>
                                            <p:strVal val="#ppt_w"/>
                                          </p:val>
                                        </p:tav>
                                      </p:tavLst>
                                    </p:anim>
                                    <p:anim calcmode="lin" valueType="num">
                                      <p:cBhvr>
                                        <p:cTn id="54" dur="500" fill="hold"/>
                                        <p:tgtEl>
                                          <p:spTgt spid="57"/>
                                        </p:tgtEl>
                                        <p:attrNameLst>
                                          <p:attrName>ppt_h</p:attrName>
                                        </p:attrNameLst>
                                      </p:cBhvr>
                                      <p:tavLst>
                                        <p:tav tm="0">
                                          <p:val>
                                            <p:fltVal val="0"/>
                                          </p:val>
                                        </p:tav>
                                        <p:tav tm="100000">
                                          <p:val>
                                            <p:strVal val="#ppt_h"/>
                                          </p:val>
                                        </p:tav>
                                      </p:tavLst>
                                    </p:anim>
                                    <p:animEffect transition="in" filter="fade">
                                      <p:cBhvr>
                                        <p:cTn id="55" dur="500"/>
                                        <p:tgtEl>
                                          <p:spTgt spid="57"/>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up)">
                                      <p:cBhvr>
                                        <p:cTn id="59" dur="500"/>
                                        <p:tgtEl>
                                          <p:spTgt spid="60"/>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Effect transition="in" filter="fade">
                                      <p:cBhvr>
                                        <p:cTn id="71" dur="500"/>
                                        <p:tgtEl>
                                          <p:spTgt spid="58"/>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down)">
                                      <p:cBhvr>
                                        <p:cTn id="75" dur="500"/>
                                        <p:tgtEl>
                                          <p:spTgt spid="63"/>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 calcmode="lin" valueType="num">
                                      <p:cBhvr>
                                        <p:cTn id="85" dur="500" fill="hold"/>
                                        <p:tgtEl>
                                          <p:spTgt spid="59"/>
                                        </p:tgtEl>
                                        <p:attrNameLst>
                                          <p:attrName>ppt_w</p:attrName>
                                        </p:attrNameLst>
                                      </p:cBhvr>
                                      <p:tavLst>
                                        <p:tav tm="0">
                                          <p:val>
                                            <p:fltVal val="0"/>
                                          </p:val>
                                        </p:tav>
                                        <p:tav tm="100000">
                                          <p:val>
                                            <p:strVal val="#ppt_w"/>
                                          </p:val>
                                        </p:tav>
                                      </p:tavLst>
                                    </p:anim>
                                    <p:anim calcmode="lin" valueType="num">
                                      <p:cBhvr>
                                        <p:cTn id="86" dur="500" fill="hold"/>
                                        <p:tgtEl>
                                          <p:spTgt spid="59"/>
                                        </p:tgtEl>
                                        <p:attrNameLst>
                                          <p:attrName>ppt_h</p:attrName>
                                        </p:attrNameLst>
                                      </p:cBhvr>
                                      <p:tavLst>
                                        <p:tav tm="0">
                                          <p:val>
                                            <p:fltVal val="0"/>
                                          </p:val>
                                        </p:tav>
                                        <p:tav tm="100000">
                                          <p:val>
                                            <p:strVal val="#ppt_h"/>
                                          </p:val>
                                        </p:tav>
                                      </p:tavLst>
                                    </p:anim>
                                    <p:animEffect transition="in" filter="fade">
                                      <p:cBhvr>
                                        <p:cTn id="87" dur="500"/>
                                        <p:tgtEl>
                                          <p:spTgt spid="59"/>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wipe(up)">
                                      <p:cBhvr>
                                        <p:cTn id="9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2" grpId="0" animBg="1"/>
      <p:bldP spid="46" grpId="0" animBg="1"/>
      <p:bldP spid="54" grpId="0" animBg="1"/>
      <p:bldP spid="55" grpId="0" animBg="1"/>
      <p:bldP spid="56" grpId="0"/>
      <p:bldP spid="57" grpId="0"/>
      <p:bldP spid="58" grpId="0"/>
      <p:bldP spid="59" grpId="0"/>
      <p:bldP spid="60"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Freeform: Shape 26"/>
          <p:cNvSpPr/>
          <p:nvPr/>
        </p:nvSpPr>
        <p:spPr>
          <a:xfrm>
            <a:off x="1048573" y="2812868"/>
            <a:ext cx="1111011" cy="1111011"/>
          </a:xfrm>
          <a:prstGeom prst="teardrop">
            <a:avLst/>
          </a:prstGeom>
          <a:solidFill>
            <a:srgbClr val="29794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62" name="Freeform: Shape 28"/>
          <p:cNvSpPr/>
          <p:nvPr/>
        </p:nvSpPr>
        <p:spPr bwMode="auto">
          <a:xfrm>
            <a:off x="1341036" y="3184271"/>
            <a:ext cx="526083" cy="48945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64" name="Freeform: Shape 24"/>
          <p:cNvSpPr/>
          <p:nvPr/>
        </p:nvSpPr>
        <p:spPr>
          <a:xfrm>
            <a:off x="4210528" y="4526569"/>
            <a:ext cx="1111011" cy="1111011"/>
          </a:xfrm>
          <a:prstGeom prst="teardrop">
            <a:avLst/>
          </a:prstGeom>
          <a:solidFill>
            <a:srgbClr val="29794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grpSp>
        <p:nvGrpSpPr>
          <p:cNvPr id="65" name="Group 29"/>
          <p:cNvGrpSpPr/>
          <p:nvPr/>
        </p:nvGrpSpPr>
        <p:grpSpPr>
          <a:xfrm>
            <a:off x="4553299" y="4792402"/>
            <a:ext cx="488267" cy="579343"/>
            <a:chOff x="4394201" y="3717926"/>
            <a:chExt cx="306388" cy="363538"/>
          </a:xfrm>
          <a:solidFill>
            <a:schemeClr val="bg1"/>
          </a:solidFill>
        </p:grpSpPr>
        <p:sp>
          <p:nvSpPr>
            <p:cNvPr id="66" name="Freeform: Shape 30"/>
            <p:cNvSpPr/>
            <p:nvPr/>
          </p:nvSpPr>
          <p:spPr bwMode="auto">
            <a:xfrm>
              <a:off x="4500563" y="3883026"/>
              <a:ext cx="88900" cy="90488"/>
            </a:xfrm>
            <a:custGeom>
              <a:avLst/>
              <a:gdLst/>
              <a:ahLst/>
              <a:cxnLst>
                <a:cxn ang="0">
                  <a:pos x="35" y="34"/>
                </a:cxn>
                <a:cxn ang="0">
                  <a:pos x="35" y="7"/>
                </a:cxn>
                <a:cxn ang="0">
                  <a:pos x="8" y="8"/>
                </a:cxn>
                <a:cxn ang="0">
                  <a:pos x="8" y="35"/>
                </a:cxn>
                <a:cxn ang="0">
                  <a:pos x="35" y="34"/>
                </a:cxn>
                <a:cxn ang="0">
                  <a:pos x="22" y="23"/>
                </a:cxn>
                <a:cxn ang="0">
                  <a:pos x="14" y="23"/>
                </a:cxn>
                <a:cxn ang="0">
                  <a:pos x="14" y="16"/>
                </a:cxn>
                <a:cxn ang="0">
                  <a:pos x="12" y="14"/>
                </a:cxn>
                <a:cxn ang="0">
                  <a:pos x="14" y="12"/>
                </a:cxn>
                <a:cxn ang="0">
                  <a:pos x="16" y="14"/>
                </a:cxn>
                <a:cxn ang="0">
                  <a:pos x="19" y="11"/>
                </a:cxn>
                <a:cxn ang="0">
                  <a:pos x="21" y="14"/>
                </a:cxn>
                <a:cxn ang="0">
                  <a:pos x="18" y="16"/>
                </a:cxn>
                <a:cxn ang="0">
                  <a:pos x="17" y="19"/>
                </a:cxn>
                <a:cxn ang="0">
                  <a:pos x="21" y="19"/>
                </a:cxn>
                <a:cxn ang="0">
                  <a:pos x="28" y="19"/>
                </a:cxn>
                <a:cxn ang="0">
                  <a:pos x="29" y="26"/>
                </a:cxn>
                <a:cxn ang="0">
                  <a:pos x="31" y="28"/>
                </a:cxn>
                <a:cxn ang="0">
                  <a:pos x="29" y="30"/>
                </a:cxn>
                <a:cxn ang="0">
                  <a:pos x="27" y="28"/>
                </a:cxn>
                <a:cxn ang="0">
                  <a:pos x="22" y="31"/>
                </a:cxn>
                <a:cxn ang="0">
                  <a:pos x="21" y="28"/>
                </a:cxn>
                <a:cxn ang="0">
                  <a:pos x="25" y="26"/>
                </a:cxn>
                <a:cxn ang="0">
                  <a:pos x="26" y="22"/>
                </a:cxn>
                <a:cxn ang="0">
                  <a:pos x="22" y="23"/>
                </a:cxn>
              </a:cxnLst>
              <a:rect l="0" t="0" r="r" b="b"/>
              <a:pathLst>
                <a:path w="42" h="42">
                  <a:moveTo>
                    <a:pt x="35" y="34"/>
                  </a:moveTo>
                  <a:cubicBezTo>
                    <a:pt x="42" y="27"/>
                    <a:pt x="42" y="15"/>
                    <a:pt x="35" y="7"/>
                  </a:cubicBezTo>
                  <a:cubicBezTo>
                    <a:pt x="27" y="0"/>
                    <a:pt x="15" y="0"/>
                    <a:pt x="8" y="8"/>
                  </a:cubicBezTo>
                  <a:cubicBezTo>
                    <a:pt x="0" y="15"/>
                    <a:pt x="0" y="28"/>
                    <a:pt x="8" y="35"/>
                  </a:cubicBezTo>
                  <a:cubicBezTo>
                    <a:pt x="15" y="42"/>
                    <a:pt x="28" y="42"/>
                    <a:pt x="35" y="34"/>
                  </a:cubicBezTo>
                  <a:close/>
                  <a:moveTo>
                    <a:pt x="22" y="23"/>
                  </a:moveTo>
                  <a:cubicBezTo>
                    <a:pt x="19" y="24"/>
                    <a:pt x="16" y="25"/>
                    <a:pt x="14" y="23"/>
                  </a:cubicBezTo>
                  <a:cubicBezTo>
                    <a:pt x="12" y="21"/>
                    <a:pt x="12" y="18"/>
                    <a:pt x="14" y="16"/>
                  </a:cubicBezTo>
                  <a:cubicBezTo>
                    <a:pt x="12" y="14"/>
                    <a:pt x="12" y="14"/>
                    <a:pt x="12" y="14"/>
                  </a:cubicBezTo>
                  <a:cubicBezTo>
                    <a:pt x="14" y="12"/>
                    <a:pt x="14" y="12"/>
                    <a:pt x="14" y="12"/>
                  </a:cubicBezTo>
                  <a:cubicBezTo>
                    <a:pt x="16" y="14"/>
                    <a:pt x="16" y="14"/>
                    <a:pt x="16" y="14"/>
                  </a:cubicBezTo>
                  <a:cubicBezTo>
                    <a:pt x="17" y="12"/>
                    <a:pt x="18" y="12"/>
                    <a:pt x="19" y="11"/>
                  </a:cubicBezTo>
                  <a:cubicBezTo>
                    <a:pt x="21" y="14"/>
                    <a:pt x="21" y="14"/>
                    <a:pt x="21" y="14"/>
                  </a:cubicBezTo>
                  <a:cubicBezTo>
                    <a:pt x="20" y="14"/>
                    <a:pt x="19" y="15"/>
                    <a:pt x="18" y="16"/>
                  </a:cubicBezTo>
                  <a:cubicBezTo>
                    <a:pt x="16" y="18"/>
                    <a:pt x="16" y="19"/>
                    <a:pt x="17" y="19"/>
                  </a:cubicBezTo>
                  <a:cubicBezTo>
                    <a:pt x="18" y="20"/>
                    <a:pt x="19" y="20"/>
                    <a:pt x="21" y="19"/>
                  </a:cubicBezTo>
                  <a:cubicBezTo>
                    <a:pt x="24" y="17"/>
                    <a:pt x="26" y="17"/>
                    <a:pt x="28" y="19"/>
                  </a:cubicBezTo>
                  <a:cubicBezTo>
                    <a:pt x="30" y="21"/>
                    <a:pt x="30" y="24"/>
                    <a:pt x="29" y="26"/>
                  </a:cubicBezTo>
                  <a:cubicBezTo>
                    <a:pt x="31" y="28"/>
                    <a:pt x="31" y="28"/>
                    <a:pt x="31" y="28"/>
                  </a:cubicBezTo>
                  <a:cubicBezTo>
                    <a:pt x="29" y="30"/>
                    <a:pt x="29" y="30"/>
                    <a:pt x="29" y="30"/>
                  </a:cubicBezTo>
                  <a:cubicBezTo>
                    <a:pt x="27" y="28"/>
                    <a:pt x="27" y="28"/>
                    <a:pt x="27" y="28"/>
                  </a:cubicBezTo>
                  <a:cubicBezTo>
                    <a:pt x="25" y="30"/>
                    <a:pt x="24" y="31"/>
                    <a:pt x="22" y="31"/>
                  </a:cubicBezTo>
                  <a:cubicBezTo>
                    <a:pt x="21" y="28"/>
                    <a:pt x="21" y="28"/>
                    <a:pt x="21" y="28"/>
                  </a:cubicBezTo>
                  <a:cubicBezTo>
                    <a:pt x="22" y="28"/>
                    <a:pt x="24" y="27"/>
                    <a:pt x="25" y="26"/>
                  </a:cubicBezTo>
                  <a:cubicBezTo>
                    <a:pt x="26" y="24"/>
                    <a:pt x="26" y="23"/>
                    <a:pt x="26" y="22"/>
                  </a:cubicBezTo>
                  <a:cubicBezTo>
                    <a:pt x="25" y="22"/>
                    <a:pt x="24" y="22"/>
                    <a:pt x="22" y="23"/>
                  </a:cubicBezTo>
                  <a:close/>
                </a:path>
              </a:pathLst>
            </a:cu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67" name="Freeform: Shape 31"/>
            <p:cNvSpPr/>
            <p:nvPr/>
          </p:nvSpPr>
          <p:spPr bwMode="auto">
            <a:xfrm>
              <a:off x="4394201" y="3776664"/>
              <a:ext cx="304800" cy="304800"/>
            </a:xfrm>
            <a:custGeom>
              <a:avLst/>
              <a:gdLst/>
              <a:ahLst/>
              <a:cxnLst>
                <a:cxn ang="0">
                  <a:pos x="55" y="143"/>
                </a:cxn>
                <a:cxn ang="0">
                  <a:pos x="143" y="53"/>
                </a:cxn>
                <a:cxn ang="0">
                  <a:pos x="88" y="0"/>
                </a:cxn>
                <a:cxn ang="0">
                  <a:pos x="0" y="90"/>
                </a:cxn>
                <a:cxn ang="0">
                  <a:pos x="55" y="143"/>
                </a:cxn>
                <a:cxn ang="0">
                  <a:pos x="88" y="17"/>
                </a:cxn>
                <a:cxn ang="0">
                  <a:pos x="126" y="53"/>
                </a:cxn>
                <a:cxn ang="0">
                  <a:pos x="97" y="83"/>
                </a:cxn>
                <a:cxn ang="0">
                  <a:pos x="91" y="51"/>
                </a:cxn>
                <a:cxn ang="0">
                  <a:pos x="61" y="46"/>
                </a:cxn>
                <a:cxn ang="0">
                  <a:pos x="88" y="17"/>
                </a:cxn>
                <a:cxn ang="0">
                  <a:pos x="88" y="54"/>
                </a:cxn>
                <a:cxn ang="0">
                  <a:pos x="88" y="88"/>
                </a:cxn>
                <a:cxn ang="0">
                  <a:pos x="55" y="89"/>
                </a:cxn>
                <a:cxn ang="0">
                  <a:pos x="55" y="55"/>
                </a:cxn>
                <a:cxn ang="0">
                  <a:pos x="88" y="54"/>
                </a:cxn>
                <a:cxn ang="0">
                  <a:pos x="18" y="90"/>
                </a:cxn>
                <a:cxn ang="0">
                  <a:pos x="45" y="62"/>
                </a:cxn>
                <a:cxn ang="0">
                  <a:pos x="51" y="92"/>
                </a:cxn>
                <a:cxn ang="0">
                  <a:pos x="83" y="97"/>
                </a:cxn>
                <a:cxn ang="0">
                  <a:pos x="55" y="126"/>
                </a:cxn>
                <a:cxn ang="0">
                  <a:pos x="18" y="90"/>
                </a:cxn>
              </a:cxnLst>
              <a:rect l="0" t="0" r="r" b="b"/>
              <a:pathLst>
                <a:path w="143" h="143">
                  <a:moveTo>
                    <a:pt x="55" y="143"/>
                  </a:moveTo>
                  <a:cubicBezTo>
                    <a:pt x="143" y="53"/>
                    <a:pt x="143" y="53"/>
                    <a:pt x="143" y="53"/>
                  </a:cubicBezTo>
                  <a:cubicBezTo>
                    <a:pt x="88" y="0"/>
                    <a:pt x="88" y="0"/>
                    <a:pt x="88" y="0"/>
                  </a:cubicBezTo>
                  <a:cubicBezTo>
                    <a:pt x="0" y="90"/>
                    <a:pt x="0" y="90"/>
                    <a:pt x="0" y="90"/>
                  </a:cubicBezTo>
                  <a:lnTo>
                    <a:pt x="55" y="143"/>
                  </a:lnTo>
                  <a:close/>
                  <a:moveTo>
                    <a:pt x="88" y="17"/>
                  </a:moveTo>
                  <a:cubicBezTo>
                    <a:pt x="126" y="53"/>
                    <a:pt x="126" y="53"/>
                    <a:pt x="126" y="53"/>
                  </a:cubicBezTo>
                  <a:cubicBezTo>
                    <a:pt x="97" y="83"/>
                    <a:pt x="97" y="83"/>
                    <a:pt x="97" y="83"/>
                  </a:cubicBezTo>
                  <a:cubicBezTo>
                    <a:pt x="102" y="72"/>
                    <a:pt x="100" y="59"/>
                    <a:pt x="91" y="51"/>
                  </a:cubicBezTo>
                  <a:cubicBezTo>
                    <a:pt x="83" y="43"/>
                    <a:pt x="71" y="41"/>
                    <a:pt x="61" y="46"/>
                  </a:cubicBezTo>
                  <a:lnTo>
                    <a:pt x="88" y="17"/>
                  </a:lnTo>
                  <a:close/>
                  <a:moveTo>
                    <a:pt x="88" y="54"/>
                  </a:moveTo>
                  <a:cubicBezTo>
                    <a:pt x="97" y="63"/>
                    <a:pt x="97" y="78"/>
                    <a:pt x="88" y="88"/>
                  </a:cubicBezTo>
                  <a:cubicBezTo>
                    <a:pt x="79" y="97"/>
                    <a:pt x="64" y="98"/>
                    <a:pt x="55" y="89"/>
                  </a:cubicBezTo>
                  <a:cubicBezTo>
                    <a:pt x="45" y="80"/>
                    <a:pt x="45" y="65"/>
                    <a:pt x="55" y="55"/>
                  </a:cubicBezTo>
                  <a:cubicBezTo>
                    <a:pt x="64" y="46"/>
                    <a:pt x="79" y="45"/>
                    <a:pt x="88" y="54"/>
                  </a:cubicBezTo>
                  <a:close/>
                  <a:moveTo>
                    <a:pt x="18" y="90"/>
                  </a:moveTo>
                  <a:cubicBezTo>
                    <a:pt x="45" y="62"/>
                    <a:pt x="45" y="62"/>
                    <a:pt x="45" y="62"/>
                  </a:cubicBezTo>
                  <a:cubicBezTo>
                    <a:pt x="41" y="72"/>
                    <a:pt x="43" y="84"/>
                    <a:pt x="51" y="92"/>
                  </a:cubicBezTo>
                  <a:cubicBezTo>
                    <a:pt x="60" y="100"/>
                    <a:pt x="73" y="102"/>
                    <a:pt x="83" y="97"/>
                  </a:cubicBezTo>
                  <a:cubicBezTo>
                    <a:pt x="55" y="126"/>
                    <a:pt x="55" y="126"/>
                    <a:pt x="55" y="126"/>
                  </a:cubicBezTo>
                  <a:lnTo>
                    <a:pt x="18" y="90"/>
                  </a:lnTo>
                  <a:close/>
                </a:path>
              </a:pathLst>
            </a:cu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68" name="Freeform: Shape 34"/>
            <p:cNvSpPr/>
            <p:nvPr/>
          </p:nvSpPr>
          <p:spPr bwMode="auto">
            <a:xfrm>
              <a:off x="4397376" y="3717926"/>
              <a:ext cx="303213" cy="209550"/>
            </a:xfrm>
            <a:custGeom>
              <a:avLst/>
              <a:gdLst/>
              <a:ahLst/>
              <a:cxnLst>
                <a:cxn ang="0">
                  <a:pos x="0" y="120"/>
                </a:cxn>
                <a:cxn ang="0">
                  <a:pos x="13" y="132"/>
                </a:cxn>
                <a:cxn ang="0">
                  <a:pos x="20" y="124"/>
                </a:cxn>
                <a:cxn ang="0">
                  <a:pos x="16" y="120"/>
                </a:cxn>
                <a:cxn ang="0">
                  <a:pos x="117" y="16"/>
                </a:cxn>
                <a:cxn ang="0">
                  <a:pos x="174" y="71"/>
                </a:cxn>
                <a:cxn ang="0">
                  <a:pos x="167" y="79"/>
                </a:cxn>
                <a:cxn ang="0">
                  <a:pos x="175" y="87"/>
                </a:cxn>
                <a:cxn ang="0">
                  <a:pos x="191" y="71"/>
                </a:cxn>
                <a:cxn ang="0">
                  <a:pos x="117" y="0"/>
                </a:cxn>
                <a:cxn ang="0">
                  <a:pos x="0" y="120"/>
                </a:cxn>
              </a:cxnLst>
              <a:rect l="0" t="0" r="r" b="b"/>
              <a:pathLst>
                <a:path w="191" h="132">
                  <a:moveTo>
                    <a:pt x="0" y="120"/>
                  </a:moveTo>
                  <a:lnTo>
                    <a:pt x="13" y="132"/>
                  </a:lnTo>
                  <a:lnTo>
                    <a:pt x="20" y="124"/>
                  </a:lnTo>
                  <a:lnTo>
                    <a:pt x="16" y="120"/>
                  </a:lnTo>
                  <a:lnTo>
                    <a:pt x="117" y="16"/>
                  </a:lnTo>
                  <a:lnTo>
                    <a:pt x="174" y="71"/>
                  </a:lnTo>
                  <a:lnTo>
                    <a:pt x="167" y="79"/>
                  </a:lnTo>
                  <a:lnTo>
                    <a:pt x="175" y="87"/>
                  </a:lnTo>
                  <a:lnTo>
                    <a:pt x="191" y="71"/>
                  </a:lnTo>
                  <a:lnTo>
                    <a:pt x="117" y="0"/>
                  </a:lnTo>
                  <a:lnTo>
                    <a:pt x="0" y="120"/>
                  </a:lnTo>
                  <a:close/>
                </a:path>
              </a:pathLst>
            </a:cu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grpSp>
      <p:sp>
        <p:nvSpPr>
          <p:cNvPr id="70" name="Freeform: Shape 22"/>
          <p:cNvSpPr/>
          <p:nvPr/>
        </p:nvSpPr>
        <p:spPr>
          <a:xfrm>
            <a:off x="7931342" y="2850316"/>
            <a:ext cx="1111011" cy="1111011"/>
          </a:xfrm>
          <a:prstGeom prst="teardrop">
            <a:avLst/>
          </a:prstGeom>
          <a:solidFill>
            <a:srgbClr val="29794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dirty="0">
              <a:solidFill>
                <a:srgbClr val="D3AC55"/>
              </a:solidFill>
              <a:cs typeface="+mn-ea"/>
              <a:sym typeface="+mn-lt"/>
            </a:endParaRPr>
          </a:p>
        </p:txBody>
      </p:sp>
      <p:grpSp>
        <p:nvGrpSpPr>
          <p:cNvPr id="71" name="Group 37"/>
          <p:cNvGrpSpPr/>
          <p:nvPr/>
        </p:nvGrpSpPr>
        <p:grpSpPr>
          <a:xfrm>
            <a:off x="8164108" y="3138424"/>
            <a:ext cx="558773" cy="534793"/>
            <a:chOff x="3876675" y="1376363"/>
            <a:chExt cx="369888" cy="354012"/>
          </a:xfrm>
          <a:gradFill>
            <a:gsLst>
              <a:gs pos="0">
                <a:srgbClr val="8A6327">
                  <a:lumMod val="96000"/>
                  <a:lumOff val="4000"/>
                </a:srgbClr>
              </a:gs>
              <a:gs pos="100000">
                <a:srgbClr val="8A6327">
                  <a:lumMod val="56000"/>
                  <a:lumOff val="44000"/>
                </a:srgbClr>
              </a:gs>
              <a:gs pos="60000">
                <a:srgbClr val="FACC64">
                  <a:lumMod val="90000"/>
                  <a:lumOff val="10000"/>
                </a:srgbClr>
              </a:gs>
            </a:gsLst>
            <a:lin ang="13500000" scaled="1"/>
          </a:gradFill>
        </p:grpSpPr>
        <p:sp>
          <p:nvSpPr>
            <p:cNvPr id="72" name="Freeform: Shape 47"/>
            <p:cNvSpPr/>
            <p:nvPr/>
          </p:nvSpPr>
          <p:spPr bwMode="auto">
            <a:xfrm>
              <a:off x="4154488" y="1401763"/>
              <a:ext cx="63500" cy="87313"/>
            </a:xfrm>
            <a:custGeom>
              <a:avLst/>
              <a:gdLst/>
              <a:ahLst/>
              <a:cxnLst>
                <a:cxn ang="0">
                  <a:pos x="1" y="2"/>
                </a:cxn>
                <a:cxn ang="0">
                  <a:pos x="2" y="8"/>
                </a:cxn>
                <a:cxn ang="0">
                  <a:pos x="18" y="24"/>
                </a:cxn>
                <a:cxn ang="0">
                  <a:pos x="27" y="46"/>
                </a:cxn>
                <a:cxn ang="0">
                  <a:pos x="30" y="49"/>
                </a:cxn>
                <a:cxn ang="0">
                  <a:pos x="31" y="49"/>
                </a:cxn>
                <a:cxn ang="0">
                  <a:pos x="35" y="44"/>
                </a:cxn>
                <a:cxn ang="0">
                  <a:pos x="24" y="19"/>
                </a:cxn>
                <a:cxn ang="0">
                  <a:pos x="7" y="1"/>
                </a:cxn>
                <a:cxn ang="0">
                  <a:pos x="1" y="2"/>
                </a:cxn>
              </a:cxnLst>
              <a:rect l="0" t="0" r="r" b="b"/>
              <a:pathLst>
                <a:path w="35" h="49">
                  <a:moveTo>
                    <a:pt x="1" y="2"/>
                  </a:moveTo>
                  <a:cubicBezTo>
                    <a:pt x="0" y="4"/>
                    <a:pt x="0" y="7"/>
                    <a:pt x="2" y="8"/>
                  </a:cubicBezTo>
                  <a:cubicBezTo>
                    <a:pt x="8" y="12"/>
                    <a:pt x="13" y="17"/>
                    <a:pt x="18" y="24"/>
                  </a:cubicBezTo>
                  <a:cubicBezTo>
                    <a:pt x="22" y="31"/>
                    <a:pt x="25" y="39"/>
                    <a:pt x="27" y="46"/>
                  </a:cubicBezTo>
                  <a:cubicBezTo>
                    <a:pt x="27" y="47"/>
                    <a:pt x="28" y="49"/>
                    <a:pt x="30" y="49"/>
                  </a:cubicBezTo>
                  <a:cubicBezTo>
                    <a:pt x="30" y="49"/>
                    <a:pt x="31" y="49"/>
                    <a:pt x="31" y="49"/>
                  </a:cubicBezTo>
                  <a:cubicBezTo>
                    <a:pt x="33" y="49"/>
                    <a:pt x="35" y="47"/>
                    <a:pt x="35" y="44"/>
                  </a:cubicBezTo>
                  <a:cubicBezTo>
                    <a:pt x="33" y="36"/>
                    <a:pt x="30" y="27"/>
                    <a:pt x="24" y="19"/>
                  </a:cubicBezTo>
                  <a:cubicBezTo>
                    <a:pt x="19" y="12"/>
                    <a:pt x="13" y="6"/>
                    <a:pt x="7" y="1"/>
                  </a:cubicBezTo>
                  <a:cubicBezTo>
                    <a:pt x="5" y="0"/>
                    <a:pt x="2" y="1"/>
                    <a:pt x="1" y="2"/>
                  </a:cubicBezTo>
                  <a:close/>
                </a:path>
              </a:pathLst>
            </a:cu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73" name="Freeform: Shape 50"/>
            <p:cNvSpPr/>
            <p:nvPr/>
          </p:nvSpPr>
          <p:spPr bwMode="auto">
            <a:xfrm>
              <a:off x="4168775" y="1376363"/>
              <a:ext cx="77788" cy="112713"/>
            </a:xfrm>
            <a:custGeom>
              <a:avLst/>
              <a:gdLst/>
              <a:ahLst/>
              <a:cxnLst>
                <a:cxn ang="0">
                  <a:pos x="7" y="1"/>
                </a:cxn>
                <a:cxn ang="0">
                  <a:pos x="1" y="2"/>
                </a:cxn>
                <a:cxn ang="0">
                  <a:pos x="2" y="8"/>
                </a:cxn>
                <a:cxn ang="0">
                  <a:pos x="22" y="29"/>
                </a:cxn>
                <a:cxn ang="0">
                  <a:pos x="35" y="59"/>
                </a:cxn>
                <a:cxn ang="0">
                  <a:pos x="38" y="62"/>
                </a:cxn>
                <a:cxn ang="0">
                  <a:pos x="40" y="62"/>
                </a:cxn>
                <a:cxn ang="0">
                  <a:pos x="43" y="58"/>
                </a:cxn>
                <a:cxn ang="0">
                  <a:pos x="29" y="25"/>
                </a:cxn>
                <a:cxn ang="0">
                  <a:pos x="7" y="1"/>
                </a:cxn>
              </a:cxnLst>
              <a:rect l="0" t="0" r="r" b="b"/>
              <a:pathLst>
                <a:path w="44" h="63">
                  <a:moveTo>
                    <a:pt x="7" y="1"/>
                  </a:moveTo>
                  <a:cubicBezTo>
                    <a:pt x="5" y="0"/>
                    <a:pt x="2" y="0"/>
                    <a:pt x="1" y="2"/>
                  </a:cubicBezTo>
                  <a:cubicBezTo>
                    <a:pt x="0" y="4"/>
                    <a:pt x="0" y="6"/>
                    <a:pt x="2" y="8"/>
                  </a:cubicBezTo>
                  <a:cubicBezTo>
                    <a:pt x="9" y="13"/>
                    <a:pt x="16" y="21"/>
                    <a:pt x="22" y="29"/>
                  </a:cubicBezTo>
                  <a:cubicBezTo>
                    <a:pt x="29" y="39"/>
                    <a:pt x="33" y="49"/>
                    <a:pt x="35" y="59"/>
                  </a:cubicBezTo>
                  <a:cubicBezTo>
                    <a:pt x="36" y="61"/>
                    <a:pt x="37" y="62"/>
                    <a:pt x="38" y="62"/>
                  </a:cubicBezTo>
                  <a:cubicBezTo>
                    <a:pt x="39" y="63"/>
                    <a:pt x="39" y="63"/>
                    <a:pt x="40" y="62"/>
                  </a:cubicBezTo>
                  <a:cubicBezTo>
                    <a:pt x="42" y="62"/>
                    <a:pt x="44" y="60"/>
                    <a:pt x="43" y="58"/>
                  </a:cubicBezTo>
                  <a:cubicBezTo>
                    <a:pt x="41" y="47"/>
                    <a:pt x="36" y="35"/>
                    <a:pt x="29" y="25"/>
                  </a:cubicBezTo>
                  <a:cubicBezTo>
                    <a:pt x="23" y="15"/>
                    <a:pt x="15" y="7"/>
                    <a:pt x="7" y="1"/>
                  </a:cubicBezTo>
                  <a:close/>
                </a:path>
              </a:pathLst>
            </a:cu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74" name="Freeform: Shape 53"/>
            <p:cNvSpPr/>
            <p:nvPr/>
          </p:nvSpPr>
          <p:spPr bwMode="auto">
            <a:xfrm>
              <a:off x="4141788" y="1425575"/>
              <a:ext cx="46038" cy="65088"/>
            </a:xfrm>
            <a:custGeom>
              <a:avLst/>
              <a:gdLst/>
              <a:ahLst/>
              <a:cxnLst>
                <a:cxn ang="0">
                  <a:pos x="1" y="3"/>
                </a:cxn>
                <a:cxn ang="0">
                  <a:pos x="3" y="9"/>
                </a:cxn>
                <a:cxn ang="0">
                  <a:pos x="13" y="18"/>
                </a:cxn>
                <a:cxn ang="0">
                  <a:pos x="18" y="32"/>
                </a:cxn>
                <a:cxn ang="0">
                  <a:pos x="21" y="36"/>
                </a:cxn>
                <a:cxn ang="0">
                  <a:pos x="22" y="36"/>
                </a:cxn>
                <a:cxn ang="0">
                  <a:pos x="26" y="31"/>
                </a:cxn>
                <a:cxn ang="0">
                  <a:pos x="20" y="14"/>
                </a:cxn>
                <a:cxn ang="0">
                  <a:pos x="7" y="1"/>
                </a:cxn>
                <a:cxn ang="0">
                  <a:pos x="1" y="3"/>
                </a:cxn>
              </a:cxnLst>
              <a:rect l="0" t="0" r="r" b="b"/>
              <a:pathLst>
                <a:path w="26" h="36">
                  <a:moveTo>
                    <a:pt x="1" y="3"/>
                  </a:moveTo>
                  <a:cubicBezTo>
                    <a:pt x="0" y="5"/>
                    <a:pt x="1" y="7"/>
                    <a:pt x="3" y="9"/>
                  </a:cubicBezTo>
                  <a:cubicBezTo>
                    <a:pt x="7" y="10"/>
                    <a:pt x="10" y="14"/>
                    <a:pt x="13" y="18"/>
                  </a:cubicBezTo>
                  <a:cubicBezTo>
                    <a:pt x="16" y="23"/>
                    <a:pt x="18" y="28"/>
                    <a:pt x="18" y="32"/>
                  </a:cubicBezTo>
                  <a:cubicBezTo>
                    <a:pt x="18" y="34"/>
                    <a:pt x="20" y="35"/>
                    <a:pt x="21" y="36"/>
                  </a:cubicBezTo>
                  <a:cubicBezTo>
                    <a:pt x="22" y="36"/>
                    <a:pt x="22" y="36"/>
                    <a:pt x="22" y="36"/>
                  </a:cubicBezTo>
                  <a:cubicBezTo>
                    <a:pt x="25" y="36"/>
                    <a:pt x="26" y="34"/>
                    <a:pt x="26" y="31"/>
                  </a:cubicBezTo>
                  <a:cubicBezTo>
                    <a:pt x="26" y="26"/>
                    <a:pt x="23" y="19"/>
                    <a:pt x="20" y="14"/>
                  </a:cubicBezTo>
                  <a:cubicBezTo>
                    <a:pt x="16" y="8"/>
                    <a:pt x="11" y="4"/>
                    <a:pt x="7" y="1"/>
                  </a:cubicBezTo>
                  <a:cubicBezTo>
                    <a:pt x="5" y="0"/>
                    <a:pt x="2" y="1"/>
                    <a:pt x="1" y="3"/>
                  </a:cubicBezTo>
                  <a:close/>
                </a:path>
              </a:pathLst>
            </a:cu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75" name="Freeform: Shape 54"/>
            <p:cNvSpPr/>
            <p:nvPr/>
          </p:nvSpPr>
          <p:spPr bwMode="auto">
            <a:xfrm>
              <a:off x="3957638" y="1430338"/>
              <a:ext cx="201613" cy="184150"/>
            </a:xfrm>
            <a:custGeom>
              <a:avLst/>
              <a:gdLst/>
              <a:ahLst/>
              <a:cxnLst>
                <a:cxn ang="0">
                  <a:pos x="56" y="1"/>
                </a:cxn>
                <a:cxn ang="0">
                  <a:pos x="49" y="11"/>
                </a:cxn>
                <a:cxn ang="0">
                  <a:pos x="8" y="65"/>
                </a:cxn>
                <a:cxn ang="0">
                  <a:pos x="1" y="73"/>
                </a:cxn>
                <a:cxn ang="0">
                  <a:pos x="1" y="78"/>
                </a:cxn>
                <a:cxn ang="0">
                  <a:pos x="8" y="87"/>
                </a:cxn>
                <a:cxn ang="0">
                  <a:pos x="11" y="92"/>
                </a:cxn>
                <a:cxn ang="0">
                  <a:pos x="18" y="102"/>
                </a:cxn>
                <a:cxn ang="0">
                  <a:pos x="22" y="104"/>
                </a:cxn>
                <a:cxn ang="0">
                  <a:pos x="33" y="102"/>
                </a:cxn>
                <a:cxn ang="0">
                  <a:pos x="100" y="87"/>
                </a:cxn>
                <a:cxn ang="0">
                  <a:pos x="111" y="84"/>
                </a:cxn>
                <a:cxn ang="0">
                  <a:pos x="113" y="80"/>
                </a:cxn>
                <a:cxn ang="0">
                  <a:pos x="106" y="69"/>
                </a:cxn>
                <a:cxn ang="0">
                  <a:pos x="67" y="11"/>
                </a:cxn>
                <a:cxn ang="0">
                  <a:pos x="60" y="1"/>
                </a:cxn>
                <a:cxn ang="0">
                  <a:pos x="56" y="1"/>
                </a:cxn>
                <a:cxn ang="0">
                  <a:pos x="91" y="66"/>
                </a:cxn>
                <a:cxn ang="0">
                  <a:pos x="95" y="72"/>
                </a:cxn>
                <a:cxn ang="0">
                  <a:pos x="93" y="74"/>
                </a:cxn>
                <a:cxn ang="0">
                  <a:pos x="82" y="78"/>
                </a:cxn>
                <a:cxn ang="0">
                  <a:pos x="35" y="91"/>
                </a:cxn>
                <a:cxn ang="0">
                  <a:pos x="24" y="94"/>
                </a:cxn>
                <a:cxn ang="0">
                  <a:pos x="23" y="94"/>
                </a:cxn>
                <a:cxn ang="0">
                  <a:pos x="33" y="88"/>
                </a:cxn>
                <a:cxn ang="0">
                  <a:pos x="74" y="65"/>
                </a:cxn>
                <a:cxn ang="0">
                  <a:pos x="84" y="60"/>
                </a:cxn>
                <a:cxn ang="0">
                  <a:pos x="87" y="60"/>
                </a:cxn>
                <a:cxn ang="0">
                  <a:pos x="91" y="66"/>
                </a:cxn>
              </a:cxnLst>
              <a:rect l="0" t="0" r="r" b="b"/>
              <a:pathLst>
                <a:path w="114" h="104">
                  <a:moveTo>
                    <a:pt x="56" y="1"/>
                  </a:moveTo>
                  <a:cubicBezTo>
                    <a:pt x="55" y="3"/>
                    <a:pt x="52" y="7"/>
                    <a:pt x="49" y="11"/>
                  </a:cubicBezTo>
                  <a:cubicBezTo>
                    <a:pt x="8" y="65"/>
                    <a:pt x="8" y="65"/>
                    <a:pt x="8" y="65"/>
                  </a:cubicBezTo>
                  <a:cubicBezTo>
                    <a:pt x="5" y="68"/>
                    <a:pt x="2" y="72"/>
                    <a:pt x="1" y="73"/>
                  </a:cubicBezTo>
                  <a:cubicBezTo>
                    <a:pt x="0" y="74"/>
                    <a:pt x="1" y="76"/>
                    <a:pt x="1" y="78"/>
                  </a:cubicBezTo>
                  <a:cubicBezTo>
                    <a:pt x="2" y="79"/>
                    <a:pt x="5" y="83"/>
                    <a:pt x="8" y="87"/>
                  </a:cubicBezTo>
                  <a:cubicBezTo>
                    <a:pt x="11" y="92"/>
                    <a:pt x="11" y="92"/>
                    <a:pt x="11" y="92"/>
                  </a:cubicBezTo>
                  <a:cubicBezTo>
                    <a:pt x="14" y="96"/>
                    <a:pt x="17" y="101"/>
                    <a:pt x="18" y="102"/>
                  </a:cubicBezTo>
                  <a:cubicBezTo>
                    <a:pt x="19" y="103"/>
                    <a:pt x="21" y="104"/>
                    <a:pt x="22" y="104"/>
                  </a:cubicBezTo>
                  <a:cubicBezTo>
                    <a:pt x="24" y="104"/>
                    <a:pt x="28" y="103"/>
                    <a:pt x="33" y="102"/>
                  </a:cubicBezTo>
                  <a:cubicBezTo>
                    <a:pt x="100" y="87"/>
                    <a:pt x="100" y="87"/>
                    <a:pt x="100" y="87"/>
                  </a:cubicBezTo>
                  <a:cubicBezTo>
                    <a:pt x="104" y="86"/>
                    <a:pt x="110" y="85"/>
                    <a:pt x="111" y="84"/>
                  </a:cubicBezTo>
                  <a:cubicBezTo>
                    <a:pt x="113" y="84"/>
                    <a:pt x="114" y="82"/>
                    <a:pt x="113" y="80"/>
                  </a:cubicBezTo>
                  <a:cubicBezTo>
                    <a:pt x="111" y="78"/>
                    <a:pt x="108" y="73"/>
                    <a:pt x="106" y="69"/>
                  </a:cubicBezTo>
                  <a:cubicBezTo>
                    <a:pt x="67" y="11"/>
                    <a:pt x="67" y="11"/>
                    <a:pt x="67" y="11"/>
                  </a:cubicBezTo>
                  <a:cubicBezTo>
                    <a:pt x="64" y="7"/>
                    <a:pt x="61" y="3"/>
                    <a:pt x="60" y="1"/>
                  </a:cubicBezTo>
                  <a:cubicBezTo>
                    <a:pt x="59" y="0"/>
                    <a:pt x="57" y="0"/>
                    <a:pt x="56" y="1"/>
                  </a:cubicBezTo>
                  <a:close/>
                  <a:moveTo>
                    <a:pt x="91" y="66"/>
                  </a:moveTo>
                  <a:cubicBezTo>
                    <a:pt x="93" y="68"/>
                    <a:pt x="94" y="70"/>
                    <a:pt x="95" y="72"/>
                  </a:cubicBezTo>
                  <a:cubicBezTo>
                    <a:pt x="96" y="73"/>
                    <a:pt x="95" y="74"/>
                    <a:pt x="93" y="74"/>
                  </a:cubicBezTo>
                  <a:cubicBezTo>
                    <a:pt x="92" y="75"/>
                    <a:pt x="87" y="76"/>
                    <a:pt x="82" y="78"/>
                  </a:cubicBezTo>
                  <a:cubicBezTo>
                    <a:pt x="35" y="91"/>
                    <a:pt x="35" y="91"/>
                    <a:pt x="35" y="91"/>
                  </a:cubicBezTo>
                  <a:cubicBezTo>
                    <a:pt x="30" y="92"/>
                    <a:pt x="25" y="94"/>
                    <a:pt x="24" y="94"/>
                  </a:cubicBezTo>
                  <a:cubicBezTo>
                    <a:pt x="22" y="95"/>
                    <a:pt x="22" y="94"/>
                    <a:pt x="23" y="94"/>
                  </a:cubicBezTo>
                  <a:cubicBezTo>
                    <a:pt x="25" y="93"/>
                    <a:pt x="29" y="90"/>
                    <a:pt x="33" y="88"/>
                  </a:cubicBezTo>
                  <a:cubicBezTo>
                    <a:pt x="74" y="65"/>
                    <a:pt x="74" y="65"/>
                    <a:pt x="74" y="65"/>
                  </a:cubicBezTo>
                  <a:cubicBezTo>
                    <a:pt x="78" y="63"/>
                    <a:pt x="82" y="61"/>
                    <a:pt x="84" y="60"/>
                  </a:cubicBezTo>
                  <a:cubicBezTo>
                    <a:pt x="85" y="59"/>
                    <a:pt x="87" y="59"/>
                    <a:pt x="87" y="60"/>
                  </a:cubicBezTo>
                  <a:cubicBezTo>
                    <a:pt x="88" y="61"/>
                    <a:pt x="90" y="64"/>
                    <a:pt x="91" y="66"/>
                  </a:cubicBezTo>
                  <a:close/>
                </a:path>
              </a:pathLst>
            </a:cu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76" name="Freeform: Shape 55"/>
            <p:cNvSpPr/>
            <p:nvPr/>
          </p:nvSpPr>
          <p:spPr bwMode="auto">
            <a:xfrm>
              <a:off x="3876675" y="1570038"/>
              <a:ext cx="106363" cy="98425"/>
            </a:xfrm>
            <a:custGeom>
              <a:avLst/>
              <a:gdLst/>
              <a:ahLst/>
              <a:cxnLst>
                <a:cxn ang="0">
                  <a:pos x="38" y="1"/>
                </a:cxn>
                <a:cxn ang="0">
                  <a:pos x="29" y="7"/>
                </a:cxn>
                <a:cxn ang="0">
                  <a:pos x="11" y="19"/>
                </a:cxn>
                <a:cxn ang="0">
                  <a:pos x="1" y="25"/>
                </a:cxn>
                <a:cxn ang="0">
                  <a:pos x="0" y="30"/>
                </a:cxn>
                <a:cxn ang="0">
                  <a:pos x="7" y="39"/>
                </a:cxn>
                <a:cxn ang="0">
                  <a:pos x="11" y="45"/>
                </a:cxn>
                <a:cxn ang="0">
                  <a:pos x="17" y="54"/>
                </a:cxn>
                <a:cxn ang="0">
                  <a:pos x="21" y="55"/>
                </a:cxn>
                <a:cxn ang="0">
                  <a:pos x="31" y="48"/>
                </a:cxn>
                <a:cxn ang="0">
                  <a:pos x="49" y="36"/>
                </a:cxn>
                <a:cxn ang="0">
                  <a:pos x="58" y="30"/>
                </a:cxn>
                <a:cxn ang="0">
                  <a:pos x="59" y="26"/>
                </a:cxn>
                <a:cxn ang="0">
                  <a:pos x="52" y="16"/>
                </a:cxn>
                <a:cxn ang="0">
                  <a:pos x="48" y="10"/>
                </a:cxn>
                <a:cxn ang="0">
                  <a:pos x="42" y="1"/>
                </a:cxn>
                <a:cxn ang="0">
                  <a:pos x="38" y="1"/>
                </a:cxn>
              </a:cxnLst>
              <a:rect l="0" t="0" r="r" b="b"/>
              <a:pathLst>
                <a:path w="60" h="56">
                  <a:moveTo>
                    <a:pt x="38" y="1"/>
                  </a:moveTo>
                  <a:cubicBezTo>
                    <a:pt x="37" y="1"/>
                    <a:pt x="33" y="4"/>
                    <a:pt x="29" y="7"/>
                  </a:cubicBezTo>
                  <a:cubicBezTo>
                    <a:pt x="11" y="19"/>
                    <a:pt x="11" y="19"/>
                    <a:pt x="11" y="19"/>
                  </a:cubicBezTo>
                  <a:cubicBezTo>
                    <a:pt x="7" y="22"/>
                    <a:pt x="3" y="24"/>
                    <a:pt x="1" y="25"/>
                  </a:cubicBezTo>
                  <a:cubicBezTo>
                    <a:pt x="0" y="26"/>
                    <a:pt x="0" y="28"/>
                    <a:pt x="0" y="30"/>
                  </a:cubicBezTo>
                  <a:cubicBezTo>
                    <a:pt x="1" y="31"/>
                    <a:pt x="4" y="35"/>
                    <a:pt x="7" y="39"/>
                  </a:cubicBezTo>
                  <a:cubicBezTo>
                    <a:pt x="11" y="45"/>
                    <a:pt x="11" y="45"/>
                    <a:pt x="11" y="45"/>
                  </a:cubicBezTo>
                  <a:cubicBezTo>
                    <a:pt x="13" y="48"/>
                    <a:pt x="16" y="53"/>
                    <a:pt x="17" y="54"/>
                  </a:cubicBezTo>
                  <a:cubicBezTo>
                    <a:pt x="18" y="55"/>
                    <a:pt x="20" y="56"/>
                    <a:pt x="21" y="55"/>
                  </a:cubicBezTo>
                  <a:cubicBezTo>
                    <a:pt x="22" y="54"/>
                    <a:pt x="27" y="51"/>
                    <a:pt x="31" y="48"/>
                  </a:cubicBezTo>
                  <a:cubicBezTo>
                    <a:pt x="49" y="36"/>
                    <a:pt x="49" y="36"/>
                    <a:pt x="49" y="36"/>
                  </a:cubicBezTo>
                  <a:cubicBezTo>
                    <a:pt x="52" y="34"/>
                    <a:pt x="57" y="31"/>
                    <a:pt x="58" y="30"/>
                  </a:cubicBezTo>
                  <a:cubicBezTo>
                    <a:pt x="59" y="29"/>
                    <a:pt x="60" y="27"/>
                    <a:pt x="59" y="26"/>
                  </a:cubicBezTo>
                  <a:cubicBezTo>
                    <a:pt x="58" y="24"/>
                    <a:pt x="55" y="20"/>
                    <a:pt x="52" y="16"/>
                  </a:cubicBezTo>
                  <a:cubicBezTo>
                    <a:pt x="48" y="10"/>
                    <a:pt x="48" y="10"/>
                    <a:pt x="48" y="10"/>
                  </a:cubicBezTo>
                  <a:cubicBezTo>
                    <a:pt x="46" y="7"/>
                    <a:pt x="43" y="2"/>
                    <a:pt x="42" y="1"/>
                  </a:cubicBezTo>
                  <a:cubicBezTo>
                    <a:pt x="41" y="0"/>
                    <a:pt x="40" y="0"/>
                    <a:pt x="38" y="1"/>
                  </a:cubicBezTo>
                  <a:close/>
                </a:path>
              </a:pathLst>
            </a:cu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77" name="Freeform: Shape 56"/>
            <p:cNvSpPr/>
            <p:nvPr/>
          </p:nvSpPr>
          <p:spPr bwMode="auto">
            <a:xfrm>
              <a:off x="3917950" y="1660525"/>
              <a:ext cx="74613" cy="69850"/>
            </a:xfrm>
            <a:custGeom>
              <a:avLst/>
              <a:gdLst/>
              <a:ahLst/>
              <a:cxnLst>
                <a:cxn ang="0">
                  <a:pos x="22" y="9"/>
                </a:cxn>
                <a:cxn ang="0">
                  <a:pos x="14" y="1"/>
                </a:cxn>
                <a:cxn ang="0">
                  <a:pos x="9" y="2"/>
                </a:cxn>
                <a:cxn ang="0">
                  <a:pos x="2" y="6"/>
                </a:cxn>
                <a:cxn ang="0">
                  <a:pos x="1" y="10"/>
                </a:cxn>
                <a:cxn ang="0">
                  <a:pos x="9" y="19"/>
                </a:cxn>
                <a:cxn ang="0">
                  <a:pos x="22" y="31"/>
                </a:cxn>
                <a:cxn ang="0">
                  <a:pos x="29" y="39"/>
                </a:cxn>
                <a:cxn ang="0">
                  <a:pos x="35" y="38"/>
                </a:cxn>
                <a:cxn ang="0">
                  <a:pos x="40" y="33"/>
                </a:cxn>
                <a:cxn ang="0">
                  <a:pos x="40" y="28"/>
                </a:cxn>
                <a:cxn ang="0">
                  <a:pos x="32" y="20"/>
                </a:cxn>
                <a:cxn ang="0">
                  <a:pos x="22" y="9"/>
                </a:cxn>
              </a:cxnLst>
              <a:rect l="0" t="0" r="r" b="b"/>
              <a:pathLst>
                <a:path w="42" h="40">
                  <a:moveTo>
                    <a:pt x="22" y="9"/>
                  </a:moveTo>
                  <a:cubicBezTo>
                    <a:pt x="19" y="6"/>
                    <a:pt x="15" y="2"/>
                    <a:pt x="14" y="1"/>
                  </a:cubicBezTo>
                  <a:cubicBezTo>
                    <a:pt x="13" y="0"/>
                    <a:pt x="11" y="0"/>
                    <a:pt x="9" y="2"/>
                  </a:cubicBezTo>
                  <a:cubicBezTo>
                    <a:pt x="7" y="3"/>
                    <a:pt x="4" y="5"/>
                    <a:pt x="2" y="6"/>
                  </a:cubicBezTo>
                  <a:cubicBezTo>
                    <a:pt x="1" y="7"/>
                    <a:pt x="0" y="9"/>
                    <a:pt x="1" y="10"/>
                  </a:cubicBezTo>
                  <a:cubicBezTo>
                    <a:pt x="3" y="12"/>
                    <a:pt x="6" y="15"/>
                    <a:pt x="9" y="19"/>
                  </a:cubicBezTo>
                  <a:cubicBezTo>
                    <a:pt x="22" y="31"/>
                    <a:pt x="22" y="31"/>
                    <a:pt x="22" y="31"/>
                  </a:cubicBezTo>
                  <a:cubicBezTo>
                    <a:pt x="25" y="34"/>
                    <a:pt x="28" y="38"/>
                    <a:pt x="29" y="39"/>
                  </a:cubicBezTo>
                  <a:cubicBezTo>
                    <a:pt x="31" y="40"/>
                    <a:pt x="33" y="40"/>
                    <a:pt x="35" y="38"/>
                  </a:cubicBezTo>
                  <a:cubicBezTo>
                    <a:pt x="36" y="37"/>
                    <a:pt x="39" y="34"/>
                    <a:pt x="40" y="33"/>
                  </a:cubicBezTo>
                  <a:cubicBezTo>
                    <a:pt x="42" y="32"/>
                    <a:pt x="42" y="29"/>
                    <a:pt x="40" y="28"/>
                  </a:cubicBezTo>
                  <a:cubicBezTo>
                    <a:pt x="39" y="27"/>
                    <a:pt x="35" y="23"/>
                    <a:pt x="32" y="20"/>
                  </a:cubicBezTo>
                  <a:lnTo>
                    <a:pt x="22" y="9"/>
                  </a:lnTo>
                  <a:close/>
                </a:path>
              </a:pathLst>
            </a:cu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78" name="Freeform: Shape 57"/>
            <p:cNvSpPr/>
            <p:nvPr/>
          </p:nvSpPr>
          <p:spPr bwMode="auto">
            <a:xfrm>
              <a:off x="3948113" y="1641475"/>
              <a:ext cx="25400" cy="31750"/>
            </a:xfrm>
            <a:custGeom>
              <a:avLst/>
              <a:gdLst/>
              <a:ahLst/>
              <a:cxnLst>
                <a:cxn ang="0">
                  <a:pos x="8" y="2"/>
                </a:cxn>
                <a:cxn ang="0">
                  <a:pos x="2" y="6"/>
                </a:cxn>
                <a:cxn ang="0">
                  <a:pos x="2" y="11"/>
                </a:cxn>
                <a:cxn ang="0">
                  <a:pos x="7" y="16"/>
                </a:cxn>
                <a:cxn ang="0">
                  <a:pos x="12" y="16"/>
                </a:cxn>
                <a:cxn ang="0">
                  <a:pos x="12" y="15"/>
                </a:cxn>
                <a:cxn ang="0">
                  <a:pos x="13" y="9"/>
                </a:cxn>
                <a:cxn ang="0">
                  <a:pos x="13" y="4"/>
                </a:cxn>
                <a:cxn ang="0">
                  <a:pos x="13" y="2"/>
                </a:cxn>
                <a:cxn ang="0">
                  <a:pos x="8" y="2"/>
                </a:cxn>
              </a:cxnLst>
              <a:rect l="0" t="0" r="r" b="b"/>
              <a:pathLst>
                <a:path w="14" h="18">
                  <a:moveTo>
                    <a:pt x="8" y="2"/>
                  </a:moveTo>
                  <a:cubicBezTo>
                    <a:pt x="6" y="3"/>
                    <a:pt x="3" y="5"/>
                    <a:pt x="2" y="6"/>
                  </a:cubicBezTo>
                  <a:cubicBezTo>
                    <a:pt x="0" y="7"/>
                    <a:pt x="0" y="9"/>
                    <a:pt x="2" y="11"/>
                  </a:cubicBezTo>
                  <a:cubicBezTo>
                    <a:pt x="3" y="12"/>
                    <a:pt x="6" y="15"/>
                    <a:pt x="7" y="16"/>
                  </a:cubicBezTo>
                  <a:cubicBezTo>
                    <a:pt x="9" y="18"/>
                    <a:pt x="11" y="18"/>
                    <a:pt x="12" y="16"/>
                  </a:cubicBezTo>
                  <a:cubicBezTo>
                    <a:pt x="12" y="16"/>
                    <a:pt x="12" y="16"/>
                    <a:pt x="12" y="15"/>
                  </a:cubicBezTo>
                  <a:cubicBezTo>
                    <a:pt x="13" y="13"/>
                    <a:pt x="13" y="11"/>
                    <a:pt x="13" y="9"/>
                  </a:cubicBezTo>
                  <a:cubicBezTo>
                    <a:pt x="14" y="7"/>
                    <a:pt x="13" y="5"/>
                    <a:pt x="13" y="4"/>
                  </a:cubicBezTo>
                  <a:cubicBezTo>
                    <a:pt x="13" y="2"/>
                    <a:pt x="13" y="2"/>
                    <a:pt x="13" y="2"/>
                  </a:cubicBezTo>
                  <a:cubicBezTo>
                    <a:pt x="12" y="1"/>
                    <a:pt x="10" y="0"/>
                    <a:pt x="8" y="2"/>
                  </a:cubicBezTo>
                  <a:close/>
                </a:path>
              </a:pathLst>
            </a:cu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sp>
          <p:nvSpPr>
            <p:cNvPr id="79" name="Freeform: Shape 58"/>
            <p:cNvSpPr/>
            <p:nvPr/>
          </p:nvSpPr>
          <p:spPr bwMode="auto">
            <a:xfrm>
              <a:off x="4102100" y="1465263"/>
              <a:ext cx="42863" cy="49213"/>
            </a:xfrm>
            <a:custGeom>
              <a:avLst/>
              <a:gdLst/>
              <a:ahLst/>
              <a:cxnLst>
                <a:cxn ang="0">
                  <a:pos x="3" y="2"/>
                </a:cxn>
                <a:cxn ang="0">
                  <a:pos x="0" y="4"/>
                </a:cxn>
                <a:cxn ang="0">
                  <a:pos x="2" y="8"/>
                </a:cxn>
                <a:cxn ang="0">
                  <a:pos x="8" y="16"/>
                </a:cxn>
                <a:cxn ang="0">
                  <a:pos x="14" y="25"/>
                </a:cxn>
                <a:cxn ang="0">
                  <a:pos x="17" y="28"/>
                </a:cxn>
                <a:cxn ang="0">
                  <a:pos x="20" y="26"/>
                </a:cxn>
                <a:cxn ang="0">
                  <a:pos x="20" y="8"/>
                </a:cxn>
                <a:cxn ang="0">
                  <a:pos x="20" y="8"/>
                </a:cxn>
                <a:cxn ang="0">
                  <a:pos x="20" y="8"/>
                </a:cxn>
                <a:cxn ang="0">
                  <a:pos x="3" y="2"/>
                </a:cxn>
              </a:cxnLst>
              <a:rect l="0" t="0" r="r" b="b"/>
              <a:pathLst>
                <a:path w="24" h="28">
                  <a:moveTo>
                    <a:pt x="3" y="2"/>
                  </a:moveTo>
                  <a:cubicBezTo>
                    <a:pt x="3" y="2"/>
                    <a:pt x="1" y="3"/>
                    <a:pt x="0" y="4"/>
                  </a:cubicBezTo>
                  <a:cubicBezTo>
                    <a:pt x="0" y="6"/>
                    <a:pt x="2" y="8"/>
                    <a:pt x="2" y="8"/>
                  </a:cubicBezTo>
                  <a:cubicBezTo>
                    <a:pt x="8" y="16"/>
                    <a:pt x="8" y="16"/>
                    <a:pt x="8" y="16"/>
                  </a:cubicBezTo>
                  <a:cubicBezTo>
                    <a:pt x="14" y="25"/>
                    <a:pt x="14" y="25"/>
                    <a:pt x="14" y="25"/>
                  </a:cubicBezTo>
                  <a:cubicBezTo>
                    <a:pt x="14" y="25"/>
                    <a:pt x="15" y="28"/>
                    <a:pt x="17" y="28"/>
                  </a:cubicBezTo>
                  <a:cubicBezTo>
                    <a:pt x="18" y="28"/>
                    <a:pt x="19" y="27"/>
                    <a:pt x="20" y="26"/>
                  </a:cubicBezTo>
                  <a:cubicBezTo>
                    <a:pt x="24" y="21"/>
                    <a:pt x="24" y="14"/>
                    <a:pt x="20" y="8"/>
                  </a:cubicBezTo>
                  <a:cubicBezTo>
                    <a:pt x="20" y="8"/>
                    <a:pt x="20" y="8"/>
                    <a:pt x="20" y="8"/>
                  </a:cubicBezTo>
                  <a:cubicBezTo>
                    <a:pt x="20" y="8"/>
                    <a:pt x="20" y="8"/>
                    <a:pt x="20" y="8"/>
                  </a:cubicBezTo>
                  <a:cubicBezTo>
                    <a:pt x="16" y="2"/>
                    <a:pt x="10" y="0"/>
                    <a:pt x="3" y="2"/>
                  </a:cubicBezTo>
                  <a:close/>
                </a:path>
              </a:pathLst>
            </a:custGeom>
            <a:solidFill>
              <a:schemeClr val="bg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rgbClr val="D3AC55"/>
                </a:solidFill>
                <a:cs typeface="+mn-ea"/>
                <a:sym typeface="+mn-lt"/>
              </a:endParaRPr>
            </a:p>
          </p:txBody>
        </p:sp>
      </p:grpSp>
      <p:grpSp>
        <p:nvGrpSpPr>
          <p:cNvPr id="80" name="Group 32"/>
          <p:cNvGrpSpPr/>
          <p:nvPr/>
        </p:nvGrpSpPr>
        <p:grpSpPr>
          <a:xfrm>
            <a:off x="5335403" y="4534129"/>
            <a:ext cx="2477097" cy="1204153"/>
            <a:chOff x="7645890" y="3251186"/>
            <a:chExt cx="1875171" cy="1204153"/>
          </a:xfrm>
        </p:grpSpPr>
        <p:sp>
          <p:nvSpPr>
            <p:cNvPr id="81" name="TextBox 41"/>
            <p:cNvSpPr txBox="1"/>
            <p:nvPr/>
          </p:nvSpPr>
          <p:spPr bwMode="auto">
            <a:xfrm>
              <a:off x="7710646" y="3251186"/>
              <a:ext cx="1582446" cy="309958"/>
            </a:xfrm>
            <a:prstGeom prst="rect">
              <a:avLst/>
            </a:prstGeom>
            <a:no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algn="ctr">
                <a:defRPr>
                  <a:solidFill>
                    <a:srgbClr val="D3AC55"/>
                  </a:solidFill>
                  <a:latin typeface="微软雅黑" panose="020B0503020204020204" pitchFamily="34" charset="-122"/>
                  <a:ea typeface="微软雅黑" panose="020B0503020204020204" pitchFamily="34" charset="-122"/>
                  <a:cs typeface="+mn-ea"/>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algn="r"/>
              <a:r>
                <a:rPr lang="zh-CN" altLang="en-US" sz="2000" dirty="0">
                  <a:solidFill>
                    <a:schemeClr val="tx1">
                      <a:lumMod val="75000"/>
                      <a:lumOff val="25000"/>
                    </a:schemeClr>
                  </a:solidFill>
                  <a:latin typeface="+mn-lt"/>
                  <a:ea typeface="+mn-ea"/>
                  <a:sym typeface="+mn-lt"/>
                </a:rPr>
                <a:t>在此输入标题</a:t>
              </a:r>
            </a:p>
          </p:txBody>
        </p:sp>
        <p:sp>
          <p:nvSpPr>
            <p:cNvPr id="82" name="TextBox 42"/>
            <p:cNvSpPr txBox="1"/>
            <p:nvPr/>
          </p:nvSpPr>
          <p:spPr bwMode="auto">
            <a:xfrm>
              <a:off x="7645890" y="3654286"/>
              <a:ext cx="1875171" cy="801053"/>
            </a:xfrm>
            <a:prstGeom prst="rect">
              <a:avLst/>
            </a:prstGeom>
            <a:no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algn="ctr">
                <a:defRPr>
                  <a:solidFill>
                    <a:srgbClr val="D3AC55"/>
                  </a:solidFill>
                  <a:latin typeface="微软雅黑" panose="020B0503020204020204" pitchFamily="34" charset="-122"/>
                  <a:ea typeface="微软雅黑" panose="020B0503020204020204" pitchFamily="34" charset="-122"/>
                  <a:cs typeface="+mn-ea"/>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a:lnSpc>
                  <a:spcPct val="150000"/>
                </a:lnSpc>
              </a:pPr>
              <a:r>
                <a:rPr lang="zh-CN" altLang="en-US" sz="1400" dirty="0">
                  <a:solidFill>
                    <a:schemeClr val="tx1">
                      <a:lumMod val="75000"/>
                      <a:lumOff val="25000"/>
                    </a:schemeClr>
                  </a:solidFill>
                  <a:latin typeface="+mn-lt"/>
                  <a:ea typeface="+mn-ea"/>
                  <a:sym typeface="+mn-lt"/>
                </a:rPr>
                <a:t>双击输入替换内容双击输入替换内容双击输入替换内容双击输入替换内容双击输入</a:t>
              </a:r>
            </a:p>
          </p:txBody>
        </p:sp>
      </p:grpSp>
      <p:grpSp>
        <p:nvGrpSpPr>
          <p:cNvPr id="83" name="Group 43"/>
          <p:cNvGrpSpPr/>
          <p:nvPr/>
        </p:nvGrpSpPr>
        <p:grpSpPr>
          <a:xfrm>
            <a:off x="9157793" y="2607812"/>
            <a:ext cx="2382829" cy="1152917"/>
            <a:chOff x="5028580" y="1249125"/>
            <a:chExt cx="2122583" cy="1152917"/>
          </a:xfrm>
        </p:grpSpPr>
        <p:sp>
          <p:nvSpPr>
            <p:cNvPr id="84" name="TextBox 44"/>
            <p:cNvSpPr txBox="1"/>
            <p:nvPr/>
          </p:nvSpPr>
          <p:spPr bwMode="auto">
            <a:xfrm>
              <a:off x="5207476" y="1249125"/>
              <a:ext cx="1644960" cy="309958"/>
            </a:xfrm>
            <a:prstGeom prst="rect">
              <a:avLst/>
            </a:prstGeom>
            <a:no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algn="ctr">
                <a:defRPr>
                  <a:solidFill>
                    <a:srgbClr val="D3AC55"/>
                  </a:solidFill>
                  <a:latin typeface="微软雅黑" panose="020B0503020204020204" pitchFamily="34" charset="-122"/>
                  <a:ea typeface="微软雅黑" panose="020B0503020204020204" pitchFamily="34" charset="-122"/>
                  <a:cs typeface="+mn-ea"/>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algn="r"/>
              <a:r>
                <a:rPr lang="zh-CN" altLang="en-US" sz="2000" dirty="0">
                  <a:solidFill>
                    <a:schemeClr val="tx1">
                      <a:lumMod val="75000"/>
                      <a:lumOff val="25000"/>
                    </a:schemeClr>
                  </a:solidFill>
                  <a:latin typeface="+mn-lt"/>
                  <a:ea typeface="+mn-ea"/>
                  <a:sym typeface="+mn-lt"/>
                </a:rPr>
                <a:t>在此输入标题</a:t>
              </a:r>
            </a:p>
          </p:txBody>
        </p:sp>
        <p:sp>
          <p:nvSpPr>
            <p:cNvPr id="85" name="TextBox 45"/>
            <p:cNvSpPr txBox="1"/>
            <p:nvPr/>
          </p:nvSpPr>
          <p:spPr bwMode="auto">
            <a:xfrm>
              <a:off x="5028580" y="1692229"/>
              <a:ext cx="2122583" cy="709813"/>
            </a:xfrm>
            <a:prstGeom prst="rect">
              <a:avLst/>
            </a:prstGeom>
            <a:no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algn="ctr">
                <a:defRPr>
                  <a:solidFill>
                    <a:srgbClr val="D3AC55"/>
                  </a:solidFill>
                  <a:latin typeface="微软雅黑" panose="020B0503020204020204" pitchFamily="34" charset="-122"/>
                  <a:ea typeface="微软雅黑" panose="020B0503020204020204" pitchFamily="34" charset="-122"/>
                  <a:cs typeface="+mn-ea"/>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a:lnSpc>
                  <a:spcPct val="150000"/>
                </a:lnSpc>
              </a:pPr>
              <a:r>
                <a:rPr lang="zh-CN" altLang="en-US" sz="1400" dirty="0">
                  <a:solidFill>
                    <a:schemeClr val="tx1">
                      <a:lumMod val="75000"/>
                      <a:lumOff val="25000"/>
                    </a:schemeClr>
                  </a:solidFill>
                  <a:latin typeface="+mn-lt"/>
                  <a:ea typeface="+mn-ea"/>
                  <a:sym typeface="+mn-lt"/>
                </a:rPr>
                <a:t>双击输入替换内容双击输入替换内容双击输入替换内容双击输入替换内容双击输入</a:t>
              </a:r>
            </a:p>
          </p:txBody>
        </p:sp>
      </p:grpSp>
      <p:grpSp>
        <p:nvGrpSpPr>
          <p:cNvPr id="86" name="Group 46"/>
          <p:cNvGrpSpPr/>
          <p:nvPr/>
        </p:nvGrpSpPr>
        <p:grpSpPr>
          <a:xfrm>
            <a:off x="2222519" y="2708037"/>
            <a:ext cx="2220775" cy="1098591"/>
            <a:chOff x="2789982" y="3828233"/>
            <a:chExt cx="1978228" cy="1098591"/>
          </a:xfrm>
        </p:grpSpPr>
        <p:sp>
          <p:nvSpPr>
            <p:cNvPr id="87" name="TextBox 48"/>
            <p:cNvSpPr txBox="1"/>
            <p:nvPr/>
          </p:nvSpPr>
          <p:spPr bwMode="auto">
            <a:xfrm>
              <a:off x="2789982" y="3828233"/>
              <a:ext cx="1770884" cy="309958"/>
            </a:xfrm>
            <a:prstGeom prst="rect">
              <a:avLst/>
            </a:prstGeom>
            <a:no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algn="ctr">
                <a:defRPr>
                  <a:solidFill>
                    <a:srgbClr val="D3AC55"/>
                  </a:solidFill>
                  <a:latin typeface="微软雅黑" panose="020B0503020204020204" pitchFamily="34" charset="-122"/>
                  <a:ea typeface="微软雅黑" panose="020B0503020204020204" pitchFamily="34" charset="-122"/>
                  <a:cs typeface="+mn-ea"/>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algn="r"/>
              <a:r>
                <a:rPr lang="zh-CN" altLang="en-US" sz="2000" dirty="0">
                  <a:solidFill>
                    <a:schemeClr val="tx1">
                      <a:lumMod val="75000"/>
                      <a:lumOff val="25000"/>
                    </a:schemeClr>
                  </a:solidFill>
                  <a:latin typeface="+mn-lt"/>
                  <a:ea typeface="+mn-ea"/>
                  <a:sym typeface="+mn-lt"/>
                </a:rPr>
                <a:t>在此输入标题</a:t>
              </a:r>
            </a:p>
          </p:txBody>
        </p:sp>
        <p:sp>
          <p:nvSpPr>
            <p:cNvPr id="88" name="TextBox 49"/>
            <p:cNvSpPr txBox="1"/>
            <p:nvPr/>
          </p:nvSpPr>
          <p:spPr bwMode="auto">
            <a:xfrm>
              <a:off x="2789982" y="4370645"/>
              <a:ext cx="1978228" cy="556179"/>
            </a:xfrm>
            <a:prstGeom prst="rect">
              <a:avLst/>
            </a:prstGeom>
            <a:no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zh-CN"/>
              </a:defPPr>
              <a:lvl1pPr algn="ctr">
                <a:defRPr>
                  <a:solidFill>
                    <a:srgbClr val="D3AC55"/>
                  </a:solidFill>
                  <a:latin typeface="微软雅黑" panose="020B0503020204020204" pitchFamily="34" charset="-122"/>
                  <a:ea typeface="微软雅黑" panose="020B0503020204020204" pitchFamily="34" charset="-122"/>
                  <a:cs typeface="+mn-ea"/>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a:lnSpc>
                  <a:spcPct val="150000"/>
                </a:lnSpc>
              </a:pPr>
              <a:r>
                <a:rPr lang="zh-CN" altLang="en-US" sz="1400" dirty="0">
                  <a:solidFill>
                    <a:schemeClr val="tx1">
                      <a:lumMod val="75000"/>
                      <a:lumOff val="25000"/>
                    </a:schemeClr>
                  </a:solidFill>
                  <a:latin typeface="+mn-lt"/>
                  <a:ea typeface="+mn-ea"/>
                  <a:sym typeface="+mn-lt"/>
                </a:rPr>
                <a:t>双击输入替换内容双击输入替换内容双击输入替换内容双击输入替换内容</a:t>
              </a:r>
            </a:p>
          </p:txBody>
        </p:sp>
      </p:grpSp>
      <p:sp>
        <p:nvSpPr>
          <p:cNvPr id="32"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01 </a:t>
            </a:r>
            <a:r>
              <a:rPr lang="zh-CN" altLang="en-US" sz="2400" dirty="0">
                <a:solidFill>
                  <a:srgbClr val="297949"/>
                </a:solidFill>
                <a:latin typeface="+mn-lt"/>
                <a:ea typeface="+mn-ea"/>
                <a:cs typeface="+mn-ea"/>
                <a:sym typeface="+mn-lt"/>
              </a:rPr>
              <a:t>活动内容概述</a:t>
            </a:r>
          </a:p>
        </p:txBody>
      </p:sp>
      <p:pic>
        <p:nvPicPr>
          <p:cNvPr id="3" name="图片 2"/>
          <p:cNvPicPr>
            <a:picLocks noChangeAspect="1"/>
          </p:cNvPicPr>
          <p:nvPr/>
        </p:nvPicPr>
        <p:blipFill>
          <a:blip r:embed="rId3" cstate="screen"/>
          <a:stretch>
            <a:fillRect/>
          </a:stretch>
        </p:blipFill>
        <p:spPr>
          <a:xfrm>
            <a:off x="4780407" y="2607812"/>
            <a:ext cx="3096976" cy="135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000"/>
                                        <p:tgtEl>
                                          <p:spTgt spid="86"/>
                                        </p:tgtEl>
                                      </p:cBhvr>
                                    </p:animEffect>
                                    <p:anim calcmode="lin" valueType="num">
                                      <p:cBhvr>
                                        <p:cTn id="13" dur="1000" fill="hold"/>
                                        <p:tgtEl>
                                          <p:spTgt spid="86"/>
                                        </p:tgtEl>
                                        <p:attrNameLst>
                                          <p:attrName>ppt_x</p:attrName>
                                        </p:attrNameLst>
                                      </p:cBhvr>
                                      <p:tavLst>
                                        <p:tav tm="0">
                                          <p:val>
                                            <p:strVal val="#ppt_x"/>
                                          </p:val>
                                        </p:tav>
                                        <p:tav tm="100000">
                                          <p:val>
                                            <p:strVal val="#ppt_x"/>
                                          </p:val>
                                        </p:tav>
                                      </p:tavLst>
                                    </p:anim>
                                    <p:anim calcmode="lin" valueType="num">
                                      <p:cBhvr>
                                        <p:cTn id="14" dur="1000" fill="hold"/>
                                        <p:tgtEl>
                                          <p:spTgt spid="8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anim calcmode="lin" valueType="num">
                                      <p:cBhvr>
                                        <p:cTn id="18" dur="1000" fill="hold"/>
                                        <p:tgtEl>
                                          <p:spTgt spid="80"/>
                                        </p:tgtEl>
                                        <p:attrNameLst>
                                          <p:attrName>ppt_x</p:attrName>
                                        </p:attrNameLst>
                                      </p:cBhvr>
                                      <p:tavLst>
                                        <p:tav tm="0">
                                          <p:val>
                                            <p:strVal val="#ppt_x"/>
                                          </p:val>
                                        </p:tav>
                                        <p:tav tm="100000">
                                          <p:val>
                                            <p:strVal val="#ppt_x"/>
                                          </p:val>
                                        </p:tav>
                                      </p:tavLst>
                                    </p:anim>
                                    <p:anim calcmode="lin" valueType="num">
                                      <p:cBhvr>
                                        <p:cTn id="1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7"/>
          <p:cNvGrpSpPr/>
          <p:nvPr/>
        </p:nvGrpSpPr>
        <p:grpSpPr bwMode="auto">
          <a:xfrm>
            <a:off x="7245350" y="2862721"/>
            <a:ext cx="1004888" cy="300037"/>
            <a:chOff x="7244862" y="2564012"/>
            <a:chExt cx="1005315" cy="299674"/>
          </a:xfrm>
        </p:grpSpPr>
        <p:cxnSp>
          <p:nvCxnSpPr>
            <p:cNvPr id="19" name="Straight Connector 2"/>
            <p:cNvCxnSpPr/>
            <p:nvPr/>
          </p:nvCxnSpPr>
          <p:spPr>
            <a:xfrm flipV="1">
              <a:off x="7244862" y="2564012"/>
              <a:ext cx="393867"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26"/>
            <p:cNvCxnSpPr/>
            <p:nvPr/>
          </p:nvCxnSpPr>
          <p:spPr>
            <a:xfrm>
              <a:off x="7643494" y="2564012"/>
              <a:ext cx="606683"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21" name="Group 28"/>
          <p:cNvGrpSpPr/>
          <p:nvPr/>
        </p:nvGrpSpPr>
        <p:grpSpPr bwMode="auto">
          <a:xfrm flipH="1">
            <a:off x="3586163" y="2862721"/>
            <a:ext cx="998537" cy="300037"/>
            <a:chOff x="7244862" y="2564012"/>
            <a:chExt cx="1005315" cy="299674"/>
          </a:xfrm>
        </p:grpSpPr>
        <p:cxnSp>
          <p:nvCxnSpPr>
            <p:cNvPr id="22" name="Straight Connector 29"/>
            <p:cNvCxnSpPr/>
            <p:nvPr/>
          </p:nvCxnSpPr>
          <p:spPr>
            <a:xfrm flipV="1">
              <a:off x="7244862" y="2564012"/>
              <a:ext cx="393176"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30"/>
            <p:cNvCxnSpPr/>
            <p:nvPr/>
          </p:nvCxnSpPr>
          <p:spPr>
            <a:xfrm>
              <a:off x="7642832" y="2564012"/>
              <a:ext cx="607345"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24" name="Group 31"/>
          <p:cNvGrpSpPr/>
          <p:nvPr/>
        </p:nvGrpSpPr>
        <p:grpSpPr bwMode="auto">
          <a:xfrm flipV="1">
            <a:off x="7245350" y="4550233"/>
            <a:ext cx="1004888" cy="266700"/>
            <a:chOff x="7244862" y="2564012"/>
            <a:chExt cx="1005315" cy="299674"/>
          </a:xfrm>
        </p:grpSpPr>
        <p:cxnSp>
          <p:nvCxnSpPr>
            <p:cNvPr id="25" name="Straight Connector 32"/>
            <p:cNvCxnSpPr/>
            <p:nvPr/>
          </p:nvCxnSpPr>
          <p:spPr>
            <a:xfrm flipV="1">
              <a:off x="7244862" y="2564012"/>
              <a:ext cx="393867"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33"/>
            <p:cNvCxnSpPr/>
            <p:nvPr/>
          </p:nvCxnSpPr>
          <p:spPr>
            <a:xfrm>
              <a:off x="7643494" y="2564012"/>
              <a:ext cx="606683"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27" name="Group 34"/>
          <p:cNvGrpSpPr/>
          <p:nvPr/>
        </p:nvGrpSpPr>
        <p:grpSpPr bwMode="auto">
          <a:xfrm flipH="1" flipV="1">
            <a:off x="3586163" y="4550233"/>
            <a:ext cx="998537" cy="266700"/>
            <a:chOff x="7244862" y="2564012"/>
            <a:chExt cx="1005315" cy="299674"/>
          </a:xfrm>
        </p:grpSpPr>
        <p:cxnSp>
          <p:nvCxnSpPr>
            <p:cNvPr id="28" name="Straight Connector 35"/>
            <p:cNvCxnSpPr/>
            <p:nvPr/>
          </p:nvCxnSpPr>
          <p:spPr>
            <a:xfrm flipV="1">
              <a:off x="7244862" y="2564012"/>
              <a:ext cx="393176"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36"/>
            <p:cNvCxnSpPr/>
            <p:nvPr/>
          </p:nvCxnSpPr>
          <p:spPr>
            <a:xfrm>
              <a:off x="7642832" y="2564012"/>
              <a:ext cx="607345"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8424228" y="2182541"/>
            <a:ext cx="2112435" cy="1376386"/>
            <a:chOff x="8548025" y="1347446"/>
            <a:chExt cx="2816580" cy="1835180"/>
          </a:xfrm>
        </p:grpSpPr>
        <p:sp>
          <p:nvSpPr>
            <p:cNvPr id="31" name="矩形 30"/>
            <p:cNvSpPr/>
            <p:nvPr/>
          </p:nvSpPr>
          <p:spPr>
            <a:xfrm>
              <a:off x="8548025" y="1766855"/>
              <a:ext cx="2816580" cy="141577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32" name="矩形 31"/>
            <p:cNvSpPr/>
            <p:nvPr/>
          </p:nvSpPr>
          <p:spPr>
            <a:xfrm>
              <a:off x="8558640"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33" name="组合 32"/>
          <p:cNvGrpSpPr/>
          <p:nvPr/>
        </p:nvGrpSpPr>
        <p:grpSpPr>
          <a:xfrm>
            <a:off x="8443913" y="4284718"/>
            <a:ext cx="2112435" cy="1376386"/>
            <a:chOff x="8548025" y="1347446"/>
            <a:chExt cx="2816580" cy="1835180"/>
          </a:xfrm>
        </p:grpSpPr>
        <p:sp>
          <p:nvSpPr>
            <p:cNvPr id="34" name="矩形 33"/>
            <p:cNvSpPr/>
            <p:nvPr/>
          </p:nvSpPr>
          <p:spPr>
            <a:xfrm>
              <a:off x="8548025" y="1766855"/>
              <a:ext cx="2816580" cy="141577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35" name="矩形 34"/>
            <p:cNvSpPr/>
            <p:nvPr/>
          </p:nvSpPr>
          <p:spPr>
            <a:xfrm>
              <a:off x="8558640"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36" name="组合 35"/>
          <p:cNvGrpSpPr/>
          <p:nvPr/>
        </p:nvGrpSpPr>
        <p:grpSpPr>
          <a:xfrm>
            <a:off x="1192740" y="2177658"/>
            <a:ext cx="2302542" cy="1376386"/>
            <a:chOff x="8548025" y="1347446"/>
            <a:chExt cx="3070056" cy="1835180"/>
          </a:xfrm>
        </p:grpSpPr>
        <p:sp>
          <p:nvSpPr>
            <p:cNvPr id="37" name="矩形 36"/>
            <p:cNvSpPr/>
            <p:nvPr/>
          </p:nvSpPr>
          <p:spPr>
            <a:xfrm>
              <a:off x="8548025" y="1766855"/>
              <a:ext cx="2816580" cy="141577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38" name="矩形 37"/>
            <p:cNvSpPr/>
            <p:nvPr/>
          </p:nvSpPr>
          <p:spPr>
            <a:xfrm>
              <a:off x="9319069"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grpSp>
        <p:nvGrpSpPr>
          <p:cNvPr id="39" name="组合 38"/>
          <p:cNvGrpSpPr/>
          <p:nvPr/>
        </p:nvGrpSpPr>
        <p:grpSpPr>
          <a:xfrm>
            <a:off x="1141206" y="4284718"/>
            <a:ext cx="2302542" cy="1376386"/>
            <a:chOff x="8548025" y="1347446"/>
            <a:chExt cx="3070056" cy="1835180"/>
          </a:xfrm>
        </p:grpSpPr>
        <p:sp>
          <p:nvSpPr>
            <p:cNvPr id="40" name="矩形 39"/>
            <p:cNvSpPr/>
            <p:nvPr/>
          </p:nvSpPr>
          <p:spPr>
            <a:xfrm>
              <a:off x="8548025" y="1766855"/>
              <a:ext cx="2816580" cy="1415771"/>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cs typeface="+mn-ea"/>
                  <a:sym typeface="+mn-lt"/>
                </a:rPr>
                <a:t>双击输入替换内容双击输入替换内容双击输入替换内容双击输入替换</a:t>
              </a:r>
            </a:p>
          </p:txBody>
        </p:sp>
        <p:sp>
          <p:nvSpPr>
            <p:cNvPr id="41" name="矩形 40"/>
            <p:cNvSpPr/>
            <p:nvPr/>
          </p:nvSpPr>
          <p:spPr>
            <a:xfrm>
              <a:off x="9319069" y="1347446"/>
              <a:ext cx="2299012" cy="492442"/>
            </a:xfrm>
            <a:prstGeom prst="rect">
              <a:avLst/>
            </a:prstGeom>
          </p:spPr>
          <p:txBody>
            <a:bodyPr wrap="square">
              <a:spAutoFit/>
            </a:bodyPr>
            <a:lstStyle/>
            <a:p>
              <a:r>
                <a:rPr lang="zh-CN" altLang="en-US" dirty="0">
                  <a:solidFill>
                    <a:schemeClr val="tx1">
                      <a:lumMod val="85000"/>
                      <a:lumOff val="15000"/>
                    </a:schemeClr>
                  </a:solidFill>
                  <a:cs typeface="+mn-ea"/>
                  <a:sym typeface="+mn-lt"/>
                </a:rPr>
                <a:t>在此输入标题</a:t>
              </a:r>
            </a:p>
          </p:txBody>
        </p:sp>
      </p:grpSp>
      <p:sp>
        <p:nvSpPr>
          <p:cNvPr id="43" name="文本框 30"/>
          <p:cNvSpPr txBox="1">
            <a:spLocks noChangeArrowheads="1"/>
          </p:cNvSpPr>
          <p:nvPr/>
        </p:nvSpPr>
        <p:spPr bwMode="auto">
          <a:xfrm>
            <a:off x="4754600" y="120628"/>
            <a:ext cx="2682800" cy="461665"/>
          </a:xfrm>
          <a:prstGeom prst="rect">
            <a:avLst/>
          </a:prstGeom>
          <a:noFill/>
        </p:spPr>
        <p:txBody>
          <a:bodyPr wrap="squar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pPr algn="dist"/>
            <a:r>
              <a:rPr lang="en-US" altLang="zh-CN" sz="2400" dirty="0">
                <a:solidFill>
                  <a:srgbClr val="297949"/>
                </a:solidFill>
                <a:latin typeface="+mn-lt"/>
                <a:ea typeface="+mn-ea"/>
                <a:cs typeface="+mn-ea"/>
                <a:sym typeface="+mn-lt"/>
              </a:rPr>
              <a:t>01 </a:t>
            </a:r>
            <a:r>
              <a:rPr lang="zh-CN" altLang="en-US" sz="2400" dirty="0">
                <a:solidFill>
                  <a:srgbClr val="297949"/>
                </a:solidFill>
                <a:latin typeface="+mn-lt"/>
                <a:ea typeface="+mn-ea"/>
                <a:cs typeface="+mn-ea"/>
                <a:sym typeface="+mn-lt"/>
              </a:rPr>
              <a:t>活动内容概述</a:t>
            </a:r>
          </a:p>
        </p:txBody>
      </p:sp>
      <p:pic>
        <p:nvPicPr>
          <p:cNvPr id="7" name="图片 6"/>
          <p:cNvPicPr>
            <a:picLocks noChangeAspect="1"/>
          </p:cNvPicPr>
          <p:nvPr/>
        </p:nvPicPr>
        <p:blipFill>
          <a:blip r:embed="rId3" cstate="screen"/>
          <a:stretch>
            <a:fillRect/>
          </a:stretch>
        </p:blipFill>
        <p:spPr>
          <a:xfrm>
            <a:off x="4609114" y="2546990"/>
            <a:ext cx="2827972" cy="2827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350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nodeType="withEffect">
                                  <p:stCondLst>
                                    <p:cond delay="350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8" fill="hold" nodeType="withEffect">
                                  <p:stCondLst>
                                    <p:cond delay="40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400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1000"/>
                                        <p:tgtEl>
                                          <p:spTgt spid="30"/>
                                        </p:tgtEl>
                                      </p:cBhvr>
                                    </p:animEffect>
                                  </p:childTnLst>
                                </p:cTn>
                              </p:par>
                            </p:childTnLst>
                          </p:cTn>
                        </p:par>
                        <p:par>
                          <p:cTn id="21" fill="hold">
                            <p:stCondLst>
                              <p:cond delay="5000"/>
                            </p:stCondLst>
                            <p:childTnLst>
                              <p:par>
                                <p:cTn id="22" presetID="2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1000"/>
                                        <p:tgtEl>
                                          <p:spTgt spid="33"/>
                                        </p:tgtEl>
                                      </p:cBhvr>
                                    </p:animEffect>
                                  </p:childTnLst>
                                </p:cTn>
                              </p:par>
                            </p:childTnLst>
                          </p:cTn>
                        </p:par>
                        <p:par>
                          <p:cTn id="25" fill="hold">
                            <p:stCondLst>
                              <p:cond delay="600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0"/>
                                        <p:tgtEl>
                                          <p:spTgt spid="36"/>
                                        </p:tgtEl>
                                      </p:cBhvr>
                                    </p:animEffect>
                                  </p:childTnLst>
                                </p:cTn>
                              </p:par>
                            </p:childTnLst>
                          </p:cTn>
                        </p:par>
                        <p:par>
                          <p:cTn id="29" fill="hold">
                            <p:stCondLst>
                              <p:cond delay="70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0" y="-3631"/>
            <a:ext cx="2452914" cy="1289897"/>
          </a:xfrm>
          <a:prstGeom prst="rect">
            <a:avLst/>
          </a:prstGeom>
        </p:spPr>
      </p:pic>
      <p:pic>
        <p:nvPicPr>
          <p:cNvPr id="13" name="图片 12"/>
          <p:cNvPicPr>
            <a:picLocks noChangeAspect="1"/>
          </p:cNvPicPr>
          <p:nvPr/>
        </p:nvPicPr>
        <p:blipFill rotWithShape="1">
          <a:blip r:embed="rId4" cstate="screen"/>
          <a:srcRect/>
          <a:stretch>
            <a:fillRect/>
          </a:stretch>
        </p:blipFill>
        <p:spPr>
          <a:xfrm>
            <a:off x="2774645" y="742778"/>
            <a:ext cx="1893186" cy="1215574"/>
          </a:xfrm>
          <a:prstGeom prst="rect">
            <a:avLst/>
          </a:prstGeom>
        </p:spPr>
      </p:pic>
      <p:sp>
        <p:nvSpPr>
          <p:cNvPr id="16" name="文本框 30"/>
          <p:cNvSpPr txBox="1">
            <a:spLocks noChangeArrowheads="1"/>
          </p:cNvSpPr>
          <p:nvPr/>
        </p:nvSpPr>
        <p:spPr bwMode="auto">
          <a:xfrm>
            <a:off x="5950856" y="2644062"/>
            <a:ext cx="4128053" cy="830997"/>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zh-CN" altLang="en-US" sz="4800" spc="300" dirty="0">
                <a:solidFill>
                  <a:srgbClr val="297949"/>
                </a:solidFill>
                <a:latin typeface="+mn-lt"/>
                <a:ea typeface="+mn-ea"/>
                <a:cs typeface="+mn-ea"/>
                <a:sym typeface="+mn-lt"/>
              </a:rPr>
              <a:t>活动细节安排</a:t>
            </a:r>
          </a:p>
        </p:txBody>
      </p:sp>
      <p:sp>
        <p:nvSpPr>
          <p:cNvPr id="17" name="矩形 16"/>
          <p:cNvSpPr/>
          <p:nvPr/>
        </p:nvSpPr>
        <p:spPr>
          <a:xfrm>
            <a:off x="5972954" y="3551024"/>
            <a:ext cx="4616626" cy="1705403"/>
          </a:xfrm>
          <a:prstGeom prst="rect">
            <a:avLst/>
          </a:prstGeom>
        </p:spPr>
        <p:txBody>
          <a:bodyPr wrap="square">
            <a:spAutoFit/>
            <a:scene3d>
              <a:camera prst="orthographicFront"/>
              <a:lightRig rig="threePt" dir="t"/>
            </a:scene3d>
            <a:sp3d contourW="12700"/>
          </a:bodyPr>
          <a:lstStyle/>
          <a:p>
            <a:pPr>
              <a:lnSpc>
                <a:spcPct val="150000"/>
              </a:lnSpc>
            </a:pPr>
            <a:r>
              <a:rPr lang="en-US" altLang="zh-CN" dirty="0">
                <a:solidFill>
                  <a:srgbClr val="297949"/>
                </a:solidFill>
                <a:cs typeface="+mn-ea"/>
                <a:sym typeface="+mn-lt"/>
              </a:rPr>
              <a:t>Double-click here to add your text message content Double-click here to add your text message content</a:t>
            </a:r>
          </a:p>
          <a:p>
            <a:pPr>
              <a:lnSpc>
                <a:spcPct val="150000"/>
              </a:lnSpc>
            </a:pPr>
            <a:endParaRPr lang="en-US" altLang="zh-CN" dirty="0">
              <a:solidFill>
                <a:srgbClr val="297949"/>
              </a:solidFill>
              <a:cs typeface="+mn-ea"/>
              <a:sym typeface="+mn-lt"/>
            </a:endParaRPr>
          </a:p>
        </p:txBody>
      </p:sp>
      <p:sp>
        <p:nvSpPr>
          <p:cNvPr id="20" name="文本框 30"/>
          <p:cNvSpPr txBox="1">
            <a:spLocks noChangeArrowheads="1"/>
          </p:cNvSpPr>
          <p:nvPr/>
        </p:nvSpPr>
        <p:spPr bwMode="auto">
          <a:xfrm>
            <a:off x="3009573" y="2566139"/>
            <a:ext cx="2002471" cy="1862048"/>
          </a:xfrm>
          <a:prstGeom prst="rect">
            <a:avLst/>
          </a:prstGeom>
          <a:noFill/>
        </p:spPr>
        <p:txBody>
          <a:bodyPr wrap="none" rtlCol="0">
            <a:spAutoFit/>
            <a:scene3d>
              <a:camera prst="orthographicFront"/>
              <a:lightRig rig="threePt" dir="t"/>
            </a:scene3d>
            <a:sp3d contourW="12700"/>
          </a:bodyPr>
          <a:lstStyle>
            <a:defPPr>
              <a:defRPr lang="zh-CN"/>
            </a:defPPr>
            <a:lvl1pPr>
              <a:defRPr sz="2000" b="1">
                <a:gradFill>
                  <a:gsLst>
                    <a:gs pos="0">
                      <a:srgbClr val="8A6327"/>
                    </a:gs>
                    <a:gs pos="100000">
                      <a:srgbClr val="FACC64"/>
                    </a:gs>
                  </a:gsLst>
                  <a:lin ang="13500000" scaled="1"/>
                </a:gradFill>
                <a:latin typeface="+mj-ea"/>
                <a:ea typeface="+mj-ea"/>
              </a:defRPr>
            </a:lvl1pPr>
          </a:lstStyle>
          <a:p>
            <a:r>
              <a:rPr lang="en-US" altLang="zh-CN" sz="11500" dirty="0">
                <a:solidFill>
                  <a:srgbClr val="297949"/>
                </a:solidFill>
                <a:latin typeface="+mn-lt"/>
                <a:ea typeface="+mn-ea"/>
                <a:cs typeface="+mn-ea"/>
                <a:sym typeface="+mn-lt"/>
              </a:rPr>
              <a:t>02</a:t>
            </a:r>
            <a:endParaRPr lang="zh-CN" altLang="en-US" sz="11500" dirty="0">
              <a:solidFill>
                <a:srgbClr val="297949"/>
              </a:solidFill>
              <a:latin typeface="+mn-lt"/>
              <a:ea typeface="+mn-ea"/>
              <a:cs typeface="+mn-ea"/>
              <a:sym typeface="+mn-lt"/>
            </a:endParaRPr>
          </a:p>
        </p:txBody>
      </p:sp>
      <p:pic>
        <p:nvPicPr>
          <p:cNvPr id="14" name="图片 13"/>
          <p:cNvPicPr>
            <a:picLocks noChangeAspect="1"/>
          </p:cNvPicPr>
          <p:nvPr/>
        </p:nvPicPr>
        <p:blipFill>
          <a:blip r:embed="rId5" cstate="screen"/>
          <a:srcRect/>
          <a:stretch>
            <a:fillRect/>
          </a:stretch>
        </p:blipFill>
        <p:spPr>
          <a:xfrm>
            <a:off x="1602420" y="969465"/>
            <a:ext cx="4766541" cy="4919070"/>
          </a:xfrm>
          <a:prstGeom prst="rect">
            <a:avLst/>
          </a:prstGeom>
        </p:spPr>
      </p:pic>
      <p:pic>
        <p:nvPicPr>
          <p:cNvPr id="18" name="图片 17"/>
          <p:cNvPicPr>
            <a:picLocks noChangeAspect="1"/>
          </p:cNvPicPr>
          <p:nvPr/>
        </p:nvPicPr>
        <p:blipFill>
          <a:blip r:embed="rId6" cstate="screen"/>
          <a:srcRect/>
          <a:stretch>
            <a:fillRect/>
          </a:stretch>
        </p:blipFill>
        <p:spPr>
          <a:xfrm>
            <a:off x="7168327" y="1350565"/>
            <a:ext cx="1215574" cy="1215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800" decel="100000"/>
                                        <p:tgtEl>
                                          <p:spTgt spid="16"/>
                                        </p:tgtEl>
                                      </p:cBhvr>
                                    </p:animEffect>
                                    <p:anim calcmode="lin" valueType="num">
                                      <p:cBhvr>
                                        <p:cTn id="12" dur="800" decel="100000" fill="hold"/>
                                        <p:tgtEl>
                                          <p:spTgt spid="16"/>
                                        </p:tgtEl>
                                        <p:attrNameLst>
                                          <p:attrName>style.rotation</p:attrName>
                                        </p:attrNameLst>
                                      </p:cBhvr>
                                      <p:tavLst>
                                        <p:tav tm="0">
                                          <p:val>
                                            <p:fltVal val="-90"/>
                                          </p:val>
                                        </p:tav>
                                        <p:tav tm="100000">
                                          <p:val>
                                            <p:fltVal val="0"/>
                                          </p:val>
                                        </p:tav>
                                      </p:tavLst>
                                    </p:anim>
                                    <p:anim calcmode="lin" valueType="num">
                                      <p:cBhvr>
                                        <p:cTn id="13" dur="800" decel="100000" fill="hold"/>
                                        <p:tgtEl>
                                          <p:spTgt spid="16"/>
                                        </p:tgtEl>
                                        <p:attrNameLst>
                                          <p:attrName>ppt_x</p:attrName>
                                        </p:attrNameLst>
                                      </p:cBhvr>
                                      <p:tavLst>
                                        <p:tav tm="0">
                                          <p:val>
                                            <p:strVal val="#ppt_x+0.4"/>
                                          </p:val>
                                        </p:tav>
                                        <p:tav tm="100000">
                                          <p:val>
                                            <p:strVal val="#ppt_x-0.05"/>
                                          </p:val>
                                        </p:tav>
                                      </p:tavLst>
                                    </p:anim>
                                    <p:anim calcmode="lin" valueType="num">
                                      <p:cBhvr>
                                        <p:cTn id="14" dur="800" decel="100000" fill="hold"/>
                                        <p:tgtEl>
                                          <p:spTgt spid="1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49"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 calcmode="lin" valueType="num">
                                      <p:cBhvr>
                                        <p:cTn id="22" dur="500" fill="hold"/>
                                        <p:tgtEl>
                                          <p:spTgt spid="17"/>
                                        </p:tgtEl>
                                        <p:attrNameLst>
                                          <p:attrName>style.rotation</p:attrName>
                                        </p:attrNameLst>
                                      </p:cBhvr>
                                      <p:tavLst>
                                        <p:tav tm="0">
                                          <p:val>
                                            <p:fltVal val="360"/>
                                          </p:val>
                                        </p:tav>
                                        <p:tav tm="100000">
                                          <p:val>
                                            <p:fltVal val="0"/>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黑金风产品发布模板"/>
</p:tagLst>
</file>

<file path=ppt/tags/tag2.xml><?xml version="1.0" encoding="utf-8"?>
<p:tagLst xmlns:a="http://schemas.openxmlformats.org/drawingml/2006/main" xmlns:r="http://schemas.openxmlformats.org/officeDocument/2006/relationships" xmlns:p="http://schemas.openxmlformats.org/presentationml/2006/main">
  <p:tag name="ISLIDE.DIAGRAM" val="3a01a928-e975-4e93-93d2-b8f2b70c7247"/>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tsvcfr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1333</Words>
  <Application>Microsoft Office PowerPoint</Application>
  <PresentationFormat>宽屏</PresentationFormat>
  <Paragraphs>203</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2022-03-11T03:21:04Z</dcterms:created>
  <dcterms:modified xsi:type="dcterms:W3CDTF">2023-01-10T11:19:03Z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E2F89D2163044B55A89CCBD73BEA0DE0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