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74" r:id="rId4"/>
    <p:sldId id="275" r:id="rId5"/>
    <p:sldId id="277" r:id="rId6"/>
    <p:sldId id="278" r:id="rId7"/>
    <p:sldId id="287" r:id="rId8"/>
    <p:sldId id="285" r:id="rId9"/>
    <p:sldId id="286" r:id="rId10"/>
    <p:sldId id="280" r:id="rId11"/>
    <p:sldId id="261" r:id="rId12"/>
    <p:sldId id="262" r:id="rId13"/>
    <p:sldId id="265" r:id="rId14"/>
    <p:sldId id="273" r:id="rId15"/>
    <p:sldId id="281" r:id="rId16"/>
    <p:sldId id="284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7F3587"/>
    <a:srgbClr val="6600CC"/>
    <a:srgbClr val="9900FF"/>
    <a:srgbClr val="993300"/>
    <a:srgbClr val="33CC33"/>
    <a:srgbClr val="00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3750" autoAdjust="0"/>
  </p:normalViewPr>
  <p:slideViewPr>
    <p:cSldViewPr>
      <p:cViewPr>
        <p:scale>
          <a:sx n="100" d="100"/>
          <a:sy n="100" d="100"/>
        </p:scale>
        <p:origin x="-198" y="-26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9AF451F-1395-4C5F-883A-2A7871436C7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3495A5E-0C87-486D-B798-110DEF751229}" type="slidenum">
              <a:rPr lang="en-US" altLang="zh-CN" sz="1200" smtClean="0">
                <a:latin typeface="Times New Roman" panose="02020603050405020304" pitchFamily="18" charset="0"/>
              </a:rPr>
              <a:t>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2F2D9E-1B27-4414-8E0F-DF6F30885378}" type="slidenum">
              <a:rPr lang="en-US" altLang="zh-CN" sz="1200" smtClean="0">
                <a:latin typeface="Times New Roman" panose="02020603050405020304" pitchFamily="18" charset="0"/>
              </a:rPr>
              <a:t>10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428B2D-BDE4-4BDC-87F7-DB4A15B42529}" type="slidenum">
              <a:rPr lang="en-US" altLang="zh-CN" sz="1200" smtClean="0">
                <a:latin typeface="Times New Roman" panose="02020603050405020304" pitchFamily="18" charset="0"/>
              </a:rPr>
              <a:t>11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3FD929-9B5B-49CF-B0ED-04261FF5C87A}" type="slidenum">
              <a:rPr lang="en-US" altLang="zh-CN" sz="1200" smtClean="0">
                <a:latin typeface="Times New Roman" panose="02020603050405020304" pitchFamily="18" charset="0"/>
              </a:rPr>
              <a:t>12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2CD902-041F-44BC-98AA-AF0F50A66E1D}" type="slidenum">
              <a:rPr lang="en-US" altLang="zh-CN" sz="1200" smtClean="0">
                <a:latin typeface="Times New Roman" panose="02020603050405020304" pitchFamily="18" charset="0"/>
              </a:rPr>
              <a:t>13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6886C7-575E-480C-B553-BAE9979B7D40}" type="slidenum">
              <a:rPr lang="en-US" altLang="zh-CN" sz="1200" smtClean="0">
                <a:latin typeface="Times New Roman" panose="02020603050405020304" pitchFamily="18" charset="0"/>
              </a:rPr>
              <a:t>14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17ED5C-BE29-4350-8602-52C5F9DB10DC}" type="slidenum">
              <a:rPr lang="en-US" altLang="zh-CN" sz="1200" smtClean="0">
                <a:latin typeface="Times New Roman" panose="02020603050405020304" pitchFamily="18" charset="0"/>
              </a:rPr>
              <a:t>15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F708CC0-0179-43AB-AD8F-B4BDAA65D1DC}" type="slidenum">
              <a:rPr lang="en-US" altLang="zh-CN" sz="1200" smtClean="0">
                <a:latin typeface="Times New Roman" panose="02020603050405020304" pitchFamily="18" charset="0"/>
              </a:rPr>
              <a:t>16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1693D96-6A71-4FE2-A6DA-43ABDC82B42D}" type="slidenum">
              <a:rPr lang="en-US" altLang="zh-CN" sz="1200" smtClean="0">
                <a:latin typeface="Times New Roman" panose="02020603050405020304" pitchFamily="18" charset="0"/>
              </a:rPr>
              <a:t>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861D9EF-D6AB-45DA-9098-0837AAC98F2D}" type="slidenum">
              <a:rPr lang="en-US" altLang="zh-CN" sz="1200" smtClean="0">
                <a:latin typeface="Times New Roman" panose="02020603050405020304" pitchFamily="18" charset="0"/>
              </a:rPr>
              <a:t>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DB984A-7B13-40E7-ACA4-5355440702C5}" type="slidenum">
              <a:rPr lang="en-US" altLang="zh-CN" sz="1200" smtClean="0">
                <a:latin typeface="Times New Roman" panose="02020603050405020304" pitchFamily="18" charset="0"/>
              </a:rPr>
              <a:t>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D8F6F0-6419-42ED-8B87-83C71DBEE712}" type="slidenum">
              <a:rPr lang="en-US" altLang="zh-CN" sz="1200" smtClean="0">
                <a:latin typeface="Times New Roman" panose="02020603050405020304" pitchFamily="18" charset="0"/>
              </a:rPr>
              <a:t>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291A92-041B-4E54-81F3-A6B0D1915EE0}" type="slidenum">
              <a:rPr lang="en-US" altLang="zh-CN" sz="1200" smtClean="0">
                <a:latin typeface="Times New Roman" panose="02020603050405020304" pitchFamily="18" charset="0"/>
              </a:rPr>
              <a:t>6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6CC27A-4D9C-4897-B705-6C2144997409}" type="slidenum">
              <a:rPr lang="en-US" altLang="zh-CN" sz="1200" smtClean="0">
                <a:latin typeface="Times New Roman" panose="02020603050405020304" pitchFamily="18" charset="0"/>
              </a:rPr>
              <a:t>7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E005D8-C3CD-493D-A223-F1802CA89BA9}" type="slidenum">
              <a:rPr lang="en-US" altLang="zh-CN" sz="1200" smtClean="0">
                <a:latin typeface="Times New Roman" panose="02020603050405020304" pitchFamily="18" charset="0"/>
              </a:rPr>
              <a:t>8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A7FC5E-66E7-4932-8ED1-392C830B5465}" type="slidenum">
              <a:rPr lang="en-US" altLang="zh-CN" sz="1200" smtClean="0">
                <a:latin typeface="Times New Roman" panose="02020603050405020304" pitchFamily="18" charset="0"/>
              </a:rPr>
              <a:t>9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59E8F-019E-47C1-B677-CA67987EAF0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3801-DC61-471E-BAB1-2D3CB89B96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28A76-A938-478B-BD87-6987BA9FFF9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DF8D-5A8C-488B-A229-80E156D2CF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D7B6F6-4DDD-46CA-9FE1-E68D0800BB7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953D0-413F-434A-B234-EE8A8B13E31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06884-9B41-4AC1-BEC8-1FE929CB202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72F0-44B8-4496-9E95-81CCC8F7DC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047AA-A0D4-494C-BDF6-C8605D66607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8A5F-F4AF-422D-BEA5-0F0E509DC6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D5662-092F-477E-967F-409527CEEA3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962A-964A-46BE-BB24-FF311DA6B1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B9497-62A8-4E95-816A-B5456A06AED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D3BF-DDE0-44EE-BCD6-E5D571401D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623F7-8852-4114-9EC9-7C8F00394DE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A8BE-16F2-42B5-B0B0-3CBF55F009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DFE36-E5D4-461A-B826-97298F2ABEA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52B1-9F73-43EA-8953-BFF4A570E8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04B76-9B05-48C0-A114-5061A21DFE3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919C-295D-43C9-963E-5753907A48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5D1A-C128-4542-A4DF-DAE9DC011E0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1A56-24B1-436E-9358-B354746925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/>
            </a:lvl1pPr>
          </a:lstStyle>
          <a:p>
            <a:fld id="{9EC08FE9-4BCF-40CD-847B-72281CDD5E3F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/>
            </a:lvl1pPr>
          </a:lstStyle>
          <a:p>
            <a:endParaRPr lang="en-US" altLang="zh-CN" dirty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B908AF-5BB6-4EE9-BDF2-1E6F2FD2D4C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Lesson2Justtalk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1\&#35838;&#20214;\Lesson2%20&#21442;&#32771;&#35838;&#20214;\good.mp3" TargetMode="External"/><Relationship Id="rId1" Type="http://schemas.microsoft.com/office/2007/relationships/media" Target="file:///C:\Users\Administrator\Desktop\Unit1\&#35838;&#20214;\Lesson2%20&#21442;&#32771;&#35838;&#20214;\good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Lesson2%20&#21442;&#32771;&#35838;&#20214;\Singapore.mp3" TargetMode="External"/><Relationship Id="rId1" Type="http://schemas.microsoft.com/office/2007/relationships/media" Target="file:///C:\Users\Administrator\Desktop\&#35838;&#20214;\Lesson2%20&#21442;&#32771;&#35838;&#20214;\Singapor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Lesson2%20&#21442;&#32771;&#35838;&#20214;\Canada.mp3" TargetMode="External"/><Relationship Id="rId1" Type="http://schemas.microsoft.com/office/2007/relationships/media" Target="file:///C:\Users\Administrator\Desktop\&#35838;&#20214;\Lesson2%20&#21442;&#32771;&#35838;&#20214;\Canada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Lesson2%20&#21442;&#32771;&#35838;&#20214;\friends.mp3" TargetMode="External"/><Relationship Id="rId1" Type="http://schemas.microsoft.com/office/2007/relationships/media" Target="file:///C:\Users\Administrator\Desktop\&#35838;&#20214;\Lesson2%20&#21442;&#32771;&#35838;&#20214;\friends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714375" y="1196752"/>
            <a:ext cx="7429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教精通版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四年级上册</a:t>
            </a:r>
          </a:p>
        </p:txBody>
      </p:sp>
      <p:sp>
        <p:nvSpPr>
          <p:cNvPr id="2" name="矩形 1"/>
          <p:cNvSpPr/>
          <p:nvPr/>
        </p:nvSpPr>
        <p:spPr>
          <a:xfrm>
            <a:off x="933125" y="2852936"/>
            <a:ext cx="7592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/>
              <a:t>This is my new friend</a:t>
            </a:r>
          </a:p>
        </p:txBody>
      </p:sp>
      <p:sp>
        <p:nvSpPr>
          <p:cNvPr id="8" name="矩形 7"/>
          <p:cNvSpPr/>
          <p:nvPr/>
        </p:nvSpPr>
        <p:spPr>
          <a:xfrm>
            <a:off x="2952108" y="5341457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0"/>
            <a:ext cx="48196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Administrator\Desktop\Unit1\Lesson2 Just read and writ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1071563"/>
            <a:ext cx="63817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58451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85813" y="857250"/>
            <a:ext cx="66436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观看动画，回答问题</a:t>
            </a:r>
            <a:r>
              <a:rPr lang="en-US" altLang="zh-CN" sz="3200" dirty="0"/>
              <a:t>:</a:t>
            </a:r>
          </a:p>
          <a:p>
            <a:pPr eaLnBrk="1" hangingPunct="1"/>
            <a:r>
              <a:rPr lang="en-US" altLang="zh-CN" sz="3200" dirty="0"/>
              <a:t>Who are the children?</a:t>
            </a:r>
          </a:p>
          <a:p>
            <a:pPr eaLnBrk="1" hangingPunct="1"/>
            <a:r>
              <a:rPr lang="en-US" altLang="zh-CN" sz="3200" dirty="0"/>
              <a:t>Where are the children?</a:t>
            </a:r>
          </a:p>
          <a:p>
            <a:pPr eaLnBrk="1" hangingPunct="1"/>
            <a:r>
              <a:rPr lang="en-US" altLang="zh-CN" sz="3200" dirty="0"/>
              <a:t>What are they talking about?</a:t>
            </a:r>
          </a:p>
        </p:txBody>
      </p:sp>
      <p:pic>
        <p:nvPicPr>
          <p:cNvPr id="13316" name="Picture 5" descr="C:\Users\Administrator\Desktop\Unit1\Lesson2 Just talk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2959100"/>
            <a:ext cx="385762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643063"/>
            <a:ext cx="683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27"/>
          <p:cNvSpPr>
            <a:spLocks noChangeArrowheads="1"/>
          </p:cNvSpPr>
          <p:nvPr/>
        </p:nvSpPr>
        <p:spPr bwMode="auto">
          <a:xfrm>
            <a:off x="3143250" y="714375"/>
            <a:ext cx="4786313" cy="571500"/>
          </a:xfrm>
          <a:prstGeom prst="wedgeRoundRectCallout">
            <a:avLst>
              <a:gd name="adj1" fmla="val -20514"/>
              <a:gd name="adj2" fmla="val 14378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We’re good friends! Yeah!</a:t>
            </a:r>
            <a:endParaRPr lang="zh-CN" altLang="en-US" sz="2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71813" y="4357688"/>
            <a:ext cx="385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/>
              <a:t> good  </a:t>
            </a:r>
            <a:endParaRPr lang="zh-CN" altLang="en-US" sz="8000"/>
          </a:p>
        </p:txBody>
      </p:sp>
      <p:pic>
        <p:nvPicPr>
          <p:cNvPr id="15363" name="Picture 5" descr="C:\Users\Administrator\Desktop\Unit1\Unit1 单词图片组\goo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500" y="0"/>
            <a:ext cx="60007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948238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000375" y="357188"/>
            <a:ext cx="335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33CC"/>
                </a:solidFill>
              </a:rPr>
              <a:t>Practice </a:t>
            </a:r>
            <a:endParaRPr lang="zh-CN" altLang="en-US" sz="4800">
              <a:solidFill>
                <a:srgbClr val="FF33CC"/>
              </a:solidFill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71500" y="1500188"/>
            <a:ext cx="8572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Role play</a:t>
            </a:r>
          </a:p>
          <a:p>
            <a:pPr eaLnBrk="1" hangingPunct="1"/>
            <a:r>
              <a:rPr lang="zh-CN" altLang="en-US" sz="3200"/>
              <a:t>四人一组分角色表演对话，询问别人来自哪里。</a:t>
            </a:r>
            <a:endParaRPr lang="en-US" altLang="zh-CN" sz="3200"/>
          </a:p>
          <a:p>
            <a:pPr eaLnBrk="1" hangingPunct="1"/>
            <a:r>
              <a:rPr lang="zh-CN" altLang="en-US" sz="3200"/>
              <a:t>用到的句型：</a:t>
            </a:r>
            <a:endParaRPr lang="en-US" altLang="zh-CN" sz="3200"/>
          </a:p>
          <a:p>
            <a:pPr eaLnBrk="1" hangingPunct="1"/>
            <a:r>
              <a:rPr lang="en-US" altLang="zh-CN" sz="3200"/>
              <a:t>Where are you from?</a:t>
            </a:r>
          </a:p>
          <a:p>
            <a:pPr eaLnBrk="1" hangingPunct="1"/>
            <a:r>
              <a:rPr lang="en-US" altLang="zh-CN" sz="3200"/>
              <a:t>I’m from+</a:t>
            </a:r>
            <a:r>
              <a:rPr lang="zh-CN" altLang="en-US" sz="3200"/>
              <a:t>地点</a:t>
            </a:r>
            <a:r>
              <a:rPr lang="en-US" altLang="zh-CN" sz="3200"/>
              <a:t>.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37147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Administrator\Desktop\Unit1\Lesson2 Let's sing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928688"/>
            <a:ext cx="6567488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65818" y="980728"/>
            <a:ext cx="8001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33CC"/>
                </a:solidFill>
              </a:rPr>
              <a:t>Let’s play</a:t>
            </a:r>
            <a:r>
              <a:rPr lang="zh-CN" altLang="en-US" sz="3600" dirty="0">
                <a:solidFill>
                  <a:srgbClr val="FF33CC"/>
                </a:solidFill>
              </a:rPr>
              <a:t>接龙游</a:t>
            </a:r>
            <a:r>
              <a:rPr lang="zh-CN" altLang="en-US" sz="3600" dirty="0" smtClean="0">
                <a:solidFill>
                  <a:srgbClr val="FF33CC"/>
                </a:solidFill>
              </a:rPr>
              <a:t>戏</a:t>
            </a:r>
            <a:endParaRPr lang="en-US" altLang="zh-CN" sz="3600" dirty="0" smtClean="0">
              <a:solidFill>
                <a:srgbClr val="FF33CC"/>
              </a:solidFill>
            </a:endParaRPr>
          </a:p>
          <a:p>
            <a:pPr algn="ctr" eaLnBrk="1" hangingPunct="1"/>
            <a:endParaRPr lang="en-US" altLang="zh-CN" sz="3600" dirty="0">
              <a:solidFill>
                <a:srgbClr val="FF33CC"/>
              </a:solidFill>
            </a:endParaRPr>
          </a:p>
          <a:p>
            <a:pPr eaLnBrk="1" hangingPunct="1"/>
            <a:r>
              <a:rPr lang="zh-CN" altLang="en-US" sz="3200" dirty="0"/>
              <a:t>游戏规则：以小组为单位，组长将不同国籍的卡片发到每个组员手里，不互相询问图片内容。从组长开始进行，</a:t>
            </a:r>
            <a:r>
              <a:rPr lang="en-US" altLang="zh-CN" sz="3200" dirty="0"/>
              <a:t>I’m from…Where are you from?</a:t>
            </a:r>
            <a:r>
              <a:rPr lang="zh-CN" altLang="en-US" sz="3200" dirty="0"/>
              <a:t>组员依次快速说出自己的国籍，并继续往下询问</a:t>
            </a:r>
            <a:r>
              <a:rPr lang="zh-CN" altLang="en-US" sz="3200" dirty="0" smtClean="0"/>
              <a:t>。 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2571750" y="428625"/>
            <a:ext cx="6357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33CC"/>
                </a:solidFill>
              </a:rPr>
              <a:t>Let’s chant</a:t>
            </a:r>
            <a:endParaRPr lang="zh-CN" altLang="en-US" sz="4000" dirty="0">
              <a:solidFill>
                <a:srgbClr val="FF33CC"/>
              </a:solidFill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785813" y="1285875"/>
            <a:ext cx="8001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Peter, Peter. I am Peter.</a:t>
            </a:r>
          </a:p>
          <a:p>
            <a:pPr eaLnBrk="1" hangingPunct="1"/>
            <a:r>
              <a:rPr lang="en-US" altLang="zh-CN" sz="3200" dirty="0"/>
              <a:t>I’m from England. How about you?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Jim, Jim. I am Jim.</a:t>
            </a:r>
          </a:p>
          <a:p>
            <a:pPr eaLnBrk="1" hangingPunct="1"/>
            <a:r>
              <a:rPr lang="en-US" altLang="zh-CN" sz="3200" dirty="0"/>
              <a:t>I’m from America. How about you?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 err="1"/>
              <a:t>Gao</a:t>
            </a:r>
            <a:r>
              <a:rPr lang="en-US" altLang="zh-CN" sz="3200" dirty="0"/>
              <a:t> Wei, </a:t>
            </a:r>
            <a:r>
              <a:rPr lang="en-US" altLang="zh-CN" sz="3200" dirty="0" err="1"/>
              <a:t>Gao</a:t>
            </a:r>
            <a:r>
              <a:rPr lang="en-US" altLang="zh-CN" sz="3200" dirty="0"/>
              <a:t> Wei. I am </a:t>
            </a:r>
            <a:r>
              <a:rPr lang="en-US" altLang="zh-CN" sz="3200" dirty="0" err="1"/>
              <a:t>Gao</a:t>
            </a:r>
            <a:r>
              <a:rPr lang="en-US" altLang="zh-CN" sz="3200" dirty="0"/>
              <a:t> Wei.</a:t>
            </a:r>
          </a:p>
          <a:p>
            <a:pPr eaLnBrk="1" hangingPunct="1"/>
            <a:r>
              <a:rPr lang="en-US" altLang="zh-CN" sz="3200" dirty="0"/>
              <a:t>I’m from China, China, China, China!</a:t>
            </a:r>
            <a:endParaRPr lang="zh-CN" altLang="en-US" sz="3200" dirty="0"/>
          </a:p>
          <a:p>
            <a:pPr eaLnBrk="1" hangingPunct="1"/>
            <a:endParaRPr lang="zh-CN" altLang="en-US" sz="3200" dirty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0"/>
            <a:ext cx="21510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8350" y="2500313"/>
            <a:ext cx="32956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27"/>
          <p:cNvSpPr>
            <a:spLocks noChangeArrowheads="1"/>
          </p:cNvSpPr>
          <p:nvPr/>
        </p:nvSpPr>
        <p:spPr bwMode="auto">
          <a:xfrm>
            <a:off x="1928813" y="4857750"/>
            <a:ext cx="4572000" cy="571500"/>
          </a:xfrm>
          <a:prstGeom prst="wedgeRoundRectCallout">
            <a:avLst>
              <a:gd name="adj1" fmla="val 46704"/>
              <a:gd name="adj2" fmla="val -112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I’m Kate. I’m from America.</a:t>
            </a:r>
            <a:endParaRPr lang="zh-CN" altLang="en-US" sz="2800"/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000125"/>
            <a:ext cx="5210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27"/>
          <p:cNvSpPr>
            <a:spLocks noChangeArrowheads="1"/>
          </p:cNvSpPr>
          <p:nvPr/>
        </p:nvSpPr>
        <p:spPr bwMode="auto">
          <a:xfrm>
            <a:off x="1500188" y="428625"/>
            <a:ext cx="4857750" cy="571500"/>
          </a:xfrm>
          <a:prstGeom prst="wedgeRoundRectCallout">
            <a:avLst>
              <a:gd name="adj1" fmla="val -15139"/>
              <a:gd name="adj2" fmla="val 89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Hello, Kate! Nice to meet you!</a:t>
            </a:r>
            <a:endParaRPr lang="zh-CN" altLang="en-US" sz="2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785813" y="1428750"/>
            <a:ext cx="79295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FF33CC"/>
                </a:solidFill>
              </a:rPr>
              <a:t>Let’s play </a:t>
            </a:r>
            <a:r>
              <a:rPr lang="zh-CN" altLang="en-US" sz="4000" dirty="0">
                <a:solidFill>
                  <a:srgbClr val="FF33CC"/>
                </a:solidFill>
              </a:rPr>
              <a:t>听音乐，传单词</a:t>
            </a:r>
            <a:endParaRPr lang="en-US" altLang="zh-CN" sz="4000" dirty="0">
              <a:solidFill>
                <a:srgbClr val="FF33CC"/>
              </a:solidFill>
            </a:endParaRPr>
          </a:p>
          <a:p>
            <a:pPr eaLnBrk="1" hangingPunct="1"/>
            <a:r>
              <a:rPr lang="zh-CN" altLang="en-US" sz="4000" dirty="0"/>
              <a:t>游戏规则：音乐响起开始传卡片，音乐停止时，拿到卡片的同学到前面扮演卡片上的人物，做自我介绍：</a:t>
            </a:r>
            <a:r>
              <a:rPr lang="en-US" altLang="zh-CN" sz="4000" dirty="0"/>
              <a:t>I’m…, I’m from…</a:t>
            </a:r>
            <a:endParaRPr lang="zh-CN" altLang="en-US" sz="4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7"/>
          <p:cNvSpPr>
            <a:spLocks noChangeArrowheads="1"/>
          </p:cNvSpPr>
          <p:nvPr/>
        </p:nvSpPr>
        <p:spPr bwMode="auto">
          <a:xfrm>
            <a:off x="214313" y="500063"/>
            <a:ext cx="4143375" cy="928687"/>
          </a:xfrm>
          <a:prstGeom prst="wedgeRoundRectCallout">
            <a:avLst>
              <a:gd name="adj1" fmla="val 42190"/>
              <a:gd name="adj2" fmla="val 8828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Hello! I’m Orchid(</a:t>
            </a:r>
            <a:r>
              <a:rPr lang="zh-CN" altLang="en-US" sz="2800"/>
              <a:t>兰花</a:t>
            </a:r>
            <a:r>
              <a:rPr lang="en-US" altLang="zh-CN" sz="2800"/>
              <a:t>)  . I’m from Singapore.</a:t>
            </a:r>
            <a:endParaRPr lang="zh-CN" altLang="en-US" sz="2800"/>
          </a:p>
        </p:txBody>
      </p:sp>
      <p:pic>
        <p:nvPicPr>
          <p:cNvPr id="7171" name="Picture 5" descr="c:\users\administrator\appdata\roaming\360se6\User Data\temp\singap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85938"/>
            <a:ext cx="52863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8875" y="3929063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/>
              <a:t>Singapore </a:t>
            </a:r>
            <a:endParaRPr lang="zh-CN" altLang="en-US" sz="8000"/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714625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I’m from </a:t>
            </a:r>
            <a:r>
              <a:rPr lang="en-US" altLang="zh-CN" sz="3200">
                <a:solidFill>
                  <a:srgbClr val="FF0000"/>
                </a:solidFill>
              </a:rPr>
              <a:t>Singapore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8196" name="Picture 5" descr="C:\Users\Administrator\Desktop\Unit1\Unit1 单词图片组\Singapor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75" y="0"/>
            <a:ext cx="54292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ingapor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5196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571625"/>
            <a:ext cx="48768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27"/>
          <p:cNvSpPr>
            <a:spLocks noChangeArrowheads="1"/>
          </p:cNvSpPr>
          <p:nvPr/>
        </p:nvSpPr>
        <p:spPr bwMode="auto">
          <a:xfrm>
            <a:off x="214313" y="500063"/>
            <a:ext cx="4857750" cy="928687"/>
          </a:xfrm>
          <a:prstGeom prst="wedgeRoundRectCallout">
            <a:avLst>
              <a:gd name="adj1" fmla="val 37741"/>
              <a:gd name="adj2" fmla="val 8649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Hello! I’m Maple Leaf(</a:t>
            </a:r>
            <a:r>
              <a:rPr lang="zh-CN" altLang="en-US" sz="2800"/>
              <a:t>枫叶</a:t>
            </a:r>
            <a:r>
              <a:rPr lang="en-US" altLang="zh-CN" sz="2800"/>
              <a:t>)  . </a:t>
            </a:r>
          </a:p>
          <a:p>
            <a:r>
              <a:rPr lang="en-US" altLang="zh-CN" sz="2800"/>
              <a:t>I’m from Canada.</a:t>
            </a:r>
            <a:endParaRPr lang="zh-CN" altLang="en-US" sz="2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3929063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Canada </a:t>
            </a:r>
            <a:endParaRPr lang="zh-CN" altLang="en-US" sz="800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714625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I’m from </a:t>
            </a:r>
            <a:r>
              <a:rPr lang="en-US" altLang="zh-CN" sz="3200">
                <a:solidFill>
                  <a:srgbClr val="FF0000"/>
                </a:solidFill>
              </a:rPr>
              <a:t>Canada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10244" name="Picture 2" descr="C:\Users\Administrator\Desktop\Unit1\Unit1 单词图片组\Cana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anad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44817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7438" y="4000500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friends</a:t>
            </a:r>
            <a:endParaRPr lang="zh-CN" altLang="en-US" sz="800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714625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We are good </a:t>
            </a:r>
            <a:r>
              <a:rPr lang="en-US" altLang="zh-CN" sz="3200">
                <a:solidFill>
                  <a:srgbClr val="FF0000"/>
                </a:solidFill>
              </a:rPr>
              <a:t>friends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11268" name="Picture 2" descr="C:\Users\Administrator\Desktop\Unit1\Unit1 单词图片组\friend(s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8625" y="0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rie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5910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12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ddaa688c40e7c83ca020194c629a433d63fb0"/>
</p:tagLst>
</file>

<file path=ppt/theme/theme1.xml><?xml version="1.0" encoding="utf-8"?>
<a:theme xmlns:a="http://schemas.openxmlformats.org/drawingml/2006/main" name="WWW.2PPT.COM&#10;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288</Words>
  <Application>Microsoft Office PowerPoint</Application>
  <PresentationFormat>全屏显示(4:3)</PresentationFormat>
  <Paragraphs>56</Paragraphs>
  <Slides>16</Slides>
  <Notes>16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楷体</vt:lpstr>
      <vt:lpstr>宋体</vt:lpstr>
      <vt:lpstr>微软雅黑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2003-07-18T02:25:00Z</dcterms:created>
  <dcterms:modified xsi:type="dcterms:W3CDTF">2023-01-16T19:20:43Z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E188E25BB9184DFFB45AD2F4EAD85F3E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