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56" r:id="rId3"/>
    <p:sldId id="340" r:id="rId4"/>
    <p:sldId id="316" r:id="rId5"/>
    <p:sldId id="349" r:id="rId6"/>
    <p:sldId id="350" r:id="rId7"/>
    <p:sldId id="351" r:id="rId8"/>
    <p:sldId id="312" r:id="rId9"/>
    <p:sldId id="352" r:id="rId10"/>
    <p:sldId id="345" r:id="rId11"/>
    <p:sldId id="315" r:id="rId12"/>
    <p:sldId id="346" r:id="rId13"/>
    <p:sldId id="347" r:id="rId14"/>
    <p:sldId id="353" r:id="rId15"/>
    <p:sldId id="348" r:id="rId16"/>
    <p:sldId id="306" r:id="rId17"/>
    <p:sldId id="339" r:id="rId18"/>
    <p:sldId id="307" r:id="rId19"/>
    <p:sldId id="354" r:id="rId20"/>
    <p:sldId id="342" r:id="rId21"/>
    <p:sldId id="309" r:id="rId22"/>
    <p:sldId id="268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23138" y="4814888"/>
            <a:ext cx="711200" cy="400050"/>
          </a:xfrm>
        </p:spPr>
      </p:sp>
      <p:sp>
        <p:nvSpPr>
          <p:cNvPr id="212995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002338" y="2016125"/>
            <a:ext cx="715962" cy="403225"/>
          </a:xfrm>
        </p:spPr>
      </p:sp>
      <p:sp>
        <p:nvSpPr>
          <p:cNvPr id="72707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5650" y="4024313"/>
            <a:ext cx="898525" cy="504825"/>
          </a:xfrm>
        </p:spPr>
      </p:sp>
      <p:sp>
        <p:nvSpPr>
          <p:cNvPr id="305155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0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1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0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0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8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7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7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4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4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5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5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5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5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6529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AE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webp.webp (248)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5400" y="-25400"/>
            <a:ext cx="12230947" cy="69088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944"/>
            <a:ext cx="10515600" cy="435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463"/>
            <a:ext cx="4114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96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ruolinphoto.lofter.com/post/25194f_bb525c?act=qbbaiduImage_20131217_01" TargetMode="External"/><Relationship Id="rId7" Type="http://schemas.openxmlformats.org/officeDocument/2006/relationships/hyperlink" Target="http://zhpapaya.tuchong.com/6164719/6335618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hyperlink" Target="http://heishehui.tuchong.com/6382585/6830583/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webp.webp (183)"/>
          <p:cNvPicPr>
            <a:picLocks noChangeAspect="1"/>
          </p:cNvPicPr>
          <p:nvPr/>
        </p:nvPicPr>
        <p:blipFill>
          <a:blip r:embed="rId3">
            <a:clrChange>
              <a:clrFrom>
                <a:srgbClr val="FEEFC4">
                  <a:alpha val="100000"/>
                </a:srgbClr>
              </a:clrFrom>
              <a:clrTo>
                <a:srgbClr val="FEEFC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647" y="-19473"/>
            <a:ext cx="12243647" cy="4881880"/>
          </a:xfrm>
          <a:prstGeom prst="rect">
            <a:avLst/>
          </a:prstGeom>
        </p:spPr>
      </p:pic>
      <p:pic>
        <p:nvPicPr>
          <p:cNvPr id="15" name="图片 14" descr="90sheji_linggan_13271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213" y="501227"/>
            <a:ext cx="6236547" cy="6692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087967"/>
            <a:ext cx="12192000" cy="3571240"/>
            <a:chOff x="0" y="1916"/>
            <a:chExt cx="14400" cy="4218"/>
          </a:xfrm>
        </p:grpSpPr>
        <p:sp>
          <p:nvSpPr>
            <p:cNvPr id="143" name="矩形 142"/>
            <p:cNvSpPr/>
            <p:nvPr/>
          </p:nvSpPr>
          <p:spPr>
            <a:xfrm>
              <a:off x="0" y="4091"/>
              <a:ext cx="14400" cy="1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anchor="ctr"/>
            <a:lstStyle/>
            <a:p>
              <a:pPr lvl="0" algn="ctr" eaLnBrk="1" hangingPunct="1"/>
              <a:endParaRPr lang="zh-CN" altLang="en-US" sz="2400" dirty="0">
                <a:solidFill>
                  <a:srgbClr val="FFD03B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703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cs typeface="+mn-ea"/>
                  <a:sym typeface="+mn-lt"/>
                </a:rPr>
                <a:t>2012</a:t>
              </a:r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5835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cs typeface="+mn-ea"/>
                  <a:sym typeface="+mn-lt"/>
                </a:rPr>
                <a:t>2013</a:t>
              </a:r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7968" y="3738"/>
              <a:ext cx="825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 smtClean="0">
                  <a:cs typeface="+mn-ea"/>
                  <a:sym typeface="+mn-lt"/>
                </a:rPr>
                <a:t>2019</a:t>
              </a:r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9910" y="3548"/>
              <a:ext cx="1205" cy="1205"/>
            </a:xfrm>
            <a:prstGeom prst="ellipse">
              <a:avLst/>
            </a:prstGeom>
            <a:solidFill>
              <a:srgbClr val="2C823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2665" dirty="0" smtClean="0">
                  <a:solidFill>
                    <a:srgbClr val="FFFFFF"/>
                  </a:solidFill>
                  <a:cs typeface="+mn-ea"/>
                  <a:sym typeface="+mn-lt"/>
                </a:rPr>
                <a:t>2021</a:t>
              </a:r>
              <a:endParaRPr lang="zh-CN" altLang="en-US" sz="266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12235" y="3738"/>
              <a:ext cx="822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 smtClean="0">
                  <a:cs typeface="+mn-ea"/>
                  <a:sym typeface="+mn-lt"/>
                </a:rPr>
                <a:t>20XX</a:t>
              </a:r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1568" y="3738"/>
              <a:ext cx="825" cy="825"/>
            </a:xfrm>
            <a:prstGeom prst="ellipse">
              <a:avLst/>
            </a:prstGeom>
            <a:solidFill>
              <a:srgbClr val="E6FA6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wrap="none" anchor="ctr"/>
            <a:lstStyle/>
            <a:p>
              <a:pPr lvl="0" algn="ctr" eaLnBrk="1" hangingPunct="1"/>
              <a:r>
                <a:rPr lang="en-US" altLang="zh-CN" sz="1865" dirty="0">
                  <a:cs typeface="+mn-ea"/>
                  <a:sym typeface="+mn-lt"/>
                </a:rPr>
                <a:t>2011</a:t>
              </a:r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510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</p:txBody>
        </p:sp>
        <p:sp>
          <p:nvSpPr>
            <p:cNvPr id="197" name="矩形 196"/>
            <p:cNvSpPr/>
            <p:nvPr/>
          </p:nvSpPr>
          <p:spPr>
            <a:xfrm>
              <a:off x="4700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</p:txBody>
        </p:sp>
        <p:sp>
          <p:nvSpPr>
            <p:cNvPr id="198" name="矩形 197"/>
            <p:cNvSpPr/>
            <p:nvPr/>
          </p:nvSpPr>
          <p:spPr>
            <a:xfrm>
              <a:off x="8893" y="291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</p:txBody>
        </p:sp>
        <p:sp>
          <p:nvSpPr>
            <p:cNvPr id="199" name="矩形 198"/>
            <p:cNvSpPr/>
            <p:nvPr/>
          </p:nvSpPr>
          <p:spPr>
            <a:xfrm>
              <a:off x="2663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</p:txBody>
        </p:sp>
        <p:sp>
          <p:nvSpPr>
            <p:cNvPr id="200" name="矩形 199"/>
            <p:cNvSpPr/>
            <p:nvPr/>
          </p:nvSpPr>
          <p:spPr>
            <a:xfrm>
              <a:off x="6853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</p:txBody>
        </p:sp>
        <p:sp>
          <p:nvSpPr>
            <p:cNvPr id="201" name="矩形 200"/>
            <p:cNvSpPr/>
            <p:nvPr/>
          </p:nvSpPr>
          <p:spPr>
            <a:xfrm>
              <a:off x="11045" y="4576"/>
              <a:ext cx="3173" cy="6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cs typeface="+mn-ea"/>
                  <a:sym typeface="+mn-lt"/>
                </a:rPr>
                <a:t>Type something here</a:t>
              </a:r>
            </a:p>
          </p:txBody>
        </p:sp>
        <p:sp>
          <p:nvSpPr>
            <p:cNvPr id="11282" name="Freeform 5561"/>
            <p:cNvSpPr>
              <a:spLocks noEditPoints="1"/>
            </p:cNvSpPr>
            <p:nvPr/>
          </p:nvSpPr>
          <p:spPr>
            <a:xfrm>
              <a:off x="12235" y="5383"/>
              <a:ext cx="1050" cy="6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6" h="80">
                  <a:moveTo>
                    <a:pt x="119" y="18"/>
                  </a:moveTo>
                  <a:cubicBezTo>
                    <a:pt x="129" y="22"/>
                    <a:pt x="136" y="34"/>
                    <a:pt x="136" y="48"/>
                  </a:cubicBezTo>
                  <a:cubicBezTo>
                    <a:pt x="136" y="53"/>
                    <a:pt x="136" y="57"/>
                    <a:pt x="134" y="61"/>
                  </a:cubicBezTo>
                  <a:cubicBezTo>
                    <a:pt x="125" y="63"/>
                    <a:pt x="116" y="63"/>
                    <a:pt x="107" y="63"/>
                  </a:cubicBezTo>
                  <a:cubicBezTo>
                    <a:pt x="107" y="62"/>
                    <a:pt x="107" y="61"/>
                    <a:pt x="107" y="60"/>
                  </a:cubicBezTo>
                  <a:cubicBezTo>
                    <a:pt x="107" y="57"/>
                    <a:pt x="107" y="53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1"/>
                    <a:pt x="109" y="52"/>
                    <a:pt x="110" y="52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5" y="52"/>
                    <a:pt x="116" y="51"/>
                    <a:pt x="117" y="50"/>
                  </a:cubicBezTo>
                  <a:cubicBezTo>
                    <a:pt x="118" y="48"/>
                    <a:pt x="119" y="47"/>
                    <a:pt x="119" y="45"/>
                  </a:cubicBezTo>
                  <a:cubicBezTo>
                    <a:pt x="119" y="43"/>
                    <a:pt x="119" y="42"/>
                    <a:pt x="118" y="42"/>
                  </a:cubicBezTo>
                  <a:cubicBezTo>
                    <a:pt x="118" y="41"/>
                    <a:pt x="118" y="40"/>
                    <a:pt x="117" y="40"/>
                  </a:cubicBezTo>
                  <a:cubicBezTo>
                    <a:pt x="116" y="39"/>
                    <a:pt x="115" y="38"/>
                    <a:pt x="114" y="37"/>
                  </a:cubicBezTo>
                  <a:cubicBezTo>
                    <a:pt x="112" y="36"/>
                    <a:pt x="111" y="36"/>
                    <a:pt x="111" y="35"/>
                  </a:cubicBezTo>
                  <a:cubicBezTo>
                    <a:pt x="111" y="35"/>
                    <a:pt x="110" y="34"/>
                    <a:pt x="110" y="33"/>
                  </a:cubicBezTo>
                  <a:cubicBezTo>
                    <a:pt x="110" y="33"/>
                    <a:pt x="110" y="33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4"/>
                    <a:pt x="118" y="34"/>
                  </a:cubicBezTo>
                  <a:cubicBezTo>
                    <a:pt x="118" y="32"/>
                    <a:pt x="118" y="31"/>
                    <a:pt x="117" y="30"/>
                  </a:cubicBezTo>
                  <a:cubicBezTo>
                    <a:pt x="116" y="29"/>
                    <a:pt x="115" y="29"/>
                    <a:pt x="113" y="28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8" y="29"/>
                    <a:pt x="107" y="29"/>
                    <a:pt x="106" y="30"/>
                  </a:cubicBezTo>
                  <a:cubicBezTo>
                    <a:pt x="105" y="31"/>
                    <a:pt x="104" y="33"/>
                    <a:pt x="104" y="34"/>
                  </a:cubicBezTo>
                  <a:cubicBezTo>
                    <a:pt x="104" y="35"/>
                    <a:pt x="105" y="37"/>
                    <a:pt x="105" y="37"/>
                  </a:cubicBezTo>
                  <a:cubicBezTo>
                    <a:pt x="106" y="38"/>
                    <a:pt x="106" y="39"/>
                    <a:pt x="107" y="40"/>
                  </a:cubicBezTo>
                  <a:cubicBezTo>
                    <a:pt x="107" y="40"/>
                    <a:pt x="109" y="41"/>
                    <a:pt x="110" y="42"/>
                  </a:cubicBezTo>
                  <a:cubicBezTo>
                    <a:pt x="111" y="43"/>
                    <a:pt x="112" y="43"/>
                    <a:pt x="112" y="44"/>
                  </a:cubicBezTo>
                  <a:cubicBezTo>
                    <a:pt x="112" y="44"/>
                    <a:pt x="112" y="45"/>
                    <a:pt x="112" y="47"/>
                  </a:cubicBezTo>
                  <a:cubicBezTo>
                    <a:pt x="112" y="47"/>
                    <a:pt x="112" y="48"/>
                    <a:pt x="112" y="48"/>
                  </a:cubicBezTo>
                  <a:cubicBezTo>
                    <a:pt x="112" y="48"/>
                    <a:pt x="112" y="48"/>
                    <a:pt x="111" y="48"/>
                  </a:cubicBezTo>
                  <a:cubicBezTo>
                    <a:pt x="111" y="48"/>
                    <a:pt x="111" y="48"/>
                    <a:pt x="110" y="48"/>
                  </a:cubicBezTo>
                  <a:cubicBezTo>
                    <a:pt x="110" y="47"/>
                    <a:pt x="110" y="46"/>
                    <a:pt x="110" y="45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37"/>
                    <a:pt x="99" y="30"/>
                    <a:pt x="95" y="25"/>
                  </a:cubicBezTo>
                  <a:cubicBezTo>
                    <a:pt x="97" y="22"/>
                    <a:pt x="100" y="20"/>
                    <a:pt x="103" y="18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8"/>
                    <a:pt x="119" y="18"/>
                    <a:pt x="119" y="18"/>
                  </a:cubicBezTo>
                  <a:close/>
                  <a:moveTo>
                    <a:pt x="32" y="18"/>
                  </a:moveTo>
                  <a:cubicBezTo>
                    <a:pt x="36" y="19"/>
                    <a:pt x="40" y="22"/>
                    <a:pt x="42" y="26"/>
                  </a:cubicBezTo>
                  <a:cubicBezTo>
                    <a:pt x="35" y="35"/>
                    <a:pt x="31" y="48"/>
                    <a:pt x="31" y="60"/>
                  </a:cubicBezTo>
                  <a:cubicBezTo>
                    <a:pt x="31" y="61"/>
                    <a:pt x="31" y="62"/>
                    <a:pt x="31" y="63"/>
                  </a:cubicBezTo>
                  <a:cubicBezTo>
                    <a:pt x="21" y="63"/>
                    <a:pt x="12" y="63"/>
                    <a:pt x="2" y="61"/>
                  </a:cubicBezTo>
                  <a:cubicBezTo>
                    <a:pt x="1" y="57"/>
                    <a:pt x="0" y="53"/>
                    <a:pt x="0" y="48"/>
                  </a:cubicBezTo>
                  <a:cubicBezTo>
                    <a:pt x="0" y="34"/>
                    <a:pt x="7" y="23"/>
                    <a:pt x="16" y="1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1" y="35"/>
                  </a:moveTo>
                  <a:cubicBezTo>
                    <a:pt x="31" y="35"/>
                    <a:pt x="31" y="34"/>
                    <a:pt x="31" y="34"/>
                  </a:cubicBezTo>
                  <a:cubicBezTo>
                    <a:pt x="31" y="32"/>
                    <a:pt x="31" y="31"/>
                    <a:pt x="30" y="30"/>
                  </a:cubicBezTo>
                  <a:cubicBezTo>
                    <a:pt x="29" y="29"/>
                    <a:pt x="28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9"/>
                    <a:pt x="20" y="29"/>
                    <a:pt x="19" y="30"/>
                  </a:cubicBezTo>
                  <a:cubicBezTo>
                    <a:pt x="18" y="31"/>
                    <a:pt x="18" y="33"/>
                    <a:pt x="18" y="34"/>
                  </a:cubicBezTo>
                  <a:cubicBezTo>
                    <a:pt x="18" y="35"/>
                    <a:pt x="18" y="37"/>
                    <a:pt x="18" y="37"/>
                  </a:cubicBezTo>
                  <a:cubicBezTo>
                    <a:pt x="19" y="38"/>
                    <a:pt x="19" y="39"/>
                    <a:pt x="20" y="40"/>
                  </a:cubicBezTo>
                  <a:cubicBezTo>
                    <a:pt x="21" y="40"/>
                    <a:pt x="22" y="41"/>
                    <a:pt x="24" y="42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6" y="44"/>
                    <a:pt x="26" y="45"/>
                    <a:pt x="26" y="47"/>
                  </a:cubicBezTo>
                  <a:cubicBezTo>
                    <a:pt x="26" y="47"/>
                    <a:pt x="26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3" y="46"/>
                    <a:pt x="23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7"/>
                    <a:pt x="18" y="49"/>
                    <a:pt x="19" y="50"/>
                  </a:cubicBezTo>
                  <a:cubicBezTo>
                    <a:pt x="21" y="51"/>
                    <a:pt x="22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" y="52"/>
                    <a:pt x="30" y="51"/>
                    <a:pt x="31" y="50"/>
                  </a:cubicBezTo>
                  <a:cubicBezTo>
                    <a:pt x="32" y="48"/>
                    <a:pt x="32" y="47"/>
                    <a:pt x="32" y="45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1" y="41"/>
                    <a:pt x="31" y="40"/>
                    <a:pt x="30" y="40"/>
                  </a:cubicBezTo>
                  <a:cubicBezTo>
                    <a:pt x="30" y="39"/>
                    <a:pt x="29" y="38"/>
                    <a:pt x="27" y="37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4" y="35"/>
                    <a:pt x="24" y="34"/>
                    <a:pt x="24" y="33"/>
                  </a:cubicBezTo>
                  <a:cubicBezTo>
                    <a:pt x="24" y="33"/>
                    <a:pt x="24" y="33"/>
                    <a:pt x="24" y="32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1" y="35"/>
                    <a:pt x="31" y="35"/>
                  </a:cubicBezTo>
                  <a:close/>
                  <a:moveTo>
                    <a:pt x="78" y="21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6" y="28"/>
                    <a:pt x="38" y="43"/>
                    <a:pt x="38" y="60"/>
                  </a:cubicBezTo>
                  <a:cubicBezTo>
                    <a:pt x="38" y="66"/>
                    <a:pt x="38" y="71"/>
                    <a:pt x="40" y="76"/>
                  </a:cubicBezTo>
                  <a:cubicBezTo>
                    <a:pt x="59" y="80"/>
                    <a:pt x="79" y="80"/>
                    <a:pt x="98" y="76"/>
                  </a:cubicBezTo>
                  <a:cubicBezTo>
                    <a:pt x="99" y="71"/>
                    <a:pt x="100" y="66"/>
                    <a:pt x="100" y="60"/>
                  </a:cubicBezTo>
                  <a:cubicBezTo>
                    <a:pt x="100" y="42"/>
                    <a:pt x="91" y="27"/>
                    <a:pt x="78" y="21"/>
                  </a:cubicBezTo>
                  <a:close/>
                  <a:moveTo>
                    <a:pt x="77" y="44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1"/>
                    <a:pt x="70" y="40"/>
                    <a:pt x="70" y="40"/>
                  </a:cubicBezTo>
                  <a:cubicBezTo>
                    <a:pt x="70" y="40"/>
                    <a:pt x="69" y="39"/>
                    <a:pt x="69" y="39"/>
                  </a:cubicBezTo>
                  <a:cubicBezTo>
                    <a:pt x="68" y="39"/>
                    <a:pt x="68" y="40"/>
                    <a:pt x="68" y="40"/>
                  </a:cubicBezTo>
                  <a:cubicBezTo>
                    <a:pt x="67" y="40"/>
                    <a:pt x="67" y="41"/>
                    <a:pt x="67" y="42"/>
                  </a:cubicBezTo>
                  <a:cubicBezTo>
                    <a:pt x="67" y="43"/>
                    <a:pt x="68" y="44"/>
                    <a:pt x="68" y="44"/>
                  </a:cubicBezTo>
                  <a:cubicBezTo>
                    <a:pt x="68" y="44"/>
                    <a:pt x="70" y="45"/>
                    <a:pt x="72" y="47"/>
                  </a:cubicBezTo>
                  <a:cubicBezTo>
                    <a:pt x="74" y="48"/>
                    <a:pt x="75" y="49"/>
                    <a:pt x="76" y="49"/>
                  </a:cubicBezTo>
                  <a:cubicBezTo>
                    <a:pt x="76" y="50"/>
                    <a:pt x="77" y="51"/>
                    <a:pt x="78" y="52"/>
                  </a:cubicBezTo>
                  <a:cubicBezTo>
                    <a:pt x="78" y="53"/>
                    <a:pt x="78" y="54"/>
                    <a:pt x="78" y="56"/>
                  </a:cubicBezTo>
                  <a:cubicBezTo>
                    <a:pt x="78" y="59"/>
                    <a:pt x="78" y="61"/>
                    <a:pt x="76" y="62"/>
                  </a:cubicBezTo>
                  <a:cubicBezTo>
                    <a:pt x="75" y="64"/>
                    <a:pt x="73" y="65"/>
                    <a:pt x="71" y="65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5" y="65"/>
                    <a:pt x="64" y="64"/>
                    <a:pt x="62" y="63"/>
                  </a:cubicBezTo>
                  <a:cubicBezTo>
                    <a:pt x="61" y="61"/>
                    <a:pt x="60" y="59"/>
                    <a:pt x="60" y="56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8"/>
                    <a:pt x="67" y="59"/>
                    <a:pt x="67" y="60"/>
                  </a:cubicBezTo>
                  <a:cubicBezTo>
                    <a:pt x="68" y="60"/>
                    <a:pt x="68" y="60"/>
                    <a:pt x="69" y="60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70" y="60"/>
                    <a:pt x="70" y="59"/>
                    <a:pt x="70" y="58"/>
                  </a:cubicBezTo>
                  <a:cubicBezTo>
                    <a:pt x="70" y="57"/>
                    <a:pt x="70" y="56"/>
                    <a:pt x="70" y="55"/>
                  </a:cubicBezTo>
                  <a:cubicBezTo>
                    <a:pt x="69" y="54"/>
                    <a:pt x="69" y="53"/>
                    <a:pt x="67" y="53"/>
                  </a:cubicBezTo>
                  <a:cubicBezTo>
                    <a:pt x="65" y="51"/>
                    <a:pt x="64" y="50"/>
                    <a:pt x="63" y="49"/>
                  </a:cubicBezTo>
                  <a:cubicBezTo>
                    <a:pt x="62" y="49"/>
                    <a:pt x="61" y="48"/>
                    <a:pt x="61" y="47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60" y="40"/>
                    <a:pt x="60" y="39"/>
                    <a:pt x="62" y="37"/>
                  </a:cubicBezTo>
                  <a:cubicBezTo>
                    <a:pt x="63" y="36"/>
                    <a:pt x="65" y="35"/>
                    <a:pt x="67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5"/>
                    <a:pt x="75" y="36"/>
                    <a:pt x="76" y="37"/>
                  </a:cubicBezTo>
                  <a:cubicBezTo>
                    <a:pt x="77" y="39"/>
                    <a:pt x="77" y="40"/>
                    <a:pt x="77" y="42"/>
                  </a:cubicBezTo>
                  <a:cubicBezTo>
                    <a:pt x="77" y="43"/>
                    <a:pt x="77" y="43"/>
                    <a:pt x="77" y="44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83" name="Freeform 5578"/>
            <p:cNvSpPr>
              <a:spLocks noEditPoints="1"/>
            </p:cNvSpPr>
            <p:nvPr/>
          </p:nvSpPr>
          <p:spPr>
            <a:xfrm>
              <a:off x="1400" y="1916"/>
              <a:ext cx="1038" cy="95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5" h="124">
                  <a:moveTo>
                    <a:pt x="5" y="66"/>
                  </a:moveTo>
                  <a:cubicBezTo>
                    <a:pt x="10" y="65"/>
                    <a:pt x="15" y="63"/>
                    <a:pt x="21" y="6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2" y="43"/>
                    <a:pt x="37" y="46"/>
                    <a:pt x="41" y="49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72" y="38"/>
                    <a:pt x="101" y="33"/>
                    <a:pt x="118" y="74"/>
                  </a:cubicBezTo>
                  <a:cubicBezTo>
                    <a:pt x="120" y="74"/>
                    <a:pt x="122" y="75"/>
                    <a:pt x="124" y="76"/>
                  </a:cubicBezTo>
                  <a:cubicBezTo>
                    <a:pt x="127" y="73"/>
                    <a:pt x="130" y="70"/>
                    <a:pt x="130" y="70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2" y="76"/>
                    <a:pt x="129" y="78"/>
                  </a:cubicBezTo>
                  <a:cubicBezTo>
                    <a:pt x="130" y="79"/>
                    <a:pt x="131" y="79"/>
                    <a:pt x="131" y="80"/>
                  </a:cubicBezTo>
                  <a:cubicBezTo>
                    <a:pt x="135" y="84"/>
                    <a:pt x="134" y="87"/>
                    <a:pt x="131" y="90"/>
                  </a:cubicBezTo>
                  <a:cubicBezTo>
                    <a:pt x="130" y="91"/>
                    <a:pt x="128" y="92"/>
                    <a:pt x="126" y="92"/>
                  </a:cubicBezTo>
                  <a:cubicBezTo>
                    <a:pt x="124" y="92"/>
                    <a:pt x="122" y="92"/>
                    <a:pt x="121" y="91"/>
                  </a:cubicBezTo>
                  <a:cubicBezTo>
                    <a:pt x="118" y="89"/>
                    <a:pt x="117" y="85"/>
                    <a:pt x="121" y="80"/>
                  </a:cubicBezTo>
                  <a:cubicBezTo>
                    <a:pt x="120" y="80"/>
                    <a:pt x="119" y="79"/>
                    <a:pt x="118" y="79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1" y="112"/>
                    <a:pt x="76" y="113"/>
                    <a:pt x="71" y="113"/>
                  </a:cubicBezTo>
                  <a:cubicBezTo>
                    <a:pt x="65" y="113"/>
                    <a:pt x="60" y="112"/>
                    <a:pt x="54" y="111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5" y="66"/>
                    <a:pt x="5" y="66"/>
                    <a:pt x="5" y="66"/>
                  </a:cubicBezTo>
                  <a:close/>
                  <a:moveTo>
                    <a:pt x="127" y="83"/>
                  </a:moveTo>
                  <a:cubicBezTo>
                    <a:pt x="127" y="83"/>
                    <a:pt x="126" y="83"/>
                    <a:pt x="126" y="82"/>
                  </a:cubicBezTo>
                  <a:cubicBezTo>
                    <a:pt x="126" y="83"/>
                    <a:pt x="125" y="83"/>
                    <a:pt x="125" y="83"/>
                  </a:cubicBezTo>
                  <a:cubicBezTo>
                    <a:pt x="124" y="85"/>
                    <a:pt x="123" y="86"/>
                    <a:pt x="124" y="86"/>
                  </a:cubicBezTo>
                  <a:cubicBezTo>
                    <a:pt x="124" y="86"/>
                    <a:pt x="125" y="86"/>
                    <a:pt x="125" y="86"/>
                  </a:cubicBezTo>
                  <a:cubicBezTo>
                    <a:pt x="126" y="86"/>
                    <a:pt x="127" y="86"/>
                    <a:pt x="127" y="86"/>
                  </a:cubicBezTo>
                  <a:cubicBezTo>
                    <a:pt x="128" y="85"/>
                    <a:pt x="128" y="84"/>
                    <a:pt x="127" y="83"/>
                  </a:cubicBezTo>
                  <a:close/>
                  <a:moveTo>
                    <a:pt x="30" y="70"/>
                  </a:moveTo>
                  <a:cubicBezTo>
                    <a:pt x="27" y="70"/>
                    <a:pt x="24" y="73"/>
                    <a:pt x="24" y="76"/>
                  </a:cubicBezTo>
                  <a:cubicBezTo>
                    <a:pt x="24" y="79"/>
                    <a:pt x="27" y="81"/>
                    <a:pt x="30" y="81"/>
                  </a:cubicBezTo>
                  <a:cubicBezTo>
                    <a:pt x="33" y="81"/>
                    <a:pt x="36" y="79"/>
                    <a:pt x="36" y="76"/>
                  </a:cubicBezTo>
                  <a:cubicBezTo>
                    <a:pt x="36" y="73"/>
                    <a:pt x="33" y="70"/>
                    <a:pt x="30" y="70"/>
                  </a:cubicBezTo>
                  <a:close/>
                  <a:moveTo>
                    <a:pt x="72" y="0"/>
                  </a:moveTo>
                  <a:cubicBezTo>
                    <a:pt x="61" y="0"/>
                    <a:pt x="52" y="9"/>
                    <a:pt x="52" y="20"/>
                  </a:cubicBezTo>
                  <a:cubicBezTo>
                    <a:pt x="52" y="31"/>
                    <a:pt x="61" y="40"/>
                    <a:pt x="72" y="40"/>
                  </a:cubicBezTo>
                  <a:cubicBezTo>
                    <a:pt x="83" y="40"/>
                    <a:pt x="92" y="31"/>
                    <a:pt x="92" y="20"/>
                  </a:cubicBezTo>
                  <a:cubicBezTo>
                    <a:pt x="92" y="9"/>
                    <a:pt x="83" y="0"/>
                    <a:pt x="72" y="0"/>
                  </a:cubicBezTo>
                  <a:close/>
                  <a:moveTo>
                    <a:pt x="56" y="54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56" y="54"/>
                    <a:pt x="56" y="54"/>
                    <a:pt x="56" y="54"/>
                  </a:cubicBezTo>
                  <a:close/>
                  <a:moveTo>
                    <a:pt x="23" y="68"/>
                  </a:moveTo>
                  <a:cubicBezTo>
                    <a:pt x="18" y="70"/>
                    <a:pt x="13" y="71"/>
                    <a:pt x="9" y="7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9" y="105"/>
                    <a:pt x="65" y="105"/>
                    <a:pt x="71" y="105"/>
                  </a:cubicBezTo>
                  <a:cubicBezTo>
                    <a:pt x="77" y="105"/>
                    <a:pt x="83" y="104"/>
                    <a:pt x="89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5" y="116"/>
                    <a:pt x="95" y="116"/>
                    <a:pt x="95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96" y="42"/>
                    <a:pt x="72" y="47"/>
                    <a:pt x="48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8"/>
                    <a:pt x="48" y="60"/>
                    <a:pt x="49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0" y="61"/>
                    <a:pt x="38" y="58"/>
                    <a:pt x="35" y="55"/>
                  </a:cubicBezTo>
                  <a:cubicBezTo>
                    <a:pt x="34" y="54"/>
                    <a:pt x="32" y="53"/>
                    <a:pt x="30" y="52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23" y="68"/>
                  </a:ln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84" name="Freeform 5606"/>
            <p:cNvSpPr>
              <a:spLocks noEditPoints="1"/>
            </p:cNvSpPr>
            <p:nvPr/>
          </p:nvSpPr>
          <p:spPr>
            <a:xfrm>
              <a:off x="8013" y="5186"/>
              <a:ext cx="855" cy="94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1" h="123">
                  <a:moveTo>
                    <a:pt x="5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111" y="52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11" y="52"/>
                    <a:pt x="111" y="52"/>
                    <a:pt x="111" y="52"/>
                  </a:cubicBezTo>
                  <a:close/>
                  <a:moveTo>
                    <a:pt x="102" y="25"/>
                  </a:moveTo>
                  <a:cubicBezTo>
                    <a:pt x="106" y="30"/>
                    <a:pt x="106" y="30"/>
                    <a:pt x="106" y="3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102" y="25"/>
                    <a:pt x="102" y="25"/>
                    <a:pt x="102" y="25"/>
                  </a:cubicBezTo>
                  <a:close/>
                  <a:moveTo>
                    <a:pt x="81" y="5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0" y="5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6" y="30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6" y="30"/>
                    <a:pt x="6" y="30"/>
                    <a:pt x="6" y="30"/>
                  </a:cubicBezTo>
                  <a:close/>
                  <a:moveTo>
                    <a:pt x="25" y="9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56" y="27"/>
                  </a:moveTo>
                  <a:cubicBezTo>
                    <a:pt x="63" y="27"/>
                    <a:pt x="72" y="30"/>
                    <a:pt x="77" y="35"/>
                  </a:cubicBezTo>
                  <a:cubicBezTo>
                    <a:pt x="82" y="41"/>
                    <a:pt x="86" y="48"/>
                    <a:pt x="86" y="56"/>
                  </a:cubicBezTo>
                  <a:cubicBezTo>
                    <a:pt x="86" y="62"/>
                    <a:pt x="84" y="67"/>
                    <a:pt x="82" y="71"/>
                  </a:cubicBezTo>
                  <a:cubicBezTo>
                    <a:pt x="79" y="75"/>
                    <a:pt x="76" y="79"/>
                    <a:pt x="72" y="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7" y="88"/>
                    <a:pt x="77" y="89"/>
                    <a:pt x="77" y="91"/>
                  </a:cubicBezTo>
                  <a:cubicBezTo>
                    <a:pt x="77" y="93"/>
                    <a:pt x="77" y="94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7" y="99"/>
                    <a:pt x="77" y="100"/>
                    <a:pt x="77" y="102"/>
                  </a:cubicBezTo>
                  <a:cubicBezTo>
                    <a:pt x="77" y="104"/>
                    <a:pt x="77" y="105"/>
                    <a:pt x="76" y="10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6" y="108"/>
                    <a:pt x="36" y="107"/>
                    <a:pt x="36" y="105"/>
                  </a:cubicBezTo>
                  <a:cubicBezTo>
                    <a:pt x="36" y="103"/>
                    <a:pt x="36" y="102"/>
                    <a:pt x="37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7"/>
                    <a:pt x="36" y="96"/>
                    <a:pt x="36" y="94"/>
                  </a:cubicBezTo>
                  <a:cubicBezTo>
                    <a:pt x="36" y="92"/>
                    <a:pt x="36" y="91"/>
                    <a:pt x="37" y="8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7" y="79"/>
                    <a:pt x="33" y="76"/>
                    <a:pt x="31" y="71"/>
                  </a:cubicBezTo>
                  <a:cubicBezTo>
                    <a:pt x="28" y="67"/>
                    <a:pt x="27" y="62"/>
                    <a:pt x="27" y="56"/>
                  </a:cubicBezTo>
                  <a:cubicBezTo>
                    <a:pt x="27" y="48"/>
                    <a:pt x="30" y="41"/>
                    <a:pt x="35" y="35"/>
                  </a:cubicBezTo>
                  <a:cubicBezTo>
                    <a:pt x="41" y="30"/>
                    <a:pt x="48" y="27"/>
                    <a:pt x="56" y="27"/>
                  </a:cubicBezTo>
                  <a:close/>
                  <a:moveTo>
                    <a:pt x="65" y="114"/>
                  </a:moveTo>
                  <a:cubicBezTo>
                    <a:pt x="65" y="114"/>
                    <a:pt x="65" y="114"/>
                    <a:pt x="65" y="114"/>
                  </a:cubicBezTo>
                  <a:cubicBezTo>
                    <a:pt x="65" y="119"/>
                    <a:pt x="61" y="123"/>
                    <a:pt x="56" y="123"/>
                  </a:cubicBezTo>
                  <a:cubicBezTo>
                    <a:pt x="52" y="123"/>
                    <a:pt x="49" y="120"/>
                    <a:pt x="48" y="115"/>
                  </a:cubicBezTo>
                  <a:cubicBezTo>
                    <a:pt x="65" y="114"/>
                    <a:pt x="65" y="114"/>
                    <a:pt x="65" y="114"/>
                  </a:cubicBezTo>
                  <a:close/>
                  <a:moveTo>
                    <a:pt x="71" y="101"/>
                  </a:move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2"/>
                    <a:pt x="71" y="102"/>
                  </a:cubicBezTo>
                  <a:cubicBezTo>
                    <a:pt x="71" y="102"/>
                    <a:pt x="71" y="102"/>
                    <a:pt x="71" y="101"/>
                  </a:cubicBezTo>
                  <a:close/>
                  <a:moveTo>
                    <a:pt x="71" y="90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0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85" name="Freeform 5607"/>
            <p:cNvSpPr>
              <a:spLocks noEditPoints="1"/>
            </p:cNvSpPr>
            <p:nvPr/>
          </p:nvSpPr>
          <p:spPr>
            <a:xfrm>
              <a:off x="5893" y="1971"/>
              <a:ext cx="765" cy="96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9" h="126">
                  <a:moveTo>
                    <a:pt x="17" y="6"/>
                  </a:moveTo>
                  <a:cubicBezTo>
                    <a:pt x="38" y="0"/>
                    <a:pt x="60" y="0"/>
                    <a:pt x="82" y="6"/>
                  </a:cubicBezTo>
                  <a:cubicBezTo>
                    <a:pt x="81" y="26"/>
                    <a:pt x="78" y="43"/>
                    <a:pt x="73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43"/>
                    <a:pt x="18" y="27"/>
                    <a:pt x="17" y="6"/>
                  </a:cubicBezTo>
                  <a:close/>
                  <a:moveTo>
                    <a:pt x="51" y="115"/>
                  </a:moveTo>
                  <a:cubicBezTo>
                    <a:pt x="53" y="115"/>
                    <a:pt x="56" y="118"/>
                    <a:pt x="56" y="121"/>
                  </a:cubicBezTo>
                  <a:cubicBezTo>
                    <a:pt x="56" y="124"/>
                    <a:pt x="53" y="126"/>
                    <a:pt x="50" y="126"/>
                  </a:cubicBezTo>
                  <a:cubicBezTo>
                    <a:pt x="47" y="126"/>
                    <a:pt x="45" y="124"/>
                    <a:pt x="45" y="121"/>
                  </a:cubicBezTo>
                  <a:cubicBezTo>
                    <a:pt x="45" y="118"/>
                    <a:pt x="47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42" y="115"/>
                    <a:pt x="35" y="116"/>
                    <a:pt x="27" y="119"/>
                  </a:cubicBezTo>
                  <a:cubicBezTo>
                    <a:pt x="28" y="119"/>
                    <a:pt x="28" y="120"/>
                    <a:pt x="28" y="121"/>
                  </a:cubicBezTo>
                  <a:cubicBezTo>
                    <a:pt x="28" y="124"/>
                    <a:pt x="25" y="126"/>
                    <a:pt x="22" y="126"/>
                  </a:cubicBezTo>
                  <a:cubicBezTo>
                    <a:pt x="19" y="126"/>
                    <a:pt x="17" y="124"/>
                    <a:pt x="17" y="121"/>
                  </a:cubicBezTo>
                  <a:cubicBezTo>
                    <a:pt x="17" y="119"/>
                    <a:pt x="18" y="117"/>
                    <a:pt x="20" y="116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7" y="110"/>
                    <a:pt x="36" y="108"/>
                    <a:pt x="45" y="10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38" y="88"/>
                    <a:pt x="31" y="87"/>
                    <a:pt x="24" y="86"/>
                  </a:cubicBezTo>
                  <a:cubicBezTo>
                    <a:pt x="24" y="82"/>
                    <a:pt x="24" y="80"/>
                    <a:pt x="24" y="77"/>
                  </a:cubicBezTo>
                  <a:cubicBezTo>
                    <a:pt x="41" y="77"/>
                    <a:pt x="58" y="77"/>
                    <a:pt x="75" y="77"/>
                  </a:cubicBezTo>
                  <a:cubicBezTo>
                    <a:pt x="75" y="80"/>
                    <a:pt x="75" y="82"/>
                    <a:pt x="75" y="86"/>
                  </a:cubicBezTo>
                  <a:cubicBezTo>
                    <a:pt x="68" y="87"/>
                    <a:pt x="62" y="88"/>
                    <a:pt x="55" y="8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64" y="108"/>
                    <a:pt x="74" y="110"/>
                    <a:pt x="84" y="114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4" y="117"/>
                    <a:pt x="85" y="119"/>
                    <a:pt x="85" y="121"/>
                  </a:cubicBezTo>
                  <a:cubicBezTo>
                    <a:pt x="85" y="124"/>
                    <a:pt x="83" y="126"/>
                    <a:pt x="79" y="126"/>
                  </a:cubicBezTo>
                  <a:cubicBezTo>
                    <a:pt x="76" y="126"/>
                    <a:pt x="74" y="124"/>
                    <a:pt x="74" y="121"/>
                  </a:cubicBezTo>
                  <a:cubicBezTo>
                    <a:pt x="74" y="120"/>
                    <a:pt x="74" y="119"/>
                    <a:pt x="74" y="119"/>
                  </a:cubicBezTo>
                  <a:cubicBezTo>
                    <a:pt x="66" y="116"/>
                    <a:pt x="58" y="115"/>
                    <a:pt x="51" y="115"/>
                  </a:cubicBezTo>
                  <a:close/>
                  <a:moveTo>
                    <a:pt x="87" y="60"/>
                  </a:moveTo>
                  <a:cubicBezTo>
                    <a:pt x="86" y="64"/>
                    <a:pt x="86" y="68"/>
                    <a:pt x="84" y="71"/>
                  </a:cubicBezTo>
                  <a:cubicBezTo>
                    <a:pt x="83" y="74"/>
                    <a:pt x="81" y="77"/>
                    <a:pt x="79" y="79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6" y="81"/>
                    <a:pt x="88" y="77"/>
                    <a:pt x="90" y="73"/>
                  </a:cubicBezTo>
                  <a:cubicBezTo>
                    <a:pt x="91" y="70"/>
                    <a:pt x="92" y="65"/>
                    <a:pt x="93" y="60"/>
                  </a:cubicBezTo>
                  <a:cubicBezTo>
                    <a:pt x="96" y="59"/>
                    <a:pt x="98" y="57"/>
                    <a:pt x="99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7"/>
                    <a:pt x="84" y="59"/>
                    <a:pt x="87" y="60"/>
                  </a:cubicBezTo>
                  <a:close/>
                  <a:moveTo>
                    <a:pt x="12" y="60"/>
                  </a:moveTo>
                  <a:cubicBezTo>
                    <a:pt x="15" y="59"/>
                    <a:pt x="18" y="57"/>
                    <a:pt x="1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7"/>
                    <a:pt x="3" y="59"/>
                    <a:pt x="6" y="60"/>
                  </a:cubicBezTo>
                  <a:cubicBezTo>
                    <a:pt x="7" y="65"/>
                    <a:pt x="8" y="70"/>
                    <a:pt x="9" y="73"/>
                  </a:cubicBezTo>
                  <a:cubicBezTo>
                    <a:pt x="11" y="77"/>
                    <a:pt x="13" y="81"/>
                    <a:pt x="16" y="84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8" y="77"/>
                    <a:pt x="16" y="74"/>
                    <a:pt x="15" y="71"/>
                  </a:cubicBezTo>
                  <a:cubicBezTo>
                    <a:pt x="13" y="68"/>
                    <a:pt x="13" y="64"/>
                    <a:pt x="12" y="60"/>
                  </a:cubicBezTo>
                  <a:close/>
                  <a:moveTo>
                    <a:pt x="31" y="15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7" y="39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37" y="39"/>
                    <a:pt x="37" y="39"/>
                    <a:pt x="37" y="39"/>
                  </a:cubicBezTo>
                  <a:close/>
                  <a:moveTo>
                    <a:pt x="33" y="26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6"/>
                    <a:pt x="68" y="26"/>
                    <a:pt x="68" y="26"/>
                  </a:cubicBezTo>
                  <a:lnTo>
                    <a:pt x="33" y="26"/>
                  </a:ln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86" name="Freeform 5608"/>
            <p:cNvSpPr>
              <a:spLocks noEditPoints="1"/>
            </p:cNvSpPr>
            <p:nvPr/>
          </p:nvSpPr>
          <p:spPr>
            <a:xfrm>
              <a:off x="10110" y="1963"/>
              <a:ext cx="808" cy="9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05" h="124">
                  <a:moveTo>
                    <a:pt x="63" y="5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8" y="56"/>
                    <a:pt x="36" y="53"/>
                    <a:pt x="36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8"/>
                    <a:pt x="40" y="23"/>
                    <a:pt x="4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8" y="28"/>
                    <a:pt x="68" y="3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3"/>
                    <a:pt x="66" y="56"/>
                    <a:pt x="63" y="58"/>
                  </a:cubicBezTo>
                  <a:close/>
                  <a:moveTo>
                    <a:pt x="69" y="85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69" y="85"/>
                    <a:pt x="69" y="85"/>
                    <a:pt x="69" y="85"/>
                  </a:cubicBezTo>
                  <a:close/>
                  <a:moveTo>
                    <a:pt x="34" y="85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5" y="93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93"/>
                    <a:pt x="45" y="93"/>
                    <a:pt x="45" y="93"/>
                  </a:cubicBezTo>
                  <a:close/>
                  <a:moveTo>
                    <a:pt x="52" y="0"/>
                  </a:moveTo>
                  <a:cubicBezTo>
                    <a:pt x="58" y="0"/>
                    <a:pt x="63" y="5"/>
                    <a:pt x="63" y="11"/>
                  </a:cubicBezTo>
                  <a:cubicBezTo>
                    <a:pt x="63" y="17"/>
                    <a:pt x="58" y="21"/>
                    <a:pt x="52" y="21"/>
                  </a:cubicBezTo>
                  <a:cubicBezTo>
                    <a:pt x="46" y="21"/>
                    <a:pt x="42" y="17"/>
                    <a:pt x="42" y="11"/>
                  </a:cubicBezTo>
                  <a:cubicBezTo>
                    <a:pt x="42" y="5"/>
                    <a:pt x="46" y="0"/>
                    <a:pt x="52" y="0"/>
                  </a:cubicBezTo>
                  <a:close/>
                </a:path>
              </a:pathLst>
            </a:custGeom>
            <a:solidFill>
              <a:srgbClr val="2C82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87" name="Freeform 5626"/>
            <p:cNvSpPr>
              <a:spLocks noEditPoints="1"/>
            </p:cNvSpPr>
            <p:nvPr/>
          </p:nvSpPr>
          <p:spPr>
            <a:xfrm>
              <a:off x="3785" y="5301"/>
              <a:ext cx="693" cy="7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7" h="115">
                  <a:moveTo>
                    <a:pt x="8" y="7"/>
                  </a:moveTo>
                  <a:cubicBezTo>
                    <a:pt x="15" y="8"/>
                    <a:pt x="22" y="8"/>
                    <a:pt x="29" y="7"/>
                  </a:cubicBezTo>
                  <a:cubicBezTo>
                    <a:pt x="36" y="6"/>
                    <a:pt x="44" y="4"/>
                    <a:pt x="52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4" y="4"/>
                    <a:pt x="71" y="6"/>
                    <a:pt x="79" y="7"/>
                  </a:cubicBezTo>
                  <a:cubicBezTo>
                    <a:pt x="86" y="8"/>
                    <a:pt x="93" y="8"/>
                    <a:pt x="100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6" y="49"/>
                    <a:pt x="101" y="72"/>
                    <a:pt x="92" y="87"/>
                  </a:cubicBezTo>
                  <a:cubicBezTo>
                    <a:pt x="83" y="104"/>
                    <a:pt x="70" y="111"/>
                    <a:pt x="55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38" y="111"/>
                    <a:pt x="25" y="104"/>
                    <a:pt x="16" y="87"/>
                  </a:cubicBezTo>
                  <a:cubicBezTo>
                    <a:pt x="7" y="72"/>
                    <a:pt x="1" y="49"/>
                    <a:pt x="1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54" y="59"/>
                  </a:moveTo>
                  <a:cubicBezTo>
                    <a:pt x="89" y="59"/>
                    <a:pt x="89" y="59"/>
                    <a:pt x="89" y="59"/>
                  </a:cubicBezTo>
                  <a:cubicBezTo>
                    <a:pt x="92" y="49"/>
                    <a:pt x="93" y="37"/>
                    <a:pt x="94" y="22"/>
                  </a:cubicBezTo>
                  <a:cubicBezTo>
                    <a:pt x="88" y="22"/>
                    <a:pt x="83" y="22"/>
                    <a:pt x="77" y="21"/>
                  </a:cubicBezTo>
                  <a:cubicBezTo>
                    <a:pt x="69" y="20"/>
                    <a:pt x="62" y="18"/>
                    <a:pt x="54" y="15"/>
                  </a:cubicBezTo>
                  <a:cubicBezTo>
                    <a:pt x="54" y="59"/>
                    <a:pt x="54" y="59"/>
                    <a:pt x="54" y="59"/>
                  </a:cubicBezTo>
                  <a:close/>
                  <a:moveTo>
                    <a:pt x="54" y="101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67"/>
                    <a:pt x="23" y="74"/>
                    <a:pt x="26" y="80"/>
                  </a:cubicBezTo>
                  <a:cubicBezTo>
                    <a:pt x="33" y="92"/>
                    <a:pt x="43" y="98"/>
                    <a:pt x="54" y="101"/>
                  </a:cubicBezTo>
                  <a:close/>
                </a:path>
              </a:pathLst>
            </a:custGeom>
            <a:solidFill>
              <a:srgbClr val="E6FA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631305" y="1772073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1305" y="1406313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cs typeface="+mn-ea"/>
                <a:sym typeface="+mn-lt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774565" y="3586268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892165" y="2532168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rgbClr val="266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23192" y="3092489"/>
            <a:ext cx="976379" cy="976379"/>
            <a:chOff x="5465495" y="2410966"/>
            <a:chExt cx="732284" cy="732284"/>
          </a:xfrm>
          <a:solidFill>
            <a:srgbClr val="9CC136"/>
          </a:solidFill>
        </p:grpSpPr>
        <p:sp>
          <p:nvSpPr>
            <p:cNvPr id="18" name="椭圆 17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2851" y="1289272"/>
            <a:ext cx="976379" cy="976379"/>
            <a:chOff x="4092739" y="1058552"/>
            <a:chExt cx="732284" cy="732284"/>
          </a:xfrm>
        </p:grpSpPr>
        <p:sp>
          <p:nvSpPr>
            <p:cNvPr id="24" name="椭圆 23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37109" y="3092489"/>
            <a:ext cx="976379" cy="976379"/>
            <a:chOff x="2700933" y="2410966"/>
            <a:chExt cx="732284" cy="732284"/>
          </a:xfrm>
          <a:solidFill>
            <a:srgbClr val="FF6D2E"/>
          </a:solidFill>
        </p:grpSpPr>
        <p:sp>
          <p:nvSpPr>
            <p:cNvPr id="27" name="椭圆 26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80151" y="4893028"/>
            <a:ext cx="976379" cy="976379"/>
            <a:chOff x="4083214" y="3761370"/>
            <a:chExt cx="732284" cy="732284"/>
          </a:xfrm>
          <a:solidFill>
            <a:srgbClr val="FFCA82"/>
          </a:solidFill>
        </p:grpSpPr>
        <p:sp>
          <p:nvSpPr>
            <p:cNvPr id="30" name="椭圆 29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03237" y="2920021"/>
            <a:ext cx="1360369" cy="1358397"/>
            <a:chOff x="3998630" y="2486402"/>
            <a:chExt cx="1020277" cy="1018798"/>
          </a:xfrm>
        </p:grpSpPr>
        <p:grpSp>
          <p:nvGrpSpPr>
            <p:cNvPr id="20" name="组合 19"/>
            <p:cNvGrpSpPr/>
            <p:nvPr/>
          </p:nvGrpSpPr>
          <p:grpSpPr>
            <a:xfrm>
              <a:off x="4010795" y="2491745"/>
              <a:ext cx="1008112" cy="1008112"/>
              <a:chOff x="3935776" y="2273052"/>
              <a:chExt cx="1008112" cy="100811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935776" y="2273052"/>
                <a:ext cx="1008112" cy="1008112"/>
              </a:xfrm>
              <a:prstGeom prst="ellipse">
                <a:avLst/>
              </a:prstGeom>
              <a:solidFill>
                <a:srgbClr val="26646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316471" y="4532419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16471" y="4166659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 dirty="0">
                <a:solidFill>
                  <a:schemeClr val="tx1"/>
                </a:solidFill>
                <a:cs typeface="+mn-ea"/>
                <a:sym typeface="+mn-lt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8180" y="5355379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48180" y="4989619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cs typeface="+mn-ea"/>
                <a:sym typeface="+mn-lt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4915" y="2583604"/>
            <a:ext cx="3242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24915" y="2217844"/>
            <a:ext cx="32429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 dirty="0">
                <a:solidFill>
                  <a:schemeClr val="tx1"/>
                </a:solidFill>
                <a:cs typeface="+mn-ea"/>
                <a:sym typeface="+mn-lt"/>
              </a:rPr>
              <a:t>TITLE ADD HERE</a:t>
            </a: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7588251" y="3349413"/>
            <a:ext cx="284480" cy="401955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400675" y="1289473"/>
            <a:ext cx="976631" cy="976631"/>
          </a:xfrm>
          <a:prstGeom prst="ellipse">
            <a:avLst/>
          </a:prstGeom>
          <a:solidFill>
            <a:srgbClr val="52C5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5720080" y="1594273"/>
            <a:ext cx="359411" cy="3511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3829051" y="3373544"/>
            <a:ext cx="415291" cy="44132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5666740" y="5205519"/>
            <a:ext cx="465455" cy="337820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316345" y="1648884"/>
            <a:ext cx="3218180" cy="887730"/>
            <a:chOff x="13197" y="4719"/>
            <a:chExt cx="5068" cy="1398"/>
          </a:xfrm>
        </p:grpSpPr>
        <p:sp>
          <p:nvSpPr>
            <p:cNvPr id="12" name="文本框 11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Lorem ipsum doloror amet consectetur adipisicing elit sed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TITLE  ADD  HERE </a:t>
              </a:r>
            </a:p>
          </p:txBody>
        </p:sp>
      </p:grpSp>
      <p:sp>
        <p:nvSpPr>
          <p:cNvPr id="464" name="Freeform 40"/>
          <p:cNvSpPr/>
          <p:nvPr/>
        </p:nvSpPr>
        <p:spPr bwMode="auto">
          <a:xfrm>
            <a:off x="4370705" y="1606339"/>
            <a:ext cx="974091" cy="969011"/>
          </a:xfrm>
          <a:custGeom>
            <a:avLst/>
            <a:gdLst>
              <a:gd name="T0" fmla="*/ 122 w 138"/>
              <a:gd name="T1" fmla="*/ 0 h 137"/>
              <a:gd name="T2" fmla="*/ 16 w 138"/>
              <a:gd name="T3" fmla="*/ 0 h 137"/>
              <a:gd name="T4" fmla="*/ 0 w 138"/>
              <a:gd name="T5" fmla="*/ 15 h 137"/>
              <a:gd name="T6" fmla="*/ 0 w 138"/>
              <a:gd name="T7" fmla="*/ 122 h 137"/>
              <a:gd name="T8" fmla="*/ 16 w 138"/>
              <a:gd name="T9" fmla="*/ 137 h 137"/>
              <a:gd name="T10" fmla="*/ 122 w 138"/>
              <a:gd name="T11" fmla="*/ 137 h 137"/>
              <a:gd name="T12" fmla="*/ 138 w 138"/>
              <a:gd name="T13" fmla="*/ 122 h 137"/>
              <a:gd name="T14" fmla="*/ 138 w 138"/>
              <a:gd name="T15" fmla="*/ 122 h 137"/>
              <a:gd name="T16" fmla="*/ 122 w 138"/>
              <a:gd name="T17" fmla="*/ 137 h 137"/>
              <a:gd name="T18" fmla="*/ 91 w 138"/>
              <a:gd name="T19" fmla="*/ 137 h 137"/>
              <a:gd name="T20" fmla="*/ 63 w 138"/>
              <a:gd name="T21" fmla="*/ 108 h 137"/>
              <a:gd name="T22" fmla="*/ 108 w 138"/>
              <a:gd name="T23" fmla="*/ 33 h 137"/>
              <a:gd name="T24" fmla="*/ 138 w 138"/>
              <a:gd name="T25" fmla="*/ 62 h 137"/>
              <a:gd name="T26" fmla="*/ 138 w 138"/>
              <a:gd name="T27" fmla="*/ 15 h 137"/>
              <a:gd name="T28" fmla="*/ 122 w 138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37">
                <a:moveTo>
                  <a:pt x="12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6"/>
                  <a:pt x="0" y="15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0"/>
                  <a:pt x="7" y="137"/>
                  <a:pt x="16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31" y="137"/>
                  <a:pt x="138" y="130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30"/>
                  <a:pt x="131" y="137"/>
                  <a:pt x="122" y="137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6"/>
                  <a:pt x="131" y="0"/>
                  <a:pt x="122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5" name="Freeform 41"/>
          <p:cNvSpPr/>
          <p:nvPr/>
        </p:nvSpPr>
        <p:spPr bwMode="auto">
          <a:xfrm>
            <a:off x="4814571" y="1839384"/>
            <a:ext cx="530225" cy="735965"/>
          </a:xfrm>
          <a:custGeom>
            <a:avLst/>
            <a:gdLst>
              <a:gd name="T0" fmla="*/ 45 w 75"/>
              <a:gd name="T1" fmla="*/ 0 h 104"/>
              <a:gd name="T2" fmla="*/ 0 w 75"/>
              <a:gd name="T3" fmla="*/ 75 h 104"/>
              <a:gd name="T4" fmla="*/ 28 w 75"/>
              <a:gd name="T5" fmla="*/ 104 h 104"/>
              <a:gd name="T6" fmla="*/ 59 w 75"/>
              <a:gd name="T7" fmla="*/ 104 h 104"/>
              <a:gd name="T8" fmla="*/ 75 w 75"/>
              <a:gd name="T9" fmla="*/ 89 h 104"/>
              <a:gd name="T10" fmla="*/ 75 w 75"/>
              <a:gd name="T11" fmla="*/ 29 h 104"/>
              <a:gd name="T12" fmla="*/ 45 w 7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45" y="0"/>
                </a:moveTo>
                <a:cubicBezTo>
                  <a:pt x="0" y="75"/>
                  <a:pt x="0" y="75"/>
                  <a:pt x="0" y="7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8" y="104"/>
                  <a:pt x="75" y="97"/>
                  <a:pt x="75" y="89"/>
                </a:cubicBezTo>
                <a:cubicBezTo>
                  <a:pt x="75" y="29"/>
                  <a:pt x="75" y="29"/>
                  <a:pt x="75" y="29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52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6" name="Freeform 42"/>
          <p:cNvSpPr/>
          <p:nvPr/>
        </p:nvSpPr>
        <p:spPr bwMode="auto">
          <a:xfrm>
            <a:off x="4575175" y="1824779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0" name="Freeform 46"/>
          <p:cNvSpPr/>
          <p:nvPr/>
        </p:nvSpPr>
        <p:spPr bwMode="auto">
          <a:xfrm>
            <a:off x="4370705" y="2879513"/>
            <a:ext cx="974091" cy="969011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7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9CC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2" name="Freeform 48"/>
          <p:cNvSpPr/>
          <p:nvPr/>
        </p:nvSpPr>
        <p:spPr bwMode="auto">
          <a:xfrm>
            <a:off x="4575175" y="3097953"/>
            <a:ext cx="578485" cy="567691"/>
          </a:xfrm>
          <a:custGeom>
            <a:avLst/>
            <a:gdLst>
              <a:gd name="T0" fmla="*/ 39 w 82"/>
              <a:gd name="T1" fmla="*/ 80 h 80"/>
              <a:gd name="T2" fmla="*/ 33 w 82"/>
              <a:gd name="T3" fmla="*/ 77 h 80"/>
              <a:gd name="T4" fmla="*/ 3 w 82"/>
              <a:gd name="T5" fmla="*/ 42 h 80"/>
              <a:gd name="T6" fmla="*/ 19 w 82"/>
              <a:gd name="T7" fmla="*/ 42 h 80"/>
              <a:gd name="T8" fmla="*/ 37 w 82"/>
              <a:gd name="T9" fmla="*/ 61 h 80"/>
              <a:gd name="T10" fmla="*/ 45 w 82"/>
              <a:gd name="T11" fmla="*/ 42 h 80"/>
              <a:gd name="T12" fmla="*/ 68 w 82"/>
              <a:gd name="T13" fmla="*/ 4 h 80"/>
              <a:gd name="T14" fmla="*/ 80 w 82"/>
              <a:gd name="T15" fmla="*/ 3 h 80"/>
              <a:gd name="T16" fmla="*/ 57 w 82"/>
              <a:gd name="T17" fmla="*/ 47 h 80"/>
              <a:gd name="T18" fmla="*/ 46 w 82"/>
              <a:gd name="T19" fmla="*/ 75 h 80"/>
              <a:gd name="T20" fmla="*/ 41 w 82"/>
              <a:gd name="T21" fmla="*/ 80 h 80"/>
              <a:gd name="T22" fmla="*/ 39 w 82"/>
              <a:gd name="T2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39" y="80"/>
                </a:moveTo>
                <a:cubicBezTo>
                  <a:pt x="37" y="80"/>
                  <a:pt x="35" y="79"/>
                  <a:pt x="33" y="77"/>
                </a:cubicBezTo>
                <a:cubicBezTo>
                  <a:pt x="33" y="77"/>
                  <a:pt x="0" y="45"/>
                  <a:pt x="3" y="42"/>
                </a:cubicBezTo>
                <a:cubicBezTo>
                  <a:pt x="6" y="40"/>
                  <a:pt x="17" y="39"/>
                  <a:pt x="19" y="42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6"/>
                  <a:pt x="41" y="49"/>
                  <a:pt x="45" y="42"/>
                </a:cubicBezTo>
                <a:cubicBezTo>
                  <a:pt x="50" y="28"/>
                  <a:pt x="59" y="10"/>
                  <a:pt x="68" y="4"/>
                </a:cubicBezTo>
                <a:cubicBezTo>
                  <a:pt x="71" y="2"/>
                  <a:pt x="78" y="0"/>
                  <a:pt x="80" y="3"/>
                </a:cubicBezTo>
                <a:cubicBezTo>
                  <a:pt x="82" y="6"/>
                  <a:pt x="68" y="21"/>
                  <a:pt x="57" y="47"/>
                </a:cubicBezTo>
                <a:cubicBezTo>
                  <a:pt x="51" y="61"/>
                  <a:pt x="46" y="74"/>
                  <a:pt x="46" y="75"/>
                </a:cubicBezTo>
                <a:cubicBezTo>
                  <a:pt x="45" y="77"/>
                  <a:pt x="43" y="79"/>
                  <a:pt x="41" y="80"/>
                </a:cubicBezTo>
                <a:cubicBezTo>
                  <a:pt x="40" y="80"/>
                  <a:pt x="40" y="80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6" name="Freeform 52"/>
          <p:cNvSpPr/>
          <p:nvPr/>
        </p:nvSpPr>
        <p:spPr bwMode="auto">
          <a:xfrm>
            <a:off x="4370705" y="4181899"/>
            <a:ext cx="974091" cy="970915"/>
          </a:xfrm>
          <a:custGeom>
            <a:avLst/>
            <a:gdLst>
              <a:gd name="T0" fmla="*/ 138 w 138"/>
              <a:gd name="T1" fmla="*/ 122 h 137"/>
              <a:gd name="T2" fmla="*/ 122 w 138"/>
              <a:gd name="T3" fmla="*/ 137 h 137"/>
              <a:gd name="T4" fmla="*/ 16 w 138"/>
              <a:gd name="T5" fmla="*/ 137 h 137"/>
              <a:gd name="T6" fmla="*/ 0 w 138"/>
              <a:gd name="T7" fmla="*/ 122 h 137"/>
              <a:gd name="T8" fmla="*/ 0 w 138"/>
              <a:gd name="T9" fmla="*/ 15 h 137"/>
              <a:gd name="T10" fmla="*/ 16 w 138"/>
              <a:gd name="T11" fmla="*/ 0 h 137"/>
              <a:gd name="T12" fmla="*/ 122 w 138"/>
              <a:gd name="T13" fmla="*/ 0 h 137"/>
              <a:gd name="T14" fmla="*/ 138 w 138"/>
              <a:gd name="T15" fmla="*/ 15 h 137"/>
              <a:gd name="T16" fmla="*/ 138 w 138"/>
              <a:gd name="T17" fmla="*/ 1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7">
                <a:moveTo>
                  <a:pt x="138" y="122"/>
                </a:moveTo>
                <a:cubicBezTo>
                  <a:pt x="138" y="130"/>
                  <a:pt x="131" y="137"/>
                  <a:pt x="122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1" y="0"/>
                  <a:pt x="138" y="6"/>
                  <a:pt x="138" y="15"/>
                </a:cubicBezTo>
                <a:cubicBezTo>
                  <a:pt x="138" y="122"/>
                  <a:pt x="138" y="122"/>
                  <a:pt x="138" y="122"/>
                </a:cubicBezTo>
              </a:path>
            </a:pathLst>
          </a:custGeom>
          <a:solidFill>
            <a:srgbClr val="FF6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8" name="Freeform 54"/>
          <p:cNvSpPr/>
          <p:nvPr/>
        </p:nvSpPr>
        <p:spPr bwMode="auto">
          <a:xfrm>
            <a:off x="4575175" y="4402244"/>
            <a:ext cx="578485" cy="558800"/>
          </a:xfrm>
          <a:custGeom>
            <a:avLst/>
            <a:gdLst>
              <a:gd name="T0" fmla="*/ 39 w 82"/>
              <a:gd name="T1" fmla="*/ 79 h 79"/>
              <a:gd name="T2" fmla="*/ 33 w 82"/>
              <a:gd name="T3" fmla="*/ 77 h 79"/>
              <a:gd name="T4" fmla="*/ 3 w 82"/>
              <a:gd name="T5" fmla="*/ 42 h 79"/>
              <a:gd name="T6" fmla="*/ 19 w 82"/>
              <a:gd name="T7" fmla="*/ 41 h 79"/>
              <a:gd name="T8" fmla="*/ 37 w 82"/>
              <a:gd name="T9" fmla="*/ 61 h 79"/>
              <a:gd name="T10" fmla="*/ 45 w 82"/>
              <a:gd name="T11" fmla="*/ 41 h 79"/>
              <a:gd name="T12" fmla="*/ 68 w 82"/>
              <a:gd name="T13" fmla="*/ 3 h 79"/>
              <a:gd name="T14" fmla="*/ 80 w 82"/>
              <a:gd name="T15" fmla="*/ 3 h 79"/>
              <a:gd name="T16" fmla="*/ 57 w 82"/>
              <a:gd name="T17" fmla="*/ 46 h 79"/>
              <a:gd name="T18" fmla="*/ 46 w 82"/>
              <a:gd name="T19" fmla="*/ 74 h 79"/>
              <a:gd name="T20" fmla="*/ 41 w 82"/>
              <a:gd name="T21" fmla="*/ 79 h 79"/>
              <a:gd name="T22" fmla="*/ 39 w 82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9">
                <a:moveTo>
                  <a:pt x="39" y="79"/>
                </a:moveTo>
                <a:cubicBezTo>
                  <a:pt x="37" y="79"/>
                  <a:pt x="35" y="79"/>
                  <a:pt x="33" y="77"/>
                </a:cubicBezTo>
                <a:cubicBezTo>
                  <a:pt x="33" y="77"/>
                  <a:pt x="0" y="44"/>
                  <a:pt x="3" y="42"/>
                </a:cubicBezTo>
                <a:cubicBezTo>
                  <a:pt x="6" y="39"/>
                  <a:pt x="17" y="39"/>
                  <a:pt x="19" y="41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55"/>
                  <a:pt x="41" y="48"/>
                  <a:pt x="45" y="41"/>
                </a:cubicBezTo>
                <a:cubicBezTo>
                  <a:pt x="50" y="28"/>
                  <a:pt x="59" y="9"/>
                  <a:pt x="68" y="3"/>
                </a:cubicBezTo>
                <a:cubicBezTo>
                  <a:pt x="71" y="1"/>
                  <a:pt x="78" y="0"/>
                  <a:pt x="80" y="3"/>
                </a:cubicBezTo>
                <a:cubicBezTo>
                  <a:pt x="82" y="6"/>
                  <a:pt x="68" y="21"/>
                  <a:pt x="57" y="46"/>
                </a:cubicBezTo>
                <a:cubicBezTo>
                  <a:pt x="51" y="61"/>
                  <a:pt x="46" y="74"/>
                  <a:pt x="46" y="74"/>
                </a:cubicBezTo>
                <a:cubicBezTo>
                  <a:pt x="45" y="77"/>
                  <a:pt x="43" y="79"/>
                  <a:pt x="41" y="79"/>
                </a:cubicBezTo>
                <a:cubicBezTo>
                  <a:pt x="40" y="79"/>
                  <a:pt x="40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095" name="Freeform 161"/>
          <p:cNvSpPr/>
          <p:nvPr/>
        </p:nvSpPr>
        <p:spPr bwMode="auto">
          <a:xfrm>
            <a:off x="2703195" y="2335319"/>
            <a:ext cx="1914525" cy="3319145"/>
          </a:xfrm>
          <a:custGeom>
            <a:avLst/>
            <a:gdLst>
              <a:gd name="T0" fmla="*/ 140 w 271"/>
              <a:gd name="T1" fmla="*/ 91 h 469"/>
              <a:gd name="T2" fmla="*/ 42 w 271"/>
              <a:gd name="T3" fmla="*/ 91 h 469"/>
              <a:gd name="T4" fmla="*/ 0 w 271"/>
              <a:gd name="T5" fmla="*/ 133 h 469"/>
              <a:gd name="T6" fmla="*/ 0 w 271"/>
              <a:gd name="T7" fmla="*/ 259 h 469"/>
              <a:gd name="T8" fmla="*/ 14 w 271"/>
              <a:gd name="T9" fmla="*/ 273 h 469"/>
              <a:gd name="T10" fmla="*/ 28 w 271"/>
              <a:gd name="T11" fmla="*/ 259 h 469"/>
              <a:gd name="T12" fmla="*/ 28 w 271"/>
              <a:gd name="T13" fmla="*/ 161 h 469"/>
              <a:gd name="T14" fmla="*/ 42 w 271"/>
              <a:gd name="T15" fmla="*/ 161 h 469"/>
              <a:gd name="T16" fmla="*/ 42 w 271"/>
              <a:gd name="T17" fmla="*/ 279 h 469"/>
              <a:gd name="T18" fmla="*/ 42 w 271"/>
              <a:gd name="T19" fmla="*/ 301 h 469"/>
              <a:gd name="T20" fmla="*/ 42 w 271"/>
              <a:gd name="T21" fmla="*/ 449 h 469"/>
              <a:gd name="T22" fmla="*/ 62 w 271"/>
              <a:gd name="T23" fmla="*/ 469 h 469"/>
              <a:gd name="T24" fmla="*/ 64 w 271"/>
              <a:gd name="T25" fmla="*/ 469 h 469"/>
              <a:gd name="T26" fmla="*/ 84 w 271"/>
              <a:gd name="T27" fmla="*/ 449 h 469"/>
              <a:gd name="T28" fmla="*/ 84 w 271"/>
              <a:gd name="T29" fmla="*/ 301 h 469"/>
              <a:gd name="T30" fmla="*/ 98 w 271"/>
              <a:gd name="T31" fmla="*/ 301 h 469"/>
              <a:gd name="T32" fmla="*/ 98 w 271"/>
              <a:gd name="T33" fmla="*/ 449 h 469"/>
              <a:gd name="T34" fmla="*/ 118 w 271"/>
              <a:gd name="T35" fmla="*/ 469 h 469"/>
              <a:gd name="T36" fmla="*/ 120 w 271"/>
              <a:gd name="T37" fmla="*/ 469 h 469"/>
              <a:gd name="T38" fmla="*/ 140 w 271"/>
              <a:gd name="T39" fmla="*/ 449 h 469"/>
              <a:gd name="T40" fmla="*/ 140 w 271"/>
              <a:gd name="T41" fmla="*/ 301 h 469"/>
              <a:gd name="T42" fmla="*/ 140 w 271"/>
              <a:gd name="T43" fmla="*/ 279 h 469"/>
              <a:gd name="T44" fmla="*/ 140 w 271"/>
              <a:gd name="T45" fmla="*/ 147 h 469"/>
              <a:gd name="T46" fmla="*/ 266 w 271"/>
              <a:gd name="T47" fmla="*/ 21 h 469"/>
              <a:gd name="T48" fmla="*/ 260 w 271"/>
              <a:gd name="T49" fmla="*/ 4 h 469"/>
              <a:gd name="T50" fmla="*/ 238 w 271"/>
              <a:gd name="T51" fmla="*/ 7 h 469"/>
              <a:gd name="T52" fmla="*/ 140 w 271"/>
              <a:gd name="T53" fmla="*/ 9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469">
                <a:moveTo>
                  <a:pt x="140" y="91"/>
                </a:moveTo>
                <a:cubicBezTo>
                  <a:pt x="42" y="91"/>
                  <a:pt x="42" y="91"/>
                  <a:pt x="42" y="91"/>
                </a:cubicBezTo>
                <a:cubicBezTo>
                  <a:pt x="14" y="91"/>
                  <a:pt x="0" y="105"/>
                  <a:pt x="0" y="133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7"/>
                  <a:pt x="6" y="273"/>
                  <a:pt x="14" y="273"/>
                </a:cubicBezTo>
                <a:cubicBezTo>
                  <a:pt x="22" y="273"/>
                  <a:pt x="28" y="267"/>
                  <a:pt x="28" y="259"/>
                </a:cubicBezTo>
                <a:cubicBezTo>
                  <a:pt x="28" y="259"/>
                  <a:pt x="28" y="175"/>
                  <a:pt x="28" y="161"/>
                </a:cubicBezTo>
                <a:cubicBezTo>
                  <a:pt x="28" y="147"/>
                  <a:pt x="42" y="147"/>
                  <a:pt x="42" y="161"/>
                </a:cubicBezTo>
                <a:cubicBezTo>
                  <a:pt x="42" y="171"/>
                  <a:pt x="42" y="243"/>
                  <a:pt x="42" y="279"/>
                </a:cubicBezTo>
                <a:cubicBezTo>
                  <a:pt x="42" y="301"/>
                  <a:pt x="42" y="301"/>
                  <a:pt x="42" y="301"/>
                </a:cubicBezTo>
                <a:cubicBezTo>
                  <a:pt x="42" y="449"/>
                  <a:pt x="42" y="449"/>
                  <a:pt x="42" y="449"/>
                </a:cubicBezTo>
                <a:cubicBezTo>
                  <a:pt x="42" y="460"/>
                  <a:pt x="51" y="469"/>
                  <a:pt x="62" y="469"/>
                </a:cubicBezTo>
                <a:cubicBezTo>
                  <a:pt x="64" y="469"/>
                  <a:pt x="64" y="469"/>
                  <a:pt x="64" y="469"/>
                </a:cubicBezTo>
                <a:cubicBezTo>
                  <a:pt x="75" y="469"/>
                  <a:pt x="84" y="460"/>
                  <a:pt x="84" y="449"/>
                </a:cubicBezTo>
                <a:cubicBezTo>
                  <a:pt x="84" y="449"/>
                  <a:pt x="84" y="315"/>
                  <a:pt x="84" y="301"/>
                </a:cubicBezTo>
                <a:cubicBezTo>
                  <a:pt x="84" y="287"/>
                  <a:pt x="98" y="287"/>
                  <a:pt x="98" y="301"/>
                </a:cubicBezTo>
                <a:cubicBezTo>
                  <a:pt x="98" y="315"/>
                  <a:pt x="98" y="449"/>
                  <a:pt x="98" y="449"/>
                </a:cubicBezTo>
                <a:cubicBezTo>
                  <a:pt x="98" y="460"/>
                  <a:pt x="107" y="469"/>
                  <a:pt x="118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31" y="469"/>
                  <a:pt x="140" y="460"/>
                  <a:pt x="140" y="449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79"/>
                  <a:pt x="140" y="279"/>
                  <a:pt x="140" y="279"/>
                </a:cubicBezTo>
                <a:cubicBezTo>
                  <a:pt x="140" y="243"/>
                  <a:pt x="140" y="157"/>
                  <a:pt x="140" y="147"/>
                </a:cubicBezTo>
                <a:cubicBezTo>
                  <a:pt x="140" y="133"/>
                  <a:pt x="263" y="25"/>
                  <a:pt x="266" y="21"/>
                </a:cubicBezTo>
                <a:cubicBezTo>
                  <a:pt x="269" y="17"/>
                  <a:pt x="271" y="8"/>
                  <a:pt x="260" y="4"/>
                </a:cubicBezTo>
                <a:cubicBezTo>
                  <a:pt x="249" y="0"/>
                  <a:pt x="240" y="5"/>
                  <a:pt x="238" y="7"/>
                </a:cubicBezTo>
                <a:cubicBezTo>
                  <a:pt x="236" y="9"/>
                  <a:pt x="182" y="63"/>
                  <a:pt x="140" y="9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096" name="Oval 162"/>
          <p:cNvSpPr>
            <a:spLocks noChangeArrowheads="1"/>
          </p:cNvSpPr>
          <p:nvPr/>
        </p:nvSpPr>
        <p:spPr bwMode="auto">
          <a:xfrm>
            <a:off x="3098800" y="2285153"/>
            <a:ext cx="494665" cy="495935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16345" y="2922059"/>
            <a:ext cx="3218180" cy="887730"/>
            <a:chOff x="13197" y="4719"/>
            <a:chExt cx="5068" cy="1398"/>
          </a:xfrm>
        </p:grpSpPr>
        <p:sp>
          <p:nvSpPr>
            <p:cNvPr id="3" name="文本框 2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Lorem ipsum doloror amet consectetur adipisicing elit sed 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TITLE  ADD  HERE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16345" y="4239684"/>
            <a:ext cx="3218180" cy="887730"/>
            <a:chOff x="13197" y="4719"/>
            <a:chExt cx="5068" cy="1398"/>
          </a:xfrm>
        </p:grpSpPr>
        <p:sp>
          <p:nvSpPr>
            <p:cNvPr id="6" name="文本框 5"/>
            <p:cNvSpPr txBox="1"/>
            <p:nvPr/>
          </p:nvSpPr>
          <p:spPr>
            <a:xfrm>
              <a:off x="13197" y="5295"/>
              <a:ext cx="506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Lorem ipsum doloror amet consectetur adipisicing elit sed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197" y="4719"/>
              <a:ext cx="50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TITLE  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49" y="1473800"/>
            <a:ext cx="1483784" cy="50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667" y="1363733"/>
            <a:ext cx="1824567" cy="622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884" y="1454751"/>
            <a:ext cx="950384" cy="323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7984" y="1875967"/>
            <a:ext cx="1583267" cy="539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433" y="1109733"/>
            <a:ext cx="1485900" cy="505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21709" y="2519988"/>
            <a:ext cx="6708820" cy="2379778"/>
            <a:chOff x="3798" y="1521"/>
            <a:chExt cx="6605" cy="2343"/>
          </a:xfrm>
        </p:grpSpPr>
        <p:grpSp>
          <p:nvGrpSpPr>
            <p:cNvPr id="304130" name="组合 31"/>
            <p:cNvGrpSpPr/>
            <p:nvPr/>
          </p:nvGrpSpPr>
          <p:grpSpPr>
            <a:xfrm rot="20248206">
              <a:off x="4333" y="1777"/>
              <a:ext cx="1277" cy="1877"/>
              <a:chOff x="0" y="0"/>
              <a:chExt cx="1803331" cy="2808312"/>
            </a:xfrm>
          </p:grpSpPr>
          <p:sp>
            <p:nvSpPr>
              <p:cNvPr id="304131" name="圆角矩形 32"/>
              <p:cNvSpPr/>
              <p:nvPr/>
            </p:nvSpPr>
            <p:spPr>
              <a:xfrm>
                <a:off x="0" y="0"/>
                <a:ext cx="1803331" cy="2808312"/>
              </a:xfrm>
              <a:prstGeom prst="roundRect">
                <a:avLst>
                  <a:gd name="adj" fmla="val 12130"/>
                </a:avLst>
              </a:prstGeom>
              <a:solidFill>
                <a:srgbClr val="F79646"/>
              </a:solidFill>
              <a:ln w="25400">
                <a:noFill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4132" name="圆角矩形 33"/>
              <p:cNvSpPr/>
              <p:nvPr/>
            </p:nvSpPr>
            <p:spPr>
              <a:xfrm>
                <a:off x="76897" y="58945"/>
                <a:ext cx="1656184" cy="2691298"/>
              </a:xfrm>
              <a:prstGeom prst="roundRect">
                <a:avLst>
                  <a:gd name="adj" fmla="val 12130"/>
                </a:avLst>
              </a:prstGeom>
              <a:noFill/>
              <a:ln w="2540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4133" name="TextBox 34"/>
            <p:cNvSpPr/>
            <p:nvPr/>
          </p:nvSpPr>
          <p:spPr>
            <a:xfrm rot="20248206">
              <a:off x="4215" y="1521"/>
              <a:ext cx="1103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lvl="0" indent="0" algn="just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x-none" sz="10665" b="1" i="1" dirty="0">
                  <a:solidFill>
                    <a:srgbClr val="FFFFFF"/>
                  </a:solidFill>
                  <a:cs typeface="+mn-ea"/>
                  <a:sym typeface="+mn-lt"/>
                </a:rPr>
                <a:t>C</a:t>
              </a:r>
              <a:endParaRPr lang="en-US" altLang="x-none" sz="10665" b="1" i="1" baseline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4134" name="圆角矩形 9"/>
            <p:cNvSpPr/>
            <p:nvPr/>
          </p:nvSpPr>
          <p:spPr>
            <a:xfrm rot="20248206">
              <a:off x="4518" y="2717"/>
              <a:ext cx="1279" cy="911"/>
            </a:xfrm>
            <a:custGeom>
              <a:avLst/>
              <a:gdLst>
                <a:gd name="txL" fmla="*/ 0 w 1470269"/>
                <a:gd name="txT" fmla="*/ 0 h 1046776"/>
                <a:gd name="txR" fmla="*/ 1470269 w 1470269"/>
                <a:gd name="txB" fmla="*/ 1046776 h 1046776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2135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304135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798" y="2844"/>
              <a:ext cx="2565" cy="1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4136" name="TextBox 37"/>
            <p:cNvSpPr/>
            <p:nvPr/>
          </p:nvSpPr>
          <p:spPr>
            <a:xfrm>
              <a:off x="6302" y="2643"/>
              <a:ext cx="4101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</a:pP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Click here to add your text. Click here to add your text. Click here to add your text</a:t>
              </a:r>
              <a:r>
                <a:rPr lang="en-US" altLang="x-none" sz="1865" dirty="0">
                  <a:solidFill>
                    <a:srgbClr val="595959"/>
                  </a:solidFill>
                  <a:cs typeface="+mn-ea"/>
                  <a:sym typeface="+mn-lt"/>
                </a:rPr>
                <a:t>. Click here to add your text. </a:t>
              </a: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04137" name="TextBox 38"/>
            <p:cNvSpPr/>
            <p:nvPr/>
          </p:nvSpPr>
          <p:spPr>
            <a:xfrm>
              <a:off x="6302" y="2103"/>
              <a:ext cx="3047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altLang="x-none" sz="2400" b="1" dirty="0">
                  <a:solidFill>
                    <a:srgbClr val="FF0000"/>
                  </a:solidFill>
                  <a:cs typeface="+mn-ea"/>
                  <a:sym typeface="+mn-lt"/>
                </a:rPr>
                <a:t>Your text</a:t>
              </a:r>
              <a:endParaRPr lang="en-US" altLang="x-none" sz="2400" b="1" i="1" baseline="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716020" y="5586519"/>
            <a:ext cx="4759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16020" y="5272193"/>
            <a:ext cx="4759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TITLE  ADD  HERE </a:t>
            </a:r>
          </a:p>
        </p:txBody>
      </p:sp>
      <p:sp>
        <p:nvSpPr>
          <p:cNvPr id="13" name="Freeform 9"/>
          <p:cNvSpPr/>
          <p:nvPr/>
        </p:nvSpPr>
        <p:spPr bwMode="auto">
          <a:xfrm>
            <a:off x="301203" y="1874944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2512695" y="2744259"/>
            <a:ext cx="1652905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3115945" y="2181648"/>
            <a:ext cx="446405" cy="83375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40453" y="3099224"/>
            <a:ext cx="997389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cs typeface="+mn-ea"/>
                <a:sym typeface="+mn-lt"/>
              </a:rPr>
              <a:t>18</a:t>
            </a: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2726055" y="3734224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9496" y="3763433"/>
            <a:ext cx="739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2589583" y="4017433"/>
            <a:ext cx="1499128" cy="23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Lorem ipsum doloror . </a:t>
            </a: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396105" y="2911899"/>
            <a:ext cx="1652905" cy="1894205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4989195" y="2306108"/>
            <a:ext cx="448945" cy="836295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1231" y="3170344"/>
            <a:ext cx="997389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cs typeface="+mn-ea"/>
                <a:sym typeface="+mn-lt"/>
              </a:rPr>
              <a:t>32</a:t>
            </a: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4609465" y="3805344"/>
            <a:ext cx="1226185" cy="0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  <a:gd name="connsiteX0-1" fmla="*/ 0 w 8935"/>
              <a:gd name="connsiteY0-2" fmla="*/ 2382 h 0"/>
              <a:gd name="connsiteX1-3" fmla="*/ 8935 w 8935"/>
              <a:gd name="connsiteY1-4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35">
                <a:moveTo>
                  <a:pt x="0" y="2382"/>
                </a:moveTo>
                <a:cubicBezTo>
                  <a:pt x="3333" y="2382"/>
                  <a:pt x="5602" y="0"/>
                  <a:pt x="893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1077" y="3834553"/>
            <a:ext cx="739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4478020" y="4088553"/>
            <a:ext cx="1499128" cy="23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Lorem ipsum doloror . </a:t>
            </a: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6356351" y="2913804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Freeform 13"/>
          <p:cNvSpPr/>
          <p:nvPr/>
        </p:nvSpPr>
        <p:spPr bwMode="auto">
          <a:xfrm>
            <a:off x="6951345" y="2321348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32905" y="3272579"/>
            <a:ext cx="997389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cs typeface="+mn-ea"/>
                <a:sym typeface="+mn-lt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484428" y="3907576"/>
            <a:ext cx="1465466" cy="519368"/>
            <a:chOff x="2814482" y="2193131"/>
            <a:chExt cx="1098789" cy="389445"/>
          </a:xfrm>
        </p:grpSpPr>
        <p:sp>
          <p:nvSpPr>
            <p:cNvPr id="44" name="任意多边形 4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814482" y="2405449"/>
              <a:ext cx="1098789" cy="17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cs typeface="+mn-ea"/>
                  <a:sym typeface="+mn-lt"/>
                </a:rPr>
                <a:t>Lorem ipsum doloror  </a:t>
              </a:r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8316595" y="2759499"/>
            <a:ext cx="1652905" cy="1894205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Freeform 11"/>
          <p:cNvSpPr/>
          <p:nvPr/>
        </p:nvSpPr>
        <p:spPr bwMode="auto">
          <a:xfrm>
            <a:off x="8913495" y="2181648"/>
            <a:ext cx="448945" cy="833755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266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41315" y="3120179"/>
            <a:ext cx="997389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cs typeface="+mn-ea"/>
                <a:sym typeface="+mn-lt"/>
              </a:rPr>
              <a:t>29</a:t>
            </a: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474517" y="3755176"/>
            <a:ext cx="1465466" cy="519368"/>
            <a:chOff x="2814482" y="2193131"/>
            <a:chExt cx="1098789" cy="389445"/>
          </a:xfrm>
        </p:grpSpPr>
        <p:sp>
          <p:nvSpPr>
            <p:cNvPr id="54" name="任意多边形 53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965078" y="2212500"/>
              <a:ext cx="554322" cy="253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814482" y="2405449"/>
              <a:ext cx="1098789" cy="17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cs typeface="+mn-ea"/>
                  <a:sym typeface="+mn-lt"/>
                </a:rPr>
                <a:t>Lorem ipsum doloror  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6732905" y="3273213"/>
            <a:ext cx="997389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schemeClr val="bg1"/>
                </a:solidFill>
                <a:cs typeface="+mn-ea"/>
                <a:sym typeface="+mn-lt"/>
              </a:rPr>
              <a:t>68</a:t>
            </a:r>
            <a:r>
              <a:rPr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484428" y="3908210"/>
            <a:ext cx="1465466" cy="519368"/>
            <a:chOff x="2814482" y="2193131"/>
            <a:chExt cx="1098789" cy="389445"/>
          </a:xfrm>
        </p:grpSpPr>
        <p:sp>
          <p:nvSpPr>
            <p:cNvPr id="61" name="任意多边形 60"/>
            <p:cNvSpPr/>
            <p:nvPr/>
          </p:nvSpPr>
          <p:spPr>
            <a:xfrm>
              <a:off x="2849423" y="2193131"/>
              <a:ext cx="919143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051857" y="2214881"/>
              <a:ext cx="554322" cy="253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2814482" y="2405449"/>
              <a:ext cx="1098789" cy="17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schemeClr val="bg1"/>
                  </a:solidFill>
                  <a:cs typeface="+mn-ea"/>
                  <a:sym typeface="+mn-lt"/>
                </a:rPr>
                <a:t>Lorem ipsum doloror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ounded Rectangle 33"/>
          <p:cNvSpPr/>
          <p:nvPr/>
        </p:nvSpPr>
        <p:spPr>
          <a:xfrm>
            <a:off x="1474788" y="2411307"/>
            <a:ext cx="2111375" cy="404813"/>
          </a:xfrm>
          <a:prstGeom prst="roundRect">
            <a:avLst>
              <a:gd name="adj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173" name="组合 16"/>
          <p:cNvGrpSpPr/>
          <p:nvPr/>
        </p:nvGrpSpPr>
        <p:grpSpPr>
          <a:xfrm>
            <a:off x="9127808" y="1044893"/>
            <a:ext cx="649287" cy="649287"/>
            <a:chOff x="0" y="0"/>
            <a:chExt cx="649485" cy="649485"/>
          </a:xfrm>
        </p:grpSpPr>
        <p:sp>
          <p:nvSpPr>
            <p:cNvPr id="7210" name="Oval 35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A7D69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7211" name="Picture 38" descr="faceboo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86" y="81186"/>
              <a:ext cx="481293" cy="4568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4" name="组合 2"/>
          <p:cNvGrpSpPr/>
          <p:nvPr/>
        </p:nvGrpSpPr>
        <p:grpSpPr>
          <a:xfrm>
            <a:off x="10019983" y="1044893"/>
            <a:ext cx="649287" cy="649287"/>
            <a:chOff x="0" y="0"/>
            <a:chExt cx="649485" cy="649485"/>
          </a:xfrm>
        </p:grpSpPr>
        <p:sp>
          <p:nvSpPr>
            <p:cNvPr id="7208" name="Oval 36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5B9555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7209" name="Picture 39" descr="twitt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86" y="81186"/>
              <a:ext cx="513187" cy="4870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组合 22"/>
          <p:cNvGrpSpPr/>
          <p:nvPr/>
        </p:nvGrpSpPr>
        <p:grpSpPr>
          <a:xfrm>
            <a:off x="10913745" y="1044893"/>
            <a:ext cx="649288" cy="649287"/>
            <a:chOff x="0" y="0"/>
            <a:chExt cx="649485" cy="649485"/>
          </a:xfrm>
        </p:grpSpPr>
        <p:sp>
          <p:nvSpPr>
            <p:cNvPr id="7206" name="Oval 37"/>
            <p:cNvSpPr/>
            <p:nvPr/>
          </p:nvSpPr>
          <p:spPr>
            <a:xfrm>
              <a:off x="0" y="0"/>
              <a:ext cx="649485" cy="649485"/>
            </a:xfrm>
            <a:prstGeom prst="ellipse">
              <a:avLst/>
            </a:prstGeom>
            <a:solidFill>
              <a:srgbClr val="A7D692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bg-BG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7207" name="Picture 40" descr="yaho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5" y="81186"/>
              <a:ext cx="568300" cy="5394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6" name="Rounded Rectangle 41"/>
          <p:cNvSpPr/>
          <p:nvPr/>
        </p:nvSpPr>
        <p:spPr>
          <a:xfrm>
            <a:off x="4177348" y="3332268"/>
            <a:ext cx="6251575" cy="244475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7" name="Rounded Rectangle 42"/>
          <p:cNvSpPr/>
          <p:nvPr/>
        </p:nvSpPr>
        <p:spPr>
          <a:xfrm>
            <a:off x="4177348" y="3332268"/>
            <a:ext cx="4059237" cy="244475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8" name="Rounded Rectangle 43"/>
          <p:cNvSpPr/>
          <p:nvPr/>
        </p:nvSpPr>
        <p:spPr>
          <a:xfrm>
            <a:off x="4177348" y="3981556"/>
            <a:ext cx="6251575" cy="244475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9" name="Rounded Rectangle 44"/>
          <p:cNvSpPr/>
          <p:nvPr/>
        </p:nvSpPr>
        <p:spPr>
          <a:xfrm>
            <a:off x="4177348" y="3981556"/>
            <a:ext cx="5032375" cy="244475"/>
          </a:xfrm>
          <a:prstGeom prst="roundRect">
            <a:avLst>
              <a:gd name="adj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0" name="Rounded Rectangular Callout 45"/>
          <p:cNvSpPr/>
          <p:nvPr/>
        </p:nvSpPr>
        <p:spPr>
          <a:xfrm>
            <a:off x="8073073" y="3008419"/>
            <a:ext cx="650875" cy="24288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cs typeface="+mn-ea"/>
                <a:sym typeface="+mn-lt"/>
              </a:rPr>
              <a:t>68%</a:t>
            </a:r>
            <a:endParaRPr lang="bg-BG" altLang="en-US" sz="1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1" name="Rounded Rectangular Callout 46"/>
          <p:cNvSpPr/>
          <p:nvPr/>
        </p:nvSpPr>
        <p:spPr>
          <a:xfrm>
            <a:off x="9047799" y="3657707"/>
            <a:ext cx="649287" cy="2428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cs typeface="+mn-ea"/>
                <a:sym typeface="+mn-lt"/>
              </a:rPr>
              <a:t>83%</a:t>
            </a:r>
            <a:endParaRPr lang="bg-BG" altLang="en-US" sz="1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2" name="Rounded Rectangle 47"/>
          <p:cNvSpPr/>
          <p:nvPr/>
        </p:nvSpPr>
        <p:spPr>
          <a:xfrm>
            <a:off x="4177348" y="4632432"/>
            <a:ext cx="6251575" cy="242887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bg-BG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3" name="Rounded Rectangle 48"/>
          <p:cNvSpPr/>
          <p:nvPr/>
        </p:nvSpPr>
        <p:spPr>
          <a:xfrm>
            <a:off x="4177348" y="4632432"/>
            <a:ext cx="4627563" cy="242887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eaLnBrk="1" hangingPunct="1"/>
            <a:endParaRPr lang="bg-BG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4" name="Rounded Rectangular Callout 49"/>
          <p:cNvSpPr/>
          <p:nvPr/>
        </p:nvSpPr>
        <p:spPr>
          <a:xfrm>
            <a:off x="8641399" y="4306993"/>
            <a:ext cx="650875" cy="24288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5B9555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1300" dirty="0">
                <a:solidFill>
                  <a:srgbClr val="FFFFFF"/>
                </a:solidFill>
                <a:cs typeface="+mn-ea"/>
                <a:sym typeface="+mn-lt"/>
              </a:rPr>
              <a:t>75%</a:t>
            </a:r>
            <a:endParaRPr lang="bg-BG" altLang="en-US" sz="1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5" name="Rounded Rectangle 51"/>
          <p:cNvSpPr/>
          <p:nvPr/>
        </p:nvSpPr>
        <p:spPr>
          <a:xfrm>
            <a:off x="8804911" y="5362681"/>
            <a:ext cx="1624013" cy="323851"/>
          </a:xfrm>
          <a:prstGeom prst="roundRect">
            <a:avLst>
              <a:gd name="adj" fmla="val 16667"/>
            </a:avLst>
          </a:prstGeom>
          <a:solidFill>
            <a:srgbClr val="404042"/>
          </a:solidFill>
          <a:ln w="9525">
            <a:noFill/>
          </a:ln>
        </p:spPr>
        <p:txBody>
          <a:bodyPr anchor="ctr"/>
          <a:lstStyle/>
          <a:p>
            <a:pPr lvl="0" defTabSz="457200" eaLnBrk="1" hangingPunct="1"/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6" name="文本框 48"/>
          <p:cNvSpPr txBox="1"/>
          <p:nvPr/>
        </p:nvSpPr>
        <p:spPr>
          <a:xfrm>
            <a:off x="4177453" y="1962573"/>
            <a:ext cx="6817360" cy="7005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233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cs typeface="+mn-ea"/>
                <a:sym typeface="+mn-lt"/>
              </a:rPr>
              <a:t>Type something hereType something hereType something hereType something here Type something hereType something here</a:t>
            </a:r>
            <a:endParaRPr lang="en-US" altLang="x-none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87" name="矩形 49"/>
          <p:cNvSpPr/>
          <p:nvPr/>
        </p:nvSpPr>
        <p:spPr>
          <a:xfrm>
            <a:off x="7171373" y="3300519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8" name="矩形 50"/>
          <p:cNvSpPr/>
          <p:nvPr/>
        </p:nvSpPr>
        <p:spPr>
          <a:xfrm>
            <a:off x="7171373" y="3949807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89" name="矩形 51"/>
          <p:cNvSpPr/>
          <p:nvPr/>
        </p:nvSpPr>
        <p:spPr>
          <a:xfrm>
            <a:off x="7171373" y="4594331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90" name="矩形 52"/>
          <p:cNvSpPr/>
          <p:nvPr/>
        </p:nvSpPr>
        <p:spPr>
          <a:xfrm>
            <a:off x="9000173" y="5378556"/>
            <a:ext cx="105791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Type here</a:t>
            </a:r>
            <a:endParaRPr lang="en-US" altLang="x-none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91" name="椭圆 53"/>
          <p:cNvSpPr/>
          <p:nvPr/>
        </p:nvSpPr>
        <p:spPr>
          <a:xfrm>
            <a:off x="1535113" y="422169"/>
            <a:ext cx="1990725" cy="1990725"/>
          </a:xfrm>
          <a:prstGeom prst="ellipse">
            <a:avLst/>
          </a:prstGeom>
          <a:solidFill>
            <a:srgbClr val="A7D692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92" name="矩形 55"/>
          <p:cNvSpPr/>
          <p:nvPr/>
        </p:nvSpPr>
        <p:spPr>
          <a:xfrm>
            <a:off x="1068493" y="2847340"/>
            <a:ext cx="295656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233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cs typeface="+mn-ea"/>
                <a:sym typeface="+mn-lt"/>
              </a:rPr>
              <a:t>Type something hereType something here</a:t>
            </a:r>
            <a:endParaRPr lang="zh-CN" altLang="en-US" sz="1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93" name="矩形 56"/>
          <p:cNvSpPr/>
          <p:nvPr/>
        </p:nvSpPr>
        <p:spPr>
          <a:xfrm>
            <a:off x="1978025" y="2431944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defTabSz="457200" eaLnBrk="1" hangingPunct="1"/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en-US" altLang="x-none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94" name="椭圆 1"/>
          <p:cNvSpPr/>
          <p:nvPr/>
        </p:nvSpPr>
        <p:spPr>
          <a:xfrm>
            <a:off x="1636713" y="504720"/>
            <a:ext cx="1785937" cy="1785937"/>
          </a:xfrm>
          <a:prstGeom prst="ellipse">
            <a:avLst/>
          </a:prstGeom>
          <a:solidFill>
            <a:srgbClr val="FBF9E1"/>
          </a:solidFill>
          <a:ln w="12700" cap="flat" cmpd="sng">
            <a:solidFill>
              <a:srgbClr val="41719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195" name="组合 57"/>
          <p:cNvGrpSpPr/>
          <p:nvPr/>
        </p:nvGrpSpPr>
        <p:grpSpPr>
          <a:xfrm>
            <a:off x="1712913" y="577745"/>
            <a:ext cx="1668463" cy="1679575"/>
            <a:chOff x="0" y="0"/>
            <a:chExt cx="1011238" cy="1017588"/>
          </a:xfrm>
        </p:grpSpPr>
        <p:sp>
          <p:nvSpPr>
            <p:cNvPr id="7196" name="Oval 208"/>
            <p:cNvSpPr/>
            <p:nvPr/>
          </p:nvSpPr>
          <p:spPr>
            <a:xfrm>
              <a:off x="0" y="0"/>
              <a:ext cx="1011238" cy="1017588"/>
            </a:xfrm>
            <a:prstGeom prst="ellipse">
              <a:avLst/>
            </a:pr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 eaLnBrk="1" hangingPunct="1"/>
              <a:endParaRPr lang="zh-CN" altLang="en-US" sz="15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97" name="Freeform 209"/>
            <p:cNvSpPr/>
            <p:nvPr/>
          </p:nvSpPr>
          <p:spPr>
            <a:xfrm>
              <a:off x="0" y="49052"/>
              <a:ext cx="1011238" cy="749245"/>
            </a:xfrm>
            <a:custGeom>
              <a:avLst/>
              <a:gdLst>
                <a:gd name="txL" fmla="*/ 0 w 637"/>
                <a:gd name="txT" fmla="*/ 0 h 472"/>
                <a:gd name="txR" fmla="*/ 637 w 637"/>
                <a:gd name="txB" fmla="*/ 472 h 472"/>
              </a:gdLst>
              <a:ahLst/>
              <a:cxnLst>
                <a:cxn ang="0">
                  <a:pos x="0" y="728218529"/>
                </a:cxn>
                <a:cxn ang="0">
                  <a:pos x="803930925" y="0"/>
                </a:cxn>
                <a:cxn ang="0">
                  <a:pos x="1605340900" y="718138646"/>
                </a:cxn>
                <a:cxn ang="0">
                  <a:pos x="839213315" y="1189339221"/>
                </a:cxn>
                <a:cxn ang="0">
                  <a:pos x="0" y="728218529"/>
                </a:cxn>
              </a:cxnLst>
              <a:rect l="txL" t="txT" r="txR" b="txB"/>
              <a:pathLst>
                <a:path w="637" h="472">
                  <a:moveTo>
                    <a:pt x="0" y="289"/>
                  </a:moveTo>
                  <a:lnTo>
                    <a:pt x="319" y="0"/>
                  </a:lnTo>
                  <a:lnTo>
                    <a:pt x="637" y="285"/>
                  </a:lnTo>
                  <a:lnTo>
                    <a:pt x="333" y="472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1B433A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98" name="Freeform 210"/>
            <p:cNvSpPr/>
            <p:nvPr/>
          </p:nvSpPr>
          <p:spPr>
            <a:xfrm>
              <a:off x="161644" y="124072"/>
              <a:ext cx="692761" cy="710773"/>
            </a:xfrm>
            <a:custGeom>
              <a:avLst/>
              <a:gdLst>
                <a:gd name="txL" fmla="*/ 0 w 381"/>
                <a:gd name="txT" fmla="*/ 0 h 390"/>
                <a:gd name="txR" fmla="*/ 381 w 381"/>
                <a:gd name="txB" fmla="*/ 390 h 390"/>
              </a:gdLst>
              <a:ahLst/>
              <a:cxnLst>
                <a:cxn ang="0">
                  <a:pos x="1259626831" y="773906030"/>
                </a:cxn>
                <a:cxn ang="0">
                  <a:pos x="862894688" y="1129305404"/>
                </a:cxn>
                <a:cxn ang="0">
                  <a:pos x="806690152" y="1132627812"/>
                </a:cxn>
                <a:cxn ang="0">
                  <a:pos x="780241600" y="1295380198"/>
                </a:cxn>
                <a:cxn ang="0">
                  <a:pos x="522365491" y="1129305404"/>
                </a:cxn>
                <a:cxn ang="0">
                  <a:pos x="396732029" y="1129305404"/>
                </a:cxn>
                <a:cxn ang="0">
                  <a:pos x="0" y="773906030"/>
                </a:cxn>
                <a:cxn ang="0">
                  <a:pos x="0" y="355399260"/>
                </a:cxn>
                <a:cxn ang="0">
                  <a:pos x="396732029" y="0"/>
                </a:cxn>
                <a:cxn ang="0">
                  <a:pos x="862894688" y="0"/>
                </a:cxn>
                <a:cxn ang="0">
                  <a:pos x="1259626831" y="355399260"/>
                </a:cxn>
                <a:cxn ang="0">
                  <a:pos x="1259626831" y="773906030"/>
                </a:cxn>
              </a:cxnLst>
              <a:rect l="txL" t="txT" r="txR" b="txB"/>
              <a:pathLst>
                <a:path w="381" h="390">
                  <a:moveTo>
                    <a:pt x="381" y="233"/>
                  </a:moveTo>
                  <a:cubicBezTo>
                    <a:pt x="381" y="292"/>
                    <a:pt x="327" y="340"/>
                    <a:pt x="261" y="340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36" y="390"/>
                    <a:pt x="236" y="390"/>
                    <a:pt x="236" y="390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53" y="340"/>
                    <a:pt x="0" y="292"/>
                    <a:pt x="0" y="23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53" y="0"/>
                    <a:pt x="120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27" y="0"/>
                    <a:pt x="381" y="48"/>
                    <a:pt x="381" y="107"/>
                  </a:cubicBezTo>
                  <a:lnTo>
                    <a:pt x="381" y="233"/>
                  </a:lnTo>
                  <a:close/>
                </a:path>
              </a:pathLst>
            </a:custGeom>
            <a:solidFill>
              <a:srgbClr val="E07A42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99" name="Freeform 211"/>
            <p:cNvSpPr/>
            <p:nvPr/>
          </p:nvSpPr>
          <p:spPr>
            <a:xfrm>
              <a:off x="251125" y="207750"/>
              <a:ext cx="522457" cy="38472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3562242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3562242"/>
                </a:cxn>
                <a:cxn ang="0">
                  <a:pos x="0" y="33562242"/>
                </a:cxn>
                <a:cxn ang="0">
                  <a:pos x="36200101" y="70480707"/>
                </a:cxn>
                <a:cxn ang="0">
                  <a:pos x="914872840" y="70480707"/>
                </a:cxn>
                <a:cxn ang="0">
                  <a:pos x="947782175" y="33562242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5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00" name="Freeform 212"/>
            <p:cNvSpPr/>
            <p:nvPr/>
          </p:nvSpPr>
          <p:spPr>
            <a:xfrm>
              <a:off x="251125" y="302968"/>
              <a:ext cx="522457" cy="38472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3562242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3562242"/>
                </a:cxn>
                <a:cxn ang="0">
                  <a:pos x="0" y="33562242"/>
                </a:cxn>
                <a:cxn ang="0">
                  <a:pos x="36200101" y="70480707"/>
                </a:cxn>
                <a:cxn ang="0">
                  <a:pos x="914872840" y="70480707"/>
                </a:cxn>
                <a:cxn ang="0">
                  <a:pos x="947782175" y="33562242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4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01" name="Freeform 213"/>
            <p:cNvSpPr/>
            <p:nvPr/>
          </p:nvSpPr>
          <p:spPr>
            <a:xfrm>
              <a:off x="251125" y="392416"/>
              <a:ext cx="522457" cy="37510"/>
            </a:xfrm>
            <a:custGeom>
              <a:avLst/>
              <a:gdLst>
                <a:gd name="txL" fmla="*/ 0 w 288"/>
                <a:gd name="txT" fmla="*/ 0 h 21"/>
                <a:gd name="txR" fmla="*/ 288 w 288"/>
                <a:gd name="txB" fmla="*/ 21 h 21"/>
              </a:gdLst>
              <a:ahLst/>
              <a:cxnLst>
                <a:cxn ang="0">
                  <a:pos x="947782175" y="31904937"/>
                </a:cxn>
                <a:cxn ang="0">
                  <a:pos x="914872840" y="0"/>
                </a:cxn>
                <a:cxn ang="0">
                  <a:pos x="36200101" y="0"/>
                </a:cxn>
                <a:cxn ang="0">
                  <a:pos x="0" y="31904937"/>
                </a:cxn>
                <a:cxn ang="0">
                  <a:pos x="0" y="31904937"/>
                </a:cxn>
                <a:cxn ang="0">
                  <a:pos x="36200101" y="67000008"/>
                </a:cxn>
                <a:cxn ang="0">
                  <a:pos x="914872840" y="67000008"/>
                </a:cxn>
                <a:cxn ang="0">
                  <a:pos x="947782175" y="31904937"/>
                </a:cxn>
              </a:cxnLst>
              <a:rect l="txL" t="txT" r="txR" b="txB"/>
              <a:pathLst>
                <a:path w="288" h="21">
                  <a:moveTo>
                    <a:pt x="288" y="10"/>
                  </a:moveTo>
                  <a:cubicBezTo>
                    <a:pt x="288" y="5"/>
                    <a:pt x="284" y="0"/>
                    <a:pt x="27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278" y="21"/>
                    <a:pt x="278" y="21"/>
                    <a:pt x="278" y="21"/>
                  </a:cubicBezTo>
                  <a:cubicBezTo>
                    <a:pt x="284" y="21"/>
                    <a:pt x="288" y="16"/>
                    <a:pt x="288" y="10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02" name="Freeform 214"/>
            <p:cNvSpPr/>
            <p:nvPr/>
          </p:nvSpPr>
          <p:spPr>
            <a:xfrm>
              <a:off x="251125" y="480902"/>
              <a:ext cx="342532" cy="38472"/>
            </a:xfrm>
            <a:custGeom>
              <a:avLst/>
              <a:gdLst>
                <a:gd name="txL" fmla="*/ 0 w 189"/>
                <a:gd name="txT" fmla="*/ 0 h 21"/>
                <a:gd name="txR" fmla="*/ 189 w 189"/>
                <a:gd name="txB" fmla="*/ 21 h 21"/>
              </a:gdLst>
              <a:ahLst/>
              <a:cxnLst>
                <a:cxn ang="0">
                  <a:pos x="620784000" y="36918465"/>
                </a:cxn>
                <a:cxn ang="0">
                  <a:pos x="597792679" y="0"/>
                </a:cxn>
                <a:cxn ang="0">
                  <a:pos x="22991327" y="0"/>
                </a:cxn>
                <a:cxn ang="0">
                  <a:pos x="0" y="36918465"/>
                </a:cxn>
                <a:cxn ang="0">
                  <a:pos x="0" y="36918465"/>
                </a:cxn>
                <a:cxn ang="0">
                  <a:pos x="22991327" y="70480707"/>
                </a:cxn>
                <a:cxn ang="0">
                  <a:pos x="597792679" y="70480707"/>
                </a:cxn>
                <a:cxn ang="0">
                  <a:pos x="620784000" y="36918465"/>
                </a:cxn>
              </a:cxnLst>
              <a:rect l="txL" t="txT" r="txR" b="txB"/>
              <a:pathLst>
                <a:path w="189" h="21">
                  <a:moveTo>
                    <a:pt x="189" y="11"/>
                  </a:moveTo>
                  <a:cubicBezTo>
                    <a:pt x="189" y="5"/>
                    <a:pt x="186" y="0"/>
                    <a:pt x="18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4" y="21"/>
                    <a:pt x="7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6" y="21"/>
                    <a:pt x="189" y="16"/>
                    <a:pt x="189" y="11"/>
                  </a:cubicBezTo>
                  <a:close/>
                </a:path>
              </a:pathLst>
            </a:custGeom>
            <a:solidFill>
              <a:srgbClr val="E8ECE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03" name="Freeform 215"/>
            <p:cNvSpPr/>
            <p:nvPr/>
          </p:nvSpPr>
          <p:spPr>
            <a:xfrm>
              <a:off x="0" y="502061"/>
              <a:ext cx="1011238" cy="515527"/>
            </a:xfrm>
            <a:custGeom>
              <a:avLst/>
              <a:gdLst>
                <a:gd name="txL" fmla="*/ 0 w 557"/>
                <a:gd name="txT" fmla="*/ 0 h 283"/>
                <a:gd name="txR" fmla="*/ 557 w 557"/>
                <a:gd name="txB" fmla="*/ 283 h 283"/>
              </a:gdLst>
              <a:ahLst/>
              <a:cxnLst>
                <a:cxn ang="0">
                  <a:pos x="1835910408" y="0"/>
                </a:cxn>
                <a:cxn ang="0">
                  <a:pos x="919603685" y="298657710"/>
                </a:cxn>
                <a:cxn ang="0">
                  <a:pos x="0" y="9955317"/>
                </a:cxn>
                <a:cxn ang="0">
                  <a:pos x="0" y="13274363"/>
                </a:cxn>
                <a:cxn ang="0">
                  <a:pos x="919603685" y="939109673"/>
                </a:cxn>
                <a:cxn ang="0">
                  <a:pos x="1835910408" y="13274363"/>
                </a:cxn>
                <a:cxn ang="0">
                  <a:pos x="1835910408" y="0"/>
                </a:cxn>
              </a:cxnLst>
              <a:rect l="txL" t="txT" r="txR" b="txB"/>
              <a:pathLst>
                <a:path w="557" h="283">
                  <a:moveTo>
                    <a:pt x="557" y="0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158"/>
                    <a:pt x="125" y="283"/>
                    <a:pt x="279" y="283"/>
                  </a:cubicBezTo>
                  <a:cubicBezTo>
                    <a:pt x="433" y="283"/>
                    <a:pt x="557" y="158"/>
                    <a:pt x="557" y="4"/>
                  </a:cubicBezTo>
                  <a:cubicBezTo>
                    <a:pt x="557" y="3"/>
                    <a:pt x="557" y="1"/>
                    <a:pt x="557" y="0"/>
                  </a:cubicBezTo>
                  <a:close/>
                </a:path>
              </a:pathLst>
            </a:custGeom>
            <a:solidFill>
              <a:srgbClr val="6DC1AF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04" name="Freeform 216"/>
            <p:cNvSpPr/>
            <p:nvPr/>
          </p:nvSpPr>
          <p:spPr>
            <a:xfrm>
              <a:off x="506100" y="502061"/>
              <a:ext cx="505138" cy="515527"/>
            </a:xfrm>
            <a:custGeom>
              <a:avLst/>
              <a:gdLst>
                <a:gd name="txL" fmla="*/ 0 w 278"/>
                <a:gd name="txT" fmla="*/ 0 h 283"/>
                <a:gd name="txR" fmla="*/ 278 w 278"/>
                <a:gd name="txB" fmla="*/ 283 h 283"/>
              </a:gdLst>
              <a:ahLst/>
              <a:cxnLst>
                <a:cxn ang="0">
                  <a:pos x="0" y="295338665"/>
                </a:cxn>
                <a:cxn ang="0">
                  <a:pos x="0" y="939109673"/>
                </a:cxn>
                <a:cxn ang="0">
                  <a:pos x="917857375" y="13274363"/>
                </a:cxn>
                <a:cxn ang="0">
                  <a:pos x="917857375" y="0"/>
                </a:cxn>
                <a:cxn ang="0">
                  <a:pos x="0" y="295338665"/>
                </a:cxn>
              </a:cxnLst>
              <a:rect l="txL" t="txT" r="txR" b="txB"/>
              <a:pathLst>
                <a:path w="278" h="283">
                  <a:moveTo>
                    <a:pt x="0" y="89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154" y="283"/>
                    <a:pt x="278" y="158"/>
                    <a:pt x="278" y="4"/>
                  </a:cubicBezTo>
                  <a:cubicBezTo>
                    <a:pt x="278" y="3"/>
                    <a:pt x="278" y="1"/>
                    <a:pt x="278" y="0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368574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05" name="Freeform 217"/>
            <p:cNvSpPr/>
            <p:nvPr/>
          </p:nvSpPr>
          <p:spPr>
            <a:xfrm>
              <a:off x="212639" y="665568"/>
              <a:ext cx="590771" cy="352020"/>
            </a:xfrm>
            <a:custGeom>
              <a:avLst/>
              <a:gdLst>
                <a:gd name="txL" fmla="*/ 0 w 325"/>
                <a:gd name="txT" fmla="*/ 0 h 193"/>
                <a:gd name="txR" fmla="*/ 325 w 325"/>
                <a:gd name="txB" fmla="*/ 193 h 193"/>
              </a:gdLst>
              <a:ahLst/>
              <a:cxnLst>
                <a:cxn ang="0">
                  <a:pos x="535287632" y="642062618"/>
                </a:cxn>
                <a:cxn ang="0">
                  <a:pos x="1073878126" y="465744314"/>
                </a:cxn>
                <a:cxn ang="0">
                  <a:pos x="535287632" y="0"/>
                </a:cxn>
                <a:cxn ang="0">
                  <a:pos x="0" y="469071175"/>
                </a:cxn>
                <a:cxn ang="0">
                  <a:pos x="535287632" y="642062618"/>
                </a:cxn>
              </a:cxnLst>
              <a:rect l="txL" t="txT" r="txR" b="txB"/>
              <a:pathLst>
                <a:path w="325" h="193">
                  <a:moveTo>
                    <a:pt x="162" y="193"/>
                  </a:moveTo>
                  <a:cubicBezTo>
                    <a:pt x="223" y="193"/>
                    <a:pt x="279" y="173"/>
                    <a:pt x="325" y="14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52" y="96"/>
                    <a:pt x="0" y="141"/>
                  </a:cubicBezTo>
                  <a:cubicBezTo>
                    <a:pt x="46" y="174"/>
                    <a:pt x="101" y="193"/>
                    <a:pt x="162" y="193"/>
                  </a:cubicBezTo>
                  <a:close/>
                </a:path>
              </a:pathLst>
            </a:custGeom>
            <a:solidFill>
              <a:srgbClr val="48B19B"/>
            </a:solidFill>
            <a:ln w="9525">
              <a:noFill/>
            </a:ln>
          </p:spPr>
          <p:txBody>
            <a:bodyPr lIns="80296" tIns="40148" rIns="80296" bIns="40148"/>
            <a:lstStyle/>
            <a:p>
              <a:pPr lvl="0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图片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39587" y="476309"/>
            <a:ext cx="7071597" cy="56156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1971" name="TextBox 12"/>
          <p:cNvSpPr/>
          <p:nvPr/>
        </p:nvSpPr>
        <p:spPr>
          <a:xfrm>
            <a:off x="2350625" y="2443464"/>
            <a:ext cx="445666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3600" b="1" i="1" baseline="0" dirty="0">
                <a:solidFill>
                  <a:srgbClr val="262626"/>
                </a:solidFill>
                <a:cs typeface="+mn-ea"/>
                <a:sym typeface="+mn-lt"/>
              </a:rPr>
              <a:t>Click here to add your title</a:t>
            </a:r>
          </a:p>
        </p:txBody>
      </p:sp>
      <p:sp>
        <p:nvSpPr>
          <p:cNvPr id="211972" name="TextBox 13"/>
          <p:cNvSpPr/>
          <p:nvPr/>
        </p:nvSpPr>
        <p:spPr>
          <a:xfrm>
            <a:off x="6167447" y="939916"/>
            <a:ext cx="194492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cs typeface="+mn-ea"/>
                <a:sym typeface="+mn-lt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cs typeface="+mn-ea"/>
                <a:sym typeface="+mn-lt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11973" name="TextBox 14"/>
          <p:cNvSpPr/>
          <p:nvPr/>
        </p:nvSpPr>
        <p:spPr>
          <a:xfrm>
            <a:off x="6527853" y="1340016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cs typeface="+mn-ea"/>
                <a:sym typeface="+mn-lt"/>
              </a:rPr>
              <a:t>Click here to add your text. Click here to add your text. </a:t>
            </a:r>
          </a:p>
        </p:txBody>
      </p:sp>
      <p:sp>
        <p:nvSpPr>
          <p:cNvPr id="211974" name="TextBox 15"/>
          <p:cNvSpPr/>
          <p:nvPr/>
        </p:nvSpPr>
        <p:spPr>
          <a:xfrm>
            <a:off x="6167447" y="4305832"/>
            <a:ext cx="194492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cs typeface="+mn-ea"/>
                <a:sym typeface="+mn-lt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cs typeface="+mn-ea"/>
                <a:sym typeface="+mn-lt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11975" name="TextBox 16"/>
          <p:cNvSpPr/>
          <p:nvPr/>
        </p:nvSpPr>
        <p:spPr>
          <a:xfrm>
            <a:off x="6527853" y="4705931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cs typeface="+mn-ea"/>
                <a:sym typeface="+mn-lt"/>
              </a:rPr>
              <a:t>Click here to add your text. Click here to add your text. </a:t>
            </a:r>
          </a:p>
        </p:txBody>
      </p:sp>
      <p:sp>
        <p:nvSpPr>
          <p:cNvPr id="211976" name="TextBox 17"/>
          <p:cNvSpPr/>
          <p:nvPr/>
        </p:nvSpPr>
        <p:spPr>
          <a:xfrm>
            <a:off x="2711032" y="4320121"/>
            <a:ext cx="19449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262626"/>
                </a:solidFill>
                <a:cs typeface="+mn-ea"/>
                <a:sym typeface="+mn-lt"/>
              </a:rPr>
              <a:t>Your</a:t>
            </a:r>
            <a:r>
              <a:rPr lang="en-US" altLang="x-none" sz="1600" b="1" i="1" baseline="0" dirty="0">
                <a:solidFill>
                  <a:srgbClr val="262626"/>
                </a:solidFill>
                <a:cs typeface="+mn-ea"/>
                <a:sym typeface="+mn-lt"/>
              </a:rPr>
              <a:t> </a:t>
            </a:r>
            <a:r>
              <a:rPr lang="en-US" altLang="x-none" sz="2000" b="1" i="1" baseline="0" dirty="0">
                <a:solidFill>
                  <a:srgbClr val="262626"/>
                </a:solidFill>
                <a:cs typeface="+mn-ea"/>
                <a:sym typeface="+mn-lt"/>
              </a:rPr>
              <a:t>text</a:t>
            </a:r>
            <a:endParaRPr lang="zh-CN" altLang="en-US" sz="2000" b="1" i="1" baseline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11977" name="TextBox 18"/>
          <p:cNvSpPr/>
          <p:nvPr/>
        </p:nvSpPr>
        <p:spPr>
          <a:xfrm>
            <a:off x="3071440" y="4720221"/>
            <a:ext cx="1511487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400" b="1" i="1" baseline="0" dirty="0">
                <a:solidFill>
                  <a:srgbClr val="3F3F3F"/>
                </a:solidFill>
                <a:cs typeface="+mn-ea"/>
                <a:sym typeface="+mn-lt"/>
              </a:rPr>
              <a:t>Click here to add your text. Click here to add your text. </a:t>
            </a:r>
          </a:p>
        </p:txBody>
      </p:sp>
      <p:sp>
        <p:nvSpPr>
          <p:cNvPr id="211978" name="TextBox 19"/>
          <p:cNvSpPr/>
          <p:nvPr/>
        </p:nvSpPr>
        <p:spPr>
          <a:xfrm>
            <a:off x="4533707" y="1325727"/>
            <a:ext cx="97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11979" name="TextBox 20"/>
          <p:cNvSpPr/>
          <p:nvPr/>
        </p:nvSpPr>
        <p:spPr>
          <a:xfrm>
            <a:off x="8717287" y="4815483"/>
            <a:ext cx="97166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000" b="1" i="1" baseline="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cs typeface="+mn-ea"/>
                <a:sym typeface="+mn-lt"/>
              </a:rPr>
              <a:t>16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299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7"/>
          <p:cNvSpPr/>
          <p:nvPr/>
        </p:nvSpPr>
        <p:spPr>
          <a:xfrm>
            <a:off x="5367549" y="4185603"/>
            <a:ext cx="2205037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cs typeface="+mn-ea"/>
                <a:sym typeface="+mn-lt"/>
              </a:rPr>
              <a:t>Type something hereType something hereType something hereType something here</a:t>
            </a:r>
            <a:endParaRPr lang="en-US" altLang="x-none" sz="1400" dirty="0">
              <a:cs typeface="+mn-ea"/>
              <a:sym typeface="+mn-lt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cs typeface="+mn-ea"/>
              <a:sym typeface="+mn-lt"/>
            </a:endParaRPr>
          </a:p>
        </p:txBody>
      </p:sp>
      <p:sp>
        <p:nvSpPr>
          <p:cNvPr id="12297" name="Rectangle 17"/>
          <p:cNvSpPr/>
          <p:nvPr/>
        </p:nvSpPr>
        <p:spPr>
          <a:xfrm>
            <a:off x="8402849" y="4196715"/>
            <a:ext cx="2206625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cs typeface="+mn-ea"/>
                <a:sym typeface="+mn-lt"/>
              </a:rPr>
              <a:t>Type something hereType something hereType something hereType something here</a:t>
            </a:r>
            <a:endParaRPr lang="en-US" altLang="x-none" sz="1400" dirty="0">
              <a:cs typeface="+mn-ea"/>
              <a:sym typeface="+mn-lt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cs typeface="+mn-ea"/>
              <a:sym typeface="+mn-lt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2426229" y="4240531"/>
            <a:ext cx="2206625" cy="835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 eaLnBrk="1" hangingPunct="1">
              <a:lnSpc>
                <a:spcPct val="125000"/>
              </a:lnSpc>
            </a:pPr>
            <a:r>
              <a:rPr lang="zh-CN" altLang="en-US" sz="1400" dirty="0">
                <a:cs typeface="+mn-ea"/>
                <a:sym typeface="+mn-lt"/>
              </a:rPr>
              <a:t>Type something hereType something hereType something hereType something here</a:t>
            </a:r>
            <a:endParaRPr lang="en-US" altLang="x-none" sz="1400" dirty="0">
              <a:cs typeface="+mn-ea"/>
              <a:sym typeface="+mn-lt"/>
            </a:endParaRPr>
          </a:p>
          <a:p>
            <a:pPr lvl="0" eaLnBrk="1" hangingPunct="1">
              <a:lnSpc>
                <a:spcPct val="125000"/>
              </a:lnSpc>
            </a:pPr>
            <a:endParaRPr lang="en-US" altLang="x-none" sz="14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54953" y="1535853"/>
            <a:ext cx="8613140" cy="2299547"/>
            <a:chOff x="3120" y="2613"/>
            <a:chExt cx="13059" cy="3487"/>
          </a:xfrm>
        </p:grpSpPr>
        <p:grpSp>
          <p:nvGrpSpPr>
            <p:cNvPr id="4098" name="组合 4097"/>
            <p:cNvGrpSpPr/>
            <p:nvPr/>
          </p:nvGrpSpPr>
          <p:grpSpPr>
            <a:xfrm>
              <a:off x="3120" y="2640"/>
              <a:ext cx="3440" cy="3460"/>
              <a:chOff x="0" y="0"/>
              <a:chExt cx="890587" cy="895350"/>
            </a:xfrm>
          </p:grpSpPr>
          <p:sp>
            <p:nvSpPr>
              <p:cNvPr id="4099" name="Freeform 6"/>
              <p:cNvSpPr/>
              <p:nvPr/>
            </p:nvSpPr>
            <p:spPr>
              <a:xfrm>
                <a:off x="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8352172" y="963523585"/>
                  </a:cxn>
                  <a:cxn ang="0">
                    <a:pos x="478352172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6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56CBC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00" name="Freeform 7"/>
              <p:cNvSpPr/>
              <p:nvPr/>
            </p:nvSpPr>
            <p:spPr>
              <a:xfrm>
                <a:off x="446087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4952524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4952524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6"/>
                      <a:pt x="416" y="416"/>
                    </a:cubicBezTo>
                    <a:close/>
                  </a:path>
                </a:pathLst>
              </a:custGeom>
              <a:solidFill>
                <a:srgbClr val="3FB3B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4101" name="组合 4100"/>
            <p:cNvGrpSpPr/>
            <p:nvPr/>
          </p:nvGrpSpPr>
          <p:grpSpPr>
            <a:xfrm>
              <a:off x="7880" y="2640"/>
              <a:ext cx="3440" cy="3460"/>
              <a:chOff x="0" y="0"/>
              <a:chExt cx="890588" cy="895350"/>
            </a:xfrm>
          </p:grpSpPr>
          <p:sp>
            <p:nvSpPr>
              <p:cNvPr id="4102" name="Freeform 10"/>
              <p:cNvSpPr/>
              <p:nvPr/>
            </p:nvSpPr>
            <p:spPr>
              <a:xfrm>
                <a:off x="0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4952524" y="963523585"/>
                  </a:cxn>
                  <a:cxn ang="0">
                    <a:pos x="474952524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6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BBE1E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03" name="Freeform 11"/>
              <p:cNvSpPr/>
              <p:nvPr/>
            </p:nvSpPr>
            <p:spPr>
              <a:xfrm>
                <a:off x="44450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8352172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8352172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6"/>
                      <a:pt x="416" y="416"/>
                    </a:cubicBezTo>
                    <a:close/>
                  </a:path>
                </a:pathLst>
              </a:custGeom>
              <a:solidFill>
                <a:srgbClr val="A4CACB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4104" name="组合 4103"/>
            <p:cNvGrpSpPr/>
            <p:nvPr/>
          </p:nvGrpSpPr>
          <p:grpSpPr>
            <a:xfrm>
              <a:off x="12737" y="2613"/>
              <a:ext cx="3443" cy="3460"/>
              <a:chOff x="0" y="0"/>
              <a:chExt cx="890588" cy="895350"/>
            </a:xfrm>
          </p:grpSpPr>
          <p:sp>
            <p:nvSpPr>
              <p:cNvPr id="4105" name="Freeform 12"/>
              <p:cNvSpPr/>
              <p:nvPr/>
            </p:nvSpPr>
            <p:spPr>
              <a:xfrm>
                <a:off x="0" y="0"/>
                <a:ext cx="446088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0" y="481761792"/>
                  </a:cxn>
                  <a:cxn ang="0">
                    <a:pos x="478352172" y="963523585"/>
                  </a:cxn>
                  <a:cxn ang="0">
                    <a:pos x="478352172" y="0"/>
                  </a:cxn>
                  <a:cxn ang="0">
                    <a:pos x="0" y="481761792"/>
                  </a:cxn>
                </a:cxnLst>
                <a:rect l="txL" t="txT" r="txR" b="txB"/>
                <a:pathLst>
                  <a:path w="416" h="832">
                    <a:moveTo>
                      <a:pt x="0" y="416"/>
                    </a:moveTo>
                    <a:cubicBezTo>
                      <a:pt x="0" y="645"/>
                      <a:pt x="186" y="832"/>
                      <a:pt x="416" y="832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186" y="0"/>
                      <a:pt x="0" y="186"/>
                      <a:pt x="0" y="416"/>
                    </a:cubicBezTo>
                    <a:close/>
                  </a:path>
                </a:pathLst>
              </a:custGeom>
              <a:solidFill>
                <a:srgbClr val="FFDA0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06" name="Freeform 13"/>
              <p:cNvSpPr/>
              <p:nvPr/>
            </p:nvSpPr>
            <p:spPr>
              <a:xfrm>
                <a:off x="446088" y="0"/>
                <a:ext cx="444500" cy="895350"/>
              </a:xfrm>
              <a:custGeom>
                <a:avLst/>
                <a:gdLst>
                  <a:gd name="txL" fmla="*/ 0 w 416"/>
                  <a:gd name="txT" fmla="*/ 0 h 832"/>
                  <a:gd name="txR" fmla="*/ 416 w 416"/>
                  <a:gd name="txB" fmla="*/ 832 h 832"/>
                </a:gdLst>
                <a:ahLst/>
                <a:cxnLst>
                  <a:cxn ang="0">
                    <a:pos x="474952524" y="481761792"/>
                  </a:cxn>
                  <a:cxn ang="0">
                    <a:pos x="0" y="0"/>
                  </a:cxn>
                  <a:cxn ang="0">
                    <a:pos x="0" y="963523585"/>
                  </a:cxn>
                  <a:cxn ang="0">
                    <a:pos x="474952524" y="481761792"/>
                  </a:cxn>
                </a:cxnLst>
                <a:rect l="txL" t="txT" r="txR" b="txB"/>
                <a:pathLst>
                  <a:path w="416" h="832">
                    <a:moveTo>
                      <a:pt x="416" y="416"/>
                    </a:moveTo>
                    <a:cubicBezTo>
                      <a:pt x="416" y="186"/>
                      <a:pt x="230" y="0"/>
                      <a:pt x="0" y="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230" y="832"/>
                      <a:pt x="416" y="645"/>
                      <a:pt x="416" y="416"/>
                    </a:cubicBezTo>
                    <a:close/>
                  </a:path>
                </a:pathLst>
              </a:custGeom>
              <a:solidFill>
                <a:srgbClr val="FFC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4107" name="组合 4106"/>
            <p:cNvGrpSpPr/>
            <p:nvPr/>
          </p:nvGrpSpPr>
          <p:grpSpPr>
            <a:xfrm>
              <a:off x="3467" y="2957"/>
              <a:ext cx="2753" cy="2773"/>
              <a:chOff x="0" y="0"/>
              <a:chExt cx="712788" cy="717551"/>
            </a:xfrm>
          </p:grpSpPr>
          <p:sp>
            <p:nvSpPr>
              <p:cNvPr id="4108" name="Freeform 8"/>
              <p:cNvSpPr/>
              <p:nvPr/>
            </p:nvSpPr>
            <p:spPr>
              <a:xfrm>
                <a:off x="200025" y="196850"/>
                <a:ext cx="158750" cy="322263"/>
              </a:xfrm>
              <a:custGeom>
                <a:avLst/>
                <a:gdLst>
                  <a:gd name="txL" fmla="*/ 0 w 149"/>
                  <a:gd name="txT" fmla="*/ 0 h 299"/>
                  <a:gd name="txR" fmla="*/ 149 w 149"/>
                  <a:gd name="txB" fmla="*/ 299 h 299"/>
                </a:gdLst>
                <a:ahLst/>
                <a:cxnLst>
                  <a:cxn ang="0">
                    <a:pos x="0" y="174248359"/>
                  </a:cxn>
                  <a:cxn ang="0">
                    <a:pos x="169138003" y="347335924"/>
                  </a:cxn>
                  <a:cxn ang="0">
                    <a:pos x="169138003" y="0"/>
                  </a:cxn>
                  <a:cxn ang="0">
                    <a:pos x="0" y="174248359"/>
                  </a:cxn>
                </a:cxnLst>
                <a:rect l="txL" t="txT" r="txR" b="txB"/>
                <a:pathLst>
                  <a:path w="149" h="299">
                    <a:moveTo>
                      <a:pt x="0" y="150"/>
                    </a:moveTo>
                    <a:cubicBezTo>
                      <a:pt x="0" y="232"/>
                      <a:pt x="67" y="299"/>
                      <a:pt x="149" y="299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67" y="0"/>
                      <a:pt x="0" y="67"/>
                      <a:pt x="0" y="150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09" name="Freeform 9"/>
              <p:cNvSpPr/>
              <p:nvPr/>
            </p:nvSpPr>
            <p:spPr>
              <a:xfrm>
                <a:off x="358775" y="196850"/>
                <a:ext cx="160338" cy="322263"/>
              </a:xfrm>
              <a:custGeom>
                <a:avLst/>
                <a:gdLst>
                  <a:gd name="txL" fmla="*/ 0 w 149"/>
                  <a:gd name="txT" fmla="*/ 0 h 299"/>
                  <a:gd name="txR" fmla="*/ 149 w 149"/>
                  <a:gd name="txB" fmla="*/ 299 h 299"/>
                </a:gdLst>
                <a:ahLst/>
                <a:cxnLst>
                  <a:cxn ang="0">
                    <a:pos x="172538753" y="174248359"/>
                  </a:cxn>
                  <a:cxn ang="0">
                    <a:pos x="0" y="0"/>
                  </a:cxn>
                  <a:cxn ang="0">
                    <a:pos x="0" y="347335924"/>
                  </a:cxn>
                  <a:cxn ang="0">
                    <a:pos x="172538753" y="174248359"/>
                  </a:cxn>
                </a:cxnLst>
                <a:rect l="txL" t="txT" r="txR" b="txB"/>
                <a:pathLst>
                  <a:path w="149" h="299">
                    <a:moveTo>
                      <a:pt x="149" y="150"/>
                    </a:moveTo>
                    <a:cubicBezTo>
                      <a:pt x="149" y="67"/>
                      <a:pt x="83" y="0"/>
                      <a:pt x="0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83" y="299"/>
                      <a:pt x="149" y="232"/>
                      <a:pt x="149" y="150"/>
                    </a:cubicBezTo>
                    <a:close/>
                  </a:path>
                </a:pathLst>
              </a:custGeom>
              <a:solidFill>
                <a:srgbClr val="FFE96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0" name="Freeform 14"/>
              <p:cNvSpPr/>
              <p:nvPr/>
            </p:nvSpPr>
            <p:spPr>
              <a:xfrm>
                <a:off x="336550" y="0"/>
                <a:ext cx="44450" cy="173038"/>
              </a:xfrm>
              <a:custGeom>
                <a:avLst/>
                <a:gdLst>
                  <a:gd name="txL" fmla="*/ 0 w 41"/>
                  <a:gd name="txT" fmla="*/ 0 h 160"/>
                  <a:gd name="txR" fmla="*/ 41 w 41"/>
                  <a:gd name="txB" fmla="*/ 160 h 160"/>
                </a:gdLst>
                <a:ahLst/>
                <a:cxnLst>
                  <a:cxn ang="0">
                    <a:pos x="24682760" y="187138434"/>
                  </a:cxn>
                  <a:cxn ang="0">
                    <a:pos x="0" y="162576771"/>
                  </a:cxn>
                  <a:cxn ang="0">
                    <a:pos x="0" y="23392575"/>
                  </a:cxn>
                  <a:cxn ang="0">
                    <a:pos x="24682760" y="0"/>
                  </a:cxn>
                  <a:cxn ang="0">
                    <a:pos x="24682760" y="0"/>
                  </a:cxn>
                  <a:cxn ang="0">
                    <a:pos x="48190305" y="23392575"/>
                  </a:cxn>
                  <a:cxn ang="0">
                    <a:pos x="48190305" y="162576771"/>
                  </a:cxn>
                  <a:cxn ang="0">
                    <a:pos x="24682760" y="187138434"/>
                  </a:cxn>
                </a:cxnLst>
                <a:rect l="txL" t="txT" r="txR" b="txB"/>
                <a:pathLst>
                  <a:path w="41" h="160">
                    <a:moveTo>
                      <a:pt x="21" y="160"/>
                    </a:moveTo>
                    <a:cubicBezTo>
                      <a:pt x="10" y="160"/>
                      <a:pt x="0" y="151"/>
                      <a:pt x="0" y="13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51"/>
                      <a:pt x="32" y="160"/>
                      <a:pt x="21" y="160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1" name="Freeform 15"/>
              <p:cNvSpPr/>
              <p:nvPr/>
            </p:nvSpPr>
            <p:spPr>
              <a:xfrm>
                <a:off x="336550" y="544513"/>
                <a:ext cx="44450" cy="173038"/>
              </a:xfrm>
              <a:custGeom>
                <a:avLst/>
                <a:gdLst>
                  <a:gd name="txL" fmla="*/ 0 w 41"/>
                  <a:gd name="txT" fmla="*/ 0 h 161"/>
                  <a:gd name="txR" fmla="*/ 41 w 41"/>
                  <a:gd name="txB" fmla="*/ 161 h 161"/>
                </a:gdLst>
                <a:ahLst/>
                <a:cxnLst>
                  <a:cxn ang="0">
                    <a:pos x="24682760" y="185976084"/>
                  </a:cxn>
                  <a:cxn ang="0">
                    <a:pos x="0" y="161718520"/>
                  </a:cxn>
                  <a:cxn ang="0">
                    <a:pos x="0" y="24257563"/>
                  </a:cxn>
                  <a:cxn ang="0">
                    <a:pos x="24682760" y="0"/>
                  </a:cxn>
                  <a:cxn ang="0">
                    <a:pos x="24682760" y="0"/>
                  </a:cxn>
                  <a:cxn ang="0">
                    <a:pos x="48190305" y="24257563"/>
                  </a:cxn>
                  <a:cxn ang="0">
                    <a:pos x="48190305" y="161718520"/>
                  </a:cxn>
                  <a:cxn ang="0">
                    <a:pos x="24682760" y="185976084"/>
                  </a:cxn>
                </a:cxnLst>
                <a:rect l="txL" t="txT" r="txR" b="txB"/>
                <a:pathLst>
                  <a:path w="41" h="161">
                    <a:moveTo>
                      <a:pt x="21" y="161"/>
                    </a:moveTo>
                    <a:cubicBezTo>
                      <a:pt x="10" y="161"/>
                      <a:pt x="0" y="151"/>
                      <a:pt x="0" y="14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51"/>
                      <a:pt x="32" y="161"/>
                      <a:pt x="21" y="16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2" name="Freeform 16"/>
              <p:cNvSpPr/>
              <p:nvPr/>
            </p:nvSpPr>
            <p:spPr>
              <a:xfrm>
                <a:off x="96838" y="96838"/>
                <a:ext cx="138113" cy="139700"/>
              </a:xfrm>
              <a:custGeom>
                <a:avLst/>
                <a:gdLst>
                  <a:gd name="txL" fmla="*/ 0 w 130"/>
                  <a:gd name="txT" fmla="*/ 0 h 129"/>
                  <a:gd name="txR" fmla="*/ 130 w 130"/>
                  <a:gd name="txB" fmla="*/ 129 h 129"/>
                </a:gdLst>
                <a:ahLst/>
                <a:cxnLst>
                  <a:cxn ang="0">
                    <a:pos x="137702911" y="141904878"/>
                  </a:cxn>
                  <a:cxn ang="0">
                    <a:pos x="103840790" y="141904878"/>
                  </a:cxn>
                  <a:cxn ang="0">
                    <a:pos x="9029403" y="43392553"/>
                  </a:cxn>
                  <a:cxn ang="0">
                    <a:pos x="9029403" y="9382642"/>
                  </a:cxn>
                  <a:cxn ang="0">
                    <a:pos x="9029403" y="9382642"/>
                  </a:cxn>
                  <a:cxn ang="0">
                    <a:pos x="41762184" y="9382642"/>
                  </a:cxn>
                  <a:cxn ang="0">
                    <a:pos x="137702911" y="107894967"/>
                  </a:cxn>
                  <a:cxn ang="0">
                    <a:pos x="137702911" y="141904878"/>
                  </a:cxn>
                </a:cxnLst>
                <a:rect l="txL" t="txT" r="txR" b="txB"/>
                <a:pathLst>
                  <a:path w="130" h="129">
                    <a:moveTo>
                      <a:pt x="122" y="121"/>
                    </a:moveTo>
                    <a:cubicBezTo>
                      <a:pt x="113" y="129"/>
                      <a:pt x="100" y="129"/>
                      <a:pt x="92" y="121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29"/>
                      <a:pt x="0" y="16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6" y="0"/>
                      <a:pt x="29" y="0"/>
                      <a:pt x="37" y="8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0" y="100"/>
                      <a:pt x="130" y="113"/>
                      <a:pt x="122" y="1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3" name="Freeform 17"/>
              <p:cNvSpPr/>
              <p:nvPr/>
            </p:nvSpPr>
            <p:spPr>
              <a:xfrm>
                <a:off x="479425" y="481013"/>
                <a:ext cx="138113" cy="141288"/>
              </a:xfrm>
              <a:custGeom>
                <a:avLst/>
                <a:gdLst>
                  <a:gd name="txL" fmla="*/ 0 w 129"/>
                  <a:gd name="txT" fmla="*/ 0 h 130"/>
                  <a:gd name="txR" fmla="*/ 129 w 129"/>
                  <a:gd name="txB" fmla="*/ 130 h 130"/>
                </a:gdLst>
                <a:ahLst/>
                <a:cxnLst>
                  <a:cxn ang="0">
                    <a:pos x="138699713" y="144106152"/>
                  </a:cxn>
                  <a:cxn ang="0">
                    <a:pos x="105457305" y="144106152"/>
                  </a:cxn>
                  <a:cxn ang="0">
                    <a:pos x="9170061" y="43704726"/>
                  </a:cxn>
                  <a:cxn ang="0">
                    <a:pos x="9170061" y="9449994"/>
                  </a:cxn>
                  <a:cxn ang="0">
                    <a:pos x="9170061" y="9449994"/>
                  </a:cxn>
                  <a:cxn ang="0">
                    <a:pos x="42412468" y="9449994"/>
                  </a:cxn>
                  <a:cxn ang="0">
                    <a:pos x="138699713" y="109851420"/>
                  </a:cxn>
                  <a:cxn ang="0">
                    <a:pos x="138699713" y="144106152"/>
                  </a:cxn>
                </a:cxnLst>
                <a:rect l="txL" t="txT" r="txR" b="txB"/>
                <a:pathLst>
                  <a:path w="129" h="130">
                    <a:moveTo>
                      <a:pt x="121" y="122"/>
                    </a:moveTo>
                    <a:cubicBezTo>
                      <a:pt x="113" y="130"/>
                      <a:pt x="100" y="130"/>
                      <a:pt x="92" y="12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29"/>
                      <a:pt x="0" y="16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6" y="0"/>
                      <a:pt x="29" y="0"/>
                      <a:pt x="37" y="8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9" y="101"/>
                      <a:pt x="129" y="114"/>
                      <a:pt x="121" y="122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4" name="Freeform 18"/>
              <p:cNvSpPr/>
              <p:nvPr/>
            </p:nvSpPr>
            <p:spPr>
              <a:xfrm>
                <a:off x="0" y="338138"/>
                <a:ext cx="171450" cy="44450"/>
              </a:xfrm>
              <a:custGeom>
                <a:avLst/>
                <a:gdLst>
                  <a:gd name="txL" fmla="*/ 0 w 160"/>
                  <a:gd name="txT" fmla="*/ 0 h 41"/>
                  <a:gd name="txR" fmla="*/ 160 w 160"/>
                  <a:gd name="txB" fmla="*/ 41 h 41"/>
                </a:gdLst>
                <a:ahLst/>
                <a:cxnLst>
                  <a:cxn ang="0">
                    <a:pos x="183719391" y="24682760"/>
                  </a:cxn>
                  <a:cxn ang="0">
                    <a:pos x="160754735" y="48190305"/>
                  </a:cxn>
                  <a:cxn ang="0">
                    <a:pos x="22964656" y="48190305"/>
                  </a:cxn>
                  <a:cxn ang="0">
                    <a:pos x="0" y="24682760"/>
                  </a:cxn>
                  <a:cxn ang="0">
                    <a:pos x="0" y="24682760"/>
                  </a:cxn>
                  <a:cxn ang="0">
                    <a:pos x="22964656" y="0"/>
                  </a:cxn>
                  <a:cxn ang="0">
                    <a:pos x="160754735" y="0"/>
                  </a:cxn>
                  <a:cxn ang="0">
                    <a:pos x="183719391" y="24682760"/>
                  </a:cxn>
                </a:cxnLst>
                <a:rect l="txL" t="txT" r="txR" b="txB"/>
                <a:pathLst>
                  <a:path w="160" h="41">
                    <a:moveTo>
                      <a:pt x="160" y="21"/>
                    </a:moveTo>
                    <a:cubicBezTo>
                      <a:pt x="160" y="32"/>
                      <a:pt x="151" y="41"/>
                      <a:pt x="14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51" y="0"/>
                      <a:pt x="160" y="9"/>
                      <a:pt x="160" y="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5" name="Freeform 19"/>
              <p:cNvSpPr/>
              <p:nvPr/>
            </p:nvSpPr>
            <p:spPr>
              <a:xfrm>
                <a:off x="541338" y="338138"/>
                <a:ext cx="171450" cy="44450"/>
              </a:xfrm>
              <a:custGeom>
                <a:avLst/>
                <a:gdLst>
                  <a:gd name="txL" fmla="*/ 0 w 161"/>
                  <a:gd name="txT" fmla="*/ 0 h 41"/>
                  <a:gd name="txR" fmla="*/ 161 w 161"/>
                  <a:gd name="txB" fmla="*/ 41 h 41"/>
                </a:gdLst>
                <a:ahLst/>
                <a:cxnLst>
                  <a:cxn ang="0">
                    <a:pos x="182578276" y="24682760"/>
                  </a:cxn>
                  <a:cxn ang="0">
                    <a:pos x="158763765" y="48190305"/>
                  </a:cxn>
                  <a:cxn ang="0">
                    <a:pos x="23814511" y="48190305"/>
                  </a:cxn>
                  <a:cxn ang="0">
                    <a:pos x="0" y="24682760"/>
                  </a:cxn>
                  <a:cxn ang="0">
                    <a:pos x="0" y="24682760"/>
                  </a:cxn>
                  <a:cxn ang="0">
                    <a:pos x="23814511" y="0"/>
                  </a:cxn>
                  <a:cxn ang="0">
                    <a:pos x="158763765" y="0"/>
                  </a:cxn>
                  <a:cxn ang="0">
                    <a:pos x="182578276" y="24682760"/>
                  </a:cxn>
                </a:cxnLst>
                <a:rect l="txL" t="txT" r="txR" b="txB"/>
                <a:pathLst>
                  <a:path w="161" h="41">
                    <a:moveTo>
                      <a:pt x="161" y="21"/>
                    </a:moveTo>
                    <a:cubicBezTo>
                      <a:pt x="161" y="32"/>
                      <a:pt x="152" y="41"/>
                      <a:pt x="14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0" y="41"/>
                      <a:pt x="0" y="3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52" y="0"/>
                      <a:pt x="161" y="9"/>
                      <a:pt x="161" y="21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6" name="Freeform 20"/>
              <p:cNvSpPr/>
              <p:nvPr/>
            </p:nvSpPr>
            <p:spPr>
              <a:xfrm>
                <a:off x="96838" y="484188"/>
                <a:ext cx="138113" cy="141288"/>
              </a:xfrm>
              <a:custGeom>
                <a:avLst/>
                <a:gdLst>
                  <a:gd name="txL" fmla="*/ 0 w 130"/>
                  <a:gd name="txT" fmla="*/ 0 h 130"/>
                  <a:gd name="txR" fmla="*/ 130 w 130"/>
                  <a:gd name="txB" fmla="*/ 130 h 130"/>
                </a:gdLst>
                <a:ahLst/>
                <a:cxnLst>
                  <a:cxn ang="0">
                    <a:pos x="137702911" y="9449994"/>
                  </a:cxn>
                  <a:cxn ang="0">
                    <a:pos x="137702911" y="43704726"/>
                  </a:cxn>
                  <a:cxn ang="0">
                    <a:pos x="41762184" y="142924767"/>
                  </a:cxn>
                  <a:cxn ang="0">
                    <a:pos x="9029403" y="142924767"/>
                  </a:cxn>
                  <a:cxn ang="0">
                    <a:pos x="9029403" y="142924767"/>
                  </a:cxn>
                  <a:cxn ang="0">
                    <a:pos x="9029403" y="108670035"/>
                  </a:cxn>
                  <a:cxn ang="0">
                    <a:pos x="103840790" y="9449994"/>
                  </a:cxn>
                  <a:cxn ang="0">
                    <a:pos x="137702911" y="9449994"/>
                  </a:cxn>
                </a:cxnLst>
                <a:rect l="txL" t="txT" r="txR" b="txB"/>
                <a:pathLst>
                  <a:path w="130" h="130">
                    <a:moveTo>
                      <a:pt x="122" y="8"/>
                    </a:moveTo>
                    <a:cubicBezTo>
                      <a:pt x="130" y="16"/>
                      <a:pt x="130" y="29"/>
                      <a:pt x="122" y="3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29" y="130"/>
                      <a:pt x="16" y="130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0" y="113"/>
                      <a:pt x="0" y="100"/>
                      <a:pt x="8" y="92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00" y="0"/>
                      <a:pt x="113" y="0"/>
                      <a:pt x="122" y="8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17" name="Freeform 21"/>
              <p:cNvSpPr/>
              <p:nvPr/>
            </p:nvSpPr>
            <p:spPr>
              <a:xfrm>
                <a:off x="479425" y="100013"/>
                <a:ext cx="138113" cy="139700"/>
              </a:xfrm>
              <a:custGeom>
                <a:avLst/>
                <a:gdLst>
                  <a:gd name="txL" fmla="*/ 0 w 129"/>
                  <a:gd name="txT" fmla="*/ 0 h 129"/>
                  <a:gd name="txR" fmla="*/ 129 w 129"/>
                  <a:gd name="txB" fmla="*/ 129 h 129"/>
                </a:gdLst>
                <a:ahLst/>
                <a:cxnLst>
                  <a:cxn ang="0">
                    <a:pos x="138699713" y="9382642"/>
                  </a:cxn>
                  <a:cxn ang="0">
                    <a:pos x="138699713" y="43392553"/>
                  </a:cxn>
                  <a:cxn ang="0">
                    <a:pos x="42412468" y="141904878"/>
                  </a:cxn>
                  <a:cxn ang="0">
                    <a:pos x="9170061" y="141904878"/>
                  </a:cxn>
                  <a:cxn ang="0">
                    <a:pos x="9170061" y="141904878"/>
                  </a:cxn>
                  <a:cxn ang="0">
                    <a:pos x="9170061" y="107894967"/>
                  </a:cxn>
                  <a:cxn ang="0">
                    <a:pos x="105457305" y="9382642"/>
                  </a:cxn>
                  <a:cxn ang="0">
                    <a:pos x="138699713" y="9382642"/>
                  </a:cxn>
                </a:cxnLst>
                <a:rect l="txL" t="txT" r="txR" b="txB"/>
                <a:pathLst>
                  <a:path w="129" h="129">
                    <a:moveTo>
                      <a:pt x="121" y="8"/>
                    </a:moveTo>
                    <a:cubicBezTo>
                      <a:pt x="129" y="16"/>
                      <a:pt x="129" y="29"/>
                      <a:pt x="121" y="3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29" y="129"/>
                      <a:pt x="16" y="129"/>
                      <a:pt x="8" y="121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0" y="113"/>
                      <a:pt x="0" y="100"/>
                      <a:pt x="8" y="92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00" y="0"/>
                      <a:pt x="113" y="0"/>
                      <a:pt x="121" y="8"/>
                    </a:cubicBezTo>
                    <a:close/>
                  </a:path>
                </a:pathLst>
              </a:custGeom>
              <a:solidFill>
                <a:srgbClr val="FFFE7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4118" name="组合 4117"/>
            <p:cNvGrpSpPr/>
            <p:nvPr/>
          </p:nvGrpSpPr>
          <p:grpSpPr>
            <a:xfrm>
              <a:off x="9463" y="4513"/>
              <a:ext cx="270" cy="1380"/>
              <a:chOff x="0" y="0"/>
              <a:chExt cx="69850" cy="357188"/>
            </a:xfrm>
          </p:grpSpPr>
          <p:sp>
            <p:nvSpPr>
              <p:cNvPr id="4119" name="Freeform 22"/>
              <p:cNvSpPr/>
              <p:nvPr/>
            </p:nvSpPr>
            <p:spPr>
              <a:xfrm>
                <a:off x="0" y="0"/>
                <a:ext cx="34925" cy="357188"/>
              </a:xfrm>
              <a:custGeom>
                <a:avLst/>
                <a:gdLst>
                  <a:gd name="txL" fmla="*/ 0 w 33"/>
                  <a:gd name="txT" fmla="*/ 0 h 332"/>
                  <a:gd name="txR" fmla="*/ 33 w 33"/>
                  <a:gd name="txB" fmla="*/ 332 h 332"/>
                </a:gdLst>
                <a:ahLst/>
                <a:cxnLst>
                  <a:cxn ang="0">
                    <a:pos x="0" y="34724698"/>
                  </a:cxn>
                  <a:cxn ang="0">
                    <a:pos x="0" y="348404618"/>
                  </a:cxn>
                  <a:cxn ang="0">
                    <a:pos x="36962292" y="384286950"/>
                  </a:cxn>
                  <a:cxn ang="0">
                    <a:pos x="36962292" y="0"/>
                  </a:cxn>
                  <a:cxn ang="0">
                    <a:pos x="0" y="34724698"/>
                  </a:cxn>
                </a:cxnLst>
                <a:rect l="txL" t="txT" r="txR" b="txB"/>
                <a:pathLst>
                  <a:path w="33" h="332">
                    <a:moveTo>
                      <a:pt x="0" y="30"/>
                    </a:move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5" y="332"/>
                      <a:pt x="33" y="33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3"/>
                      <a:pt x="0" y="30"/>
                    </a:cubicBezTo>
                    <a:close/>
                  </a:path>
                </a:pathLst>
              </a:custGeom>
              <a:solidFill>
                <a:srgbClr val="375D7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20" name="Freeform 23"/>
              <p:cNvSpPr/>
              <p:nvPr/>
            </p:nvSpPr>
            <p:spPr>
              <a:xfrm>
                <a:off x="34925" y="0"/>
                <a:ext cx="34925" cy="357188"/>
              </a:xfrm>
              <a:custGeom>
                <a:avLst/>
                <a:gdLst>
                  <a:gd name="txL" fmla="*/ 0 w 32"/>
                  <a:gd name="txT" fmla="*/ 0 h 332"/>
                  <a:gd name="txR" fmla="*/ 32 w 32"/>
                  <a:gd name="txB" fmla="*/ 332 h 332"/>
                </a:gdLst>
                <a:ahLst/>
                <a:cxnLst>
                  <a:cxn ang="0">
                    <a:pos x="38117363" y="348404618"/>
                  </a:cxn>
                  <a:cxn ang="0">
                    <a:pos x="38117363" y="34724698"/>
                  </a:cxn>
                  <a:cxn ang="0">
                    <a:pos x="0" y="0"/>
                  </a:cxn>
                  <a:cxn ang="0">
                    <a:pos x="0" y="384286950"/>
                  </a:cxn>
                  <a:cxn ang="0">
                    <a:pos x="38117363" y="348404618"/>
                  </a:cxn>
                </a:cxnLst>
                <a:rect l="txL" t="txT" r="txR" b="txB"/>
                <a:pathLst>
                  <a:path w="32" h="332">
                    <a:moveTo>
                      <a:pt x="32" y="301"/>
                    </a:move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13"/>
                      <a:pt x="17" y="0"/>
                      <a:pt x="0" y="0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7" y="332"/>
                      <a:pt x="32" y="318"/>
                      <a:pt x="32" y="301"/>
                    </a:cubicBezTo>
                    <a:close/>
                  </a:path>
                </a:pathLst>
              </a:custGeom>
              <a:solidFill>
                <a:srgbClr val="1F466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4121" name="组合 4120"/>
            <p:cNvGrpSpPr/>
            <p:nvPr/>
          </p:nvGrpSpPr>
          <p:grpSpPr>
            <a:xfrm>
              <a:off x="9043" y="3017"/>
              <a:ext cx="1107" cy="497"/>
              <a:chOff x="0" y="0"/>
              <a:chExt cx="285750" cy="128588"/>
            </a:xfrm>
          </p:grpSpPr>
          <p:sp>
            <p:nvSpPr>
              <p:cNvPr id="4122" name="Rectangle 24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E5F85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23" name="Rectangle 25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EB4A6E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124" name="组合 4123"/>
            <p:cNvGrpSpPr/>
            <p:nvPr/>
          </p:nvGrpSpPr>
          <p:grpSpPr>
            <a:xfrm>
              <a:off x="9043" y="3513"/>
              <a:ext cx="1107" cy="490"/>
              <a:chOff x="0" y="0"/>
              <a:chExt cx="285750" cy="127000"/>
            </a:xfrm>
          </p:grpSpPr>
          <p:sp>
            <p:nvSpPr>
              <p:cNvPr id="4125" name="Rectangle 26"/>
              <p:cNvSpPr/>
              <p:nvPr/>
            </p:nvSpPr>
            <p:spPr>
              <a:xfrm>
                <a:off x="0" y="0"/>
                <a:ext cx="142875" cy="127000"/>
              </a:xfrm>
              <a:prstGeom prst="rect">
                <a:avLst/>
              </a:prstGeom>
              <a:solidFill>
                <a:srgbClr val="4CEFE7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26" name="Rectangle 27"/>
              <p:cNvSpPr/>
              <p:nvPr/>
            </p:nvSpPr>
            <p:spPr>
              <a:xfrm>
                <a:off x="142875" y="0"/>
                <a:ext cx="142875" cy="127000"/>
              </a:xfrm>
              <a:prstGeom prst="rect">
                <a:avLst/>
              </a:prstGeom>
              <a:solidFill>
                <a:srgbClr val="32D8CD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127" name="组合 4126"/>
            <p:cNvGrpSpPr/>
            <p:nvPr/>
          </p:nvGrpSpPr>
          <p:grpSpPr>
            <a:xfrm>
              <a:off x="9043" y="4003"/>
              <a:ext cx="1107" cy="497"/>
              <a:chOff x="0" y="0"/>
              <a:chExt cx="285750" cy="128588"/>
            </a:xfrm>
          </p:grpSpPr>
          <p:sp>
            <p:nvSpPr>
              <p:cNvPr id="4128" name="Rectangle 28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29" name="Rectangle 29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130" name="组合 4129"/>
            <p:cNvGrpSpPr/>
            <p:nvPr/>
          </p:nvGrpSpPr>
          <p:grpSpPr>
            <a:xfrm>
              <a:off x="9043" y="4500"/>
              <a:ext cx="1107" cy="497"/>
              <a:chOff x="0" y="0"/>
              <a:chExt cx="285750" cy="128588"/>
            </a:xfrm>
          </p:grpSpPr>
          <p:sp>
            <p:nvSpPr>
              <p:cNvPr id="4131" name="Rectangle 30"/>
              <p:cNvSpPr/>
              <p:nvPr/>
            </p:nvSpPr>
            <p:spPr>
              <a:xfrm>
                <a:off x="0" y="0"/>
                <a:ext cx="142875" cy="128588"/>
              </a:xfrm>
              <a:prstGeom prst="rect">
                <a:avLst/>
              </a:prstGeom>
              <a:solidFill>
                <a:srgbClr val="FFB96B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32" name="Rectangle 31"/>
              <p:cNvSpPr/>
              <p:nvPr/>
            </p:nvSpPr>
            <p:spPr>
              <a:xfrm>
                <a:off x="142875" y="0"/>
                <a:ext cx="142875" cy="128588"/>
              </a:xfrm>
              <a:prstGeom prst="rect">
                <a:avLst/>
              </a:prstGeom>
              <a:solidFill>
                <a:srgbClr val="FFA255"/>
              </a:solidFill>
              <a:ln w="9525">
                <a:noFill/>
              </a:ln>
            </p:spPr>
            <p:txBody>
              <a:bodyPr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i="0" u="none" kern="1200" baseline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lvl="1" indent="-28575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1219200" eaLnBrk="0" fontAlgn="base" latinLnBrk="0" hangingPunct="0">
                  <a:lnSpc>
                    <a:spcPct val="100000"/>
                  </a:lnSpc>
                  <a:spcBef>
                    <a:spcPts val="13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665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133" name="Freeform 33"/>
            <p:cNvSpPr/>
            <p:nvPr/>
          </p:nvSpPr>
          <p:spPr>
            <a:xfrm>
              <a:off x="14243" y="4283"/>
              <a:ext cx="253" cy="1447"/>
            </a:xfrm>
            <a:custGeom>
              <a:avLst/>
              <a:gdLst>
                <a:gd name="txL" fmla="*/ 0 w 61"/>
                <a:gd name="txT" fmla="*/ 0 h 347"/>
                <a:gd name="txR" fmla="*/ 61 w 61"/>
                <a:gd name="txB" fmla="*/ 347 h 347"/>
              </a:gdLst>
              <a:ahLst/>
              <a:cxnLst>
                <a:cxn ang="0">
                  <a:pos x="0" y="0"/>
                </a:cxn>
                <a:cxn ang="0">
                  <a:pos x="205868457" y="631297666"/>
                </a:cxn>
                <a:cxn ang="0">
                  <a:pos x="38843366" y="1369128340"/>
                </a:cxn>
              </a:cxnLst>
              <a:rect l="txL" t="txT" r="txR" b="txB"/>
              <a:pathLst>
                <a:path w="61" h="347">
                  <a:moveTo>
                    <a:pt x="0" y="0"/>
                  </a:moveTo>
                  <a:cubicBezTo>
                    <a:pt x="0" y="0"/>
                    <a:pt x="49" y="98"/>
                    <a:pt x="53" y="160"/>
                  </a:cubicBezTo>
                  <a:cubicBezTo>
                    <a:pt x="61" y="278"/>
                    <a:pt x="10" y="347"/>
                    <a:pt x="10" y="347"/>
                  </a:cubicBezTo>
                </a:path>
              </a:pathLst>
            </a:custGeom>
            <a:noFill/>
            <a:ln w="20638" cap="rnd" cmpd="sng">
              <a:solidFill>
                <a:srgbClr val="008F8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4134" name="Freeform 34"/>
            <p:cNvSpPr/>
            <p:nvPr/>
          </p:nvSpPr>
          <p:spPr>
            <a:xfrm>
              <a:off x="14667" y="4147"/>
              <a:ext cx="263" cy="1247"/>
            </a:xfrm>
            <a:custGeom>
              <a:avLst/>
              <a:gdLst>
                <a:gd name="txL" fmla="*/ 0 w 65"/>
                <a:gd name="txT" fmla="*/ 0 h 298"/>
                <a:gd name="txR" fmla="*/ 65 w 65"/>
                <a:gd name="txB" fmla="*/ 298 h 298"/>
              </a:gdLst>
              <a:ahLst/>
              <a:cxnLst>
                <a:cxn ang="0">
                  <a:pos x="242413682" y="0"/>
                </a:cxn>
                <a:cxn ang="0">
                  <a:pos x="37293967" y="582942316"/>
                </a:cxn>
                <a:cxn ang="0">
                  <a:pos x="7459179" y="1181745857"/>
                </a:cxn>
              </a:cxnLst>
              <a:rect l="txL" t="txT" r="txR" b="txB"/>
              <a:pathLst>
                <a:path w="65" h="298">
                  <a:moveTo>
                    <a:pt x="65" y="0"/>
                  </a:moveTo>
                  <a:cubicBezTo>
                    <a:pt x="65" y="0"/>
                    <a:pt x="20" y="90"/>
                    <a:pt x="10" y="147"/>
                  </a:cubicBezTo>
                  <a:cubicBezTo>
                    <a:pt x="0" y="204"/>
                    <a:pt x="2" y="298"/>
                    <a:pt x="2" y="298"/>
                  </a:cubicBezTo>
                </a:path>
              </a:pathLst>
            </a:custGeom>
            <a:noFill/>
            <a:ln w="20638" cap="rnd" cmpd="sng">
              <a:solidFill>
                <a:srgbClr val="008F8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4135" name="组合 4134"/>
            <p:cNvGrpSpPr/>
            <p:nvPr/>
          </p:nvGrpSpPr>
          <p:grpSpPr>
            <a:xfrm>
              <a:off x="13913" y="4663"/>
              <a:ext cx="910" cy="843"/>
              <a:chOff x="0" y="0"/>
              <a:chExt cx="434126" cy="401962"/>
            </a:xfrm>
          </p:grpSpPr>
          <p:sp>
            <p:nvSpPr>
              <p:cNvPr id="4136" name="Freeform 35"/>
              <p:cNvSpPr/>
              <p:nvPr/>
            </p:nvSpPr>
            <p:spPr>
              <a:xfrm>
                <a:off x="0" y="0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37" name="Freeform 35"/>
              <p:cNvSpPr/>
              <p:nvPr/>
            </p:nvSpPr>
            <p:spPr>
              <a:xfrm>
                <a:off x="200378" y="203276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4138" name="组合 4137"/>
            <p:cNvGrpSpPr/>
            <p:nvPr/>
          </p:nvGrpSpPr>
          <p:grpSpPr>
            <a:xfrm rot="6253060">
              <a:off x="14473" y="4563"/>
              <a:ext cx="567" cy="527"/>
              <a:chOff x="0" y="0"/>
              <a:chExt cx="434126" cy="401962"/>
            </a:xfrm>
          </p:grpSpPr>
          <p:sp>
            <p:nvSpPr>
              <p:cNvPr id="4139" name="Freeform 35"/>
              <p:cNvSpPr/>
              <p:nvPr/>
            </p:nvSpPr>
            <p:spPr>
              <a:xfrm>
                <a:off x="0" y="0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  <p:sp>
            <p:nvSpPr>
              <p:cNvPr id="4140" name="Freeform 35"/>
              <p:cNvSpPr/>
              <p:nvPr/>
            </p:nvSpPr>
            <p:spPr>
              <a:xfrm>
                <a:off x="200378" y="203276"/>
                <a:ext cx="233748" cy="198686"/>
              </a:xfrm>
              <a:custGeom>
                <a:avLst/>
                <a:gdLst>
                  <a:gd name="txL" fmla="*/ 0 w 119"/>
                  <a:gd name="txT" fmla="*/ 0 h 100"/>
                  <a:gd name="txR" fmla="*/ 119 w 119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397410885" y="394761266"/>
                  </a:cxn>
                  <a:cxn ang="0">
                    <a:pos x="0" y="0"/>
                  </a:cxn>
                </a:cxnLst>
                <a:rect l="txL" t="txT" r="txR" b="txB"/>
                <a:pathLst>
                  <a:path w="119" h="100">
                    <a:moveTo>
                      <a:pt x="0" y="0"/>
                    </a:moveTo>
                    <a:cubicBezTo>
                      <a:pt x="0" y="0"/>
                      <a:pt x="9" y="99"/>
                      <a:pt x="103" y="100"/>
                    </a:cubicBezTo>
                    <a:cubicBezTo>
                      <a:pt x="103" y="100"/>
                      <a:pt x="119" y="0"/>
                      <a:pt x="0" y="0"/>
                    </a:cubicBezTo>
                    <a:close/>
                  </a:path>
                </a:pathLst>
              </a:custGeom>
              <a:solidFill>
                <a:srgbClr val="008F85">
                  <a:alpha val="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4141" name="组合 4140"/>
            <p:cNvGrpSpPr/>
            <p:nvPr/>
          </p:nvGrpSpPr>
          <p:grpSpPr>
            <a:xfrm>
              <a:off x="13490" y="3343"/>
              <a:ext cx="1610" cy="2187"/>
              <a:chOff x="0" y="0"/>
              <a:chExt cx="767417" cy="1042007"/>
            </a:xfrm>
          </p:grpSpPr>
          <p:grpSp>
            <p:nvGrpSpPr>
              <p:cNvPr id="4142" name="组合 4141"/>
              <p:cNvGrpSpPr/>
              <p:nvPr/>
            </p:nvGrpSpPr>
            <p:grpSpPr>
              <a:xfrm>
                <a:off x="0" y="0"/>
                <a:ext cx="505481" cy="560995"/>
                <a:chOff x="0" y="0"/>
                <a:chExt cx="274638" cy="304800"/>
              </a:xfrm>
            </p:grpSpPr>
            <p:sp>
              <p:nvSpPr>
                <p:cNvPr id="4143" name="Freeform 32"/>
                <p:cNvSpPr/>
                <p:nvPr/>
              </p:nvSpPr>
              <p:spPr>
                <a:xfrm>
                  <a:off x="53974" y="11112"/>
                  <a:ext cx="168275" cy="196850"/>
                </a:xfrm>
                <a:custGeom>
                  <a:avLst/>
                  <a:gdLst>
                    <a:gd name="txL" fmla="*/ 0 w 106"/>
                    <a:gd name="txT" fmla="*/ 0 h 124"/>
                    <a:gd name="txR" fmla="*/ 106 w 106"/>
                    <a:gd name="txB" fmla="*/ 124 h 124"/>
                  </a:gdLst>
                  <a:ahLst/>
                  <a:cxnLst>
                    <a:cxn ang="0">
                      <a:pos x="0" y="254536575"/>
                    </a:cxn>
                    <a:cxn ang="0">
                      <a:pos x="17640300" y="0"/>
                    </a:cxn>
                    <a:cxn ang="0">
                      <a:pos x="267136563" y="113407825"/>
                    </a:cxn>
                    <a:cxn ang="0">
                      <a:pos x="254536575" y="287297813"/>
                    </a:cxn>
                    <a:cxn ang="0">
                      <a:pos x="88206263" y="312499375"/>
                    </a:cxn>
                    <a:cxn ang="0">
                      <a:pos x="0" y="254536575"/>
                    </a:cxn>
                  </a:cxnLst>
                  <a:rect l="txL" t="txT" r="txR" b="txB"/>
                  <a:pathLst>
                    <a:path w="106" h="124">
                      <a:moveTo>
                        <a:pt x="0" y="101"/>
                      </a:moveTo>
                      <a:lnTo>
                        <a:pt x="7" y="0"/>
                      </a:lnTo>
                      <a:lnTo>
                        <a:pt x="106" y="45"/>
                      </a:lnTo>
                      <a:lnTo>
                        <a:pt x="101" y="114"/>
                      </a:lnTo>
                      <a:lnTo>
                        <a:pt x="35" y="124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7429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44" name="Freeform 37"/>
                <p:cNvSpPr/>
                <p:nvPr/>
              </p:nvSpPr>
              <p:spPr>
                <a:xfrm>
                  <a:off x="117474" y="109537"/>
                  <a:ext cx="77788" cy="73025"/>
                </a:xfrm>
                <a:custGeom>
                  <a:avLst/>
                  <a:gdLst>
                    <a:gd name="txL" fmla="*/ 0 w 49"/>
                    <a:gd name="txT" fmla="*/ 0 h 46"/>
                    <a:gd name="txR" fmla="*/ 49 w 49"/>
                    <a:gd name="txB" fmla="*/ 46 h 46"/>
                  </a:gdLst>
                  <a:ahLst/>
                  <a:cxnLst>
                    <a:cxn ang="0">
                      <a:pos x="0" y="115927188"/>
                    </a:cxn>
                    <a:cxn ang="0">
                      <a:pos x="10080690" y="0"/>
                    </a:cxn>
                    <a:cxn ang="0">
                      <a:pos x="123489244" y="52924075"/>
                    </a:cxn>
                    <a:cxn ang="0">
                      <a:pos x="88206829" y="115927188"/>
                    </a:cxn>
                    <a:cxn ang="0">
                      <a:pos x="0" y="115927188"/>
                    </a:cxn>
                  </a:cxnLst>
                  <a:rect l="txL" t="txT" r="txR" b="txB"/>
                  <a:pathLst>
                    <a:path w="49" h="46">
                      <a:moveTo>
                        <a:pt x="0" y="46"/>
                      </a:moveTo>
                      <a:lnTo>
                        <a:pt x="4" y="0"/>
                      </a:lnTo>
                      <a:lnTo>
                        <a:pt x="49" y="21"/>
                      </a:lnTo>
                      <a:lnTo>
                        <a:pt x="35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2D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45" name="Freeform 38"/>
                <p:cNvSpPr/>
                <p:nvPr/>
              </p:nvSpPr>
              <p:spPr>
                <a:xfrm>
                  <a:off x="0" y="0"/>
                  <a:ext cx="274638" cy="304800"/>
                </a:xfrm>
                <a:custGeom>
                  <a:avLst/>
                  <a:gdLst>
                    <a:gd name="txL" fmla="*/ 0 w 257"/>
                    <a:gd name="txT" fmla="*/ 0 h 282"/>
                    <a:gd name="txR" fmla="*/ 257 w 257"/>
                    <a:gd name="txB" fmla="*/ 282 h 282"/>
                  </a:gdLst>
                  <a:ahLst/>
                  <a:cxnLst>
                    <a:cxn ang="0">
                      <a:pos x="0" y="134347626"/>
                    </a:cxn>
                    <a:cxn ang="0">
                      <a:pos x="165585341" y="183413940"/>
                    </a:cxn>
                    <a:cxn ang="0">
                      <a:pos x="208980283" y="0"/>
                    </a:cxn>
                    <a:cxn ang="0">
                      <a:pos x="292344136" y="160049183"/>
                    </a:cxn>
                    <a:cxn ang="0">
                      <a:pos x="228394090" y="293228409"/>
                    </a:cxn>
                    <a:cxn ang="0">
                      <a:pos x="87932248" y="278041370"/>
                    </a:cxn>
                    <a:cxn ang="0">
                      <a:pos x="0" y="134347626"/>
                    </a:cxn>
                  </a:cxnLst>
                  <a:rect l="txL" t="txT" r="txR" b="txB"/>
                  <a:pathLst>
                    <a:path w="257" h="282">
                      <a:moveTo>
                        <a:pt x="0" y="115"/>
                      </a:moveTo>
                      <a:cubicBezTo>
                        <a:pt x="145" y="157"/>
                        <a:pt x="145" y="157"/>
                        <a:pt x="145" y="157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256" y="137"/>
                        <a:pt x="256" y="137"/>
                        <a:pt x="256" y="137"/>
                      </a:cubicBezTo>
                      <a:cubicBezTo>
                        <a:pt x="256" y="137"/>
                        <a:pt x="257" y="220"/>
                        <a:pt x="200" y="251"/>
                      </a:cubicBezTo>
                      <a:cubicBezTo>
                        <a:pt x="143" y="282"/>
                        <a:pt x="88" y="254"/>
                        <a:pt x="77" y="238"/>
                      </a:cubicBezTo>
                      <a:cubicBezTo>
                        <a:pt x="65" y="222"/>
                        <a:pt x="0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7F104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46" name="组合 4145"/>
              <p:cNvGrpSpPr/>
              <p:nvPr/>
            </p:nvGrpSpPr>
            <p:grpSpPr>
              <a:xfrm>
                <a:off x="261936" y="481012"/>
                <a:ext cx="505481" cy="560995"/>
                <a:chOff x="0" y="0"/>
                <a:chExt cx="274638" cy="304800"/>
              </a:xfrm>
            </p:grpSpPr>
            <p:sp>
              <p:nvSpPr>
                <p:cNvPr id="4147" name="Freeform 32"/>
                <p:cNvSpPr/>
                <p:nvPr/>
              </p:nvSpPr>
              <p:spPr>
                <a:xfrm>
                  <a:off x="53975" y="11112"/>
                  <a:ext cx="168275" cy="196850"/>
                </a:xfrm>
                <a:custGeom>
                  <a:avLst/>
                  <a:gdLst>
                    <a:gd name="txL" fmla="*/ 0 w 106"/>
                    <a:gd name="txT" fmla="*/ 0 h 124"/>
                    <a:gd name="txR" fmla="*/ 106 w 106"/>
                    <a:gd name="txB" fmla="*/ 124 h 124"/>
                  </a:gdLst>
                  <a:ahLst/>
                  <a:cxnLst>
                    <a:cxn ang="0">
                      <a:pos x="0" y="254536575"/>
                    </a:cxn>
                    <a:cxn ang="0">
                      <a:pos x="17640300" y="0"/>
                    </a:cxn>
                    <a:cxn ang="0">
                      <a:pos x="267136563" y="113407825"/>
                    </a:cxn>
                    <a:cxn ang="0">
                      <a:pos x="254536575" y="287297813"/>
                    </a:cxn>
                    <a:cxn ang="0">
                      <a:pos x="88206263" y="312499375"/>
                    </a:cxn>
                    <a:cxn ang="0">
                      <a:pos x="0" y="254536575"/>
                    </a:cxn>
                  </a:cxnLst>
                  <a:rect l="txL" t="txT" r="txR" b="txB"/>
                  <a:pathLst>
                    <a:path w="106" h="124">
                      <a:moveTo>
                        <a:pt x="0" y="101"/>
                      </a:moveTo>
                      <a:lnTo>
                        <a:pt x="7" y="0"/>
                      </a:lnTo>
                      <a:lnTo>
                        <a:pt x="106" y="45"/>
                      </a:lnTo>
                      <a:lnTo>
                        <a:pt x="101" y="114"/>
                      </a:lnTo>
                      <a:lnTo>
                        <a:pt x="35" y="124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74299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48" name="Freeform 37"/>
                <p:cNvSpPr/>
                <p:nvPr/>
              </p:nvSpPr>
              <p:spPr>
                <a:xfrm>
                  <a:off x="117475" y="109537"/>
                  <a:ext cx="77788" cy="73025"/>
                </a:xfrm>
                <a:custGeom>
                  <a:avLst/>
                  <a:gdLst>
                    <a:gd name="txL" fmla="*/ 0 w 49"/>
                    <a:gd name="txT" fmla="*/ 0 h 46"/>
                    <a:gd name="txR" fmla="*/ 49 w 49"/>
                    <a:gd name="txB" fmla="*/ 46 h 46"/>
                  </a:gdLst>
                  <a:ahLst/>
                  <a:cxnLst>
                    <a:cxn ang="0">
                      <a:pos x="0" y="115927188"/>
                    </a:cxn>
                    <a:cxn ang="0">
                      <a:pos x="10080690" y="0"/>
                    </a:cxn>
                    <a:cxn ang="0">
                      <a:pos x="123489244" y="52924075"/>
                    </a:cxn>
                    <a:cxn ang="0">
                      <a:pos x="88206829" y="115927188"/>
                    </a:cxn>
                    <a:cxn ang="0">
                      <a:pos x="0" y="115927188"/>
                    </a:cxn>
                  </a:cxnLst>
                  <a:rect l="txL" t="txT" r="txR" b="txB"/>
                  <a:pathLst>
                    <a:path w="49" h="46">
                      <a:moveTo>
                        <a:pt x="0" y="46"/>
                      </a:moveTo>
                      <a:lnTo>
                        <a:pt x="4" y="0"/>
                      </a:lnTo>
                      <a:lnTo>
                        <a:pt x="49" y="21"/>
                      </a:lnTo>
                      <a:lnTo>
                        <a:pt x="35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2D600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49" name="Freeform 38"/>
                <p:cNvSpPr/>
                <p:nvPr/>
              </p:nvSpPr>
              <p:spPr>
                <a:xfrm>
                  <a:off x="0" y="0"/>
                  <a:ext cx="274638" cy="304800"/>
                </a:xfrm>
                <a:custGeom>
                  <a:avLst/>
                  <a:gdLst>
                    <a:gd name="txL" fmla="*/ 0 w 257"/>
                    <a:gd name="txT" fmla="*/ 0 h 282"/>
                    <a:gd name="txR" fmla="*/ 257 w 257"/>
                    <a:gd name="txB" fmla="*/ 282 h 282"/>
                  </a:gdLst>
                  <a:ahLst/>
                  <a:cxnLst>
                    <a:cxn ang="0">
                      <a:pos x="0" y="134347626"/>
                    </a:cxn>
                    <a:cxn ang="0">
                      <a:pos x="165585341" y="183413940"/>
                    </a:cxn>
                    <a:cxn ang="0">
                      <a:pos x="208980283" y="0"/>
                    </a:cxn>
                    <a:cxn ang="0">
                      <a:pos x="292344136" y="160049183"/>
                    </a:cxn>
                    <a:cxn ang="0">
                      <a:pos x="228394090" y="293228409"/>
                    </a:cxn>
                    <a:cxn ang="0">
                      <a:pos x="87932248" y="278041370"/>
                    </a:cxn>
                    <a:cxn ang="0">
                      <a:pos x="0" y="134347626"/>
                    </a:cxn>
                  </a:cxnLst>
                  <a:rect l="txL" t="txT" r="txR" b="txB"/>
                  <a:pathLst>
                    <a:path w="257" h="282">
                      <a:moveTo>
                        <a:pt x="0" y="115"/>
                      </a:moveTo>
                      <a:cubicBezTo>
                        <a:pt x="145" y="157"/>
                        <a:pt x="145" y="157"/>
                        <a:pt x="145" y="157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256" y="137"/>
                        <a:pt x="256" y="137"/>
                        <a:pt x="256" y="137"/>
                      </a:cubicBezTo>
                      <a:cubicBezTo>
                        <a:pt x="256" y="137"/>
                        <a:pt x="257" y="220"/>
                        <a:pt x="200" y="251"/>
                      </a:cubicBezTo>
                      <a:cubicBezTo>
                        <a:pt x="143" y="282"/>
                        <a:pt x="88" y="254"/>
                        <a:pt x="77" y="238"/>
                      </a:cubicBezTo>
                      <a:cubicBezTo>
                        <a:pt x="65" y="222"/>
                        <a:pt x="0" y="115"/>
                        <a:pt x="0" y="115"/>
                      </a:cubicBezTo>
                      <a:close/>
                    </a:path>
                  </a:pathLst>
                </a:custGeom>
                <a:solidFill>
                  <a:srgbClr val="7F104C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50" name="组合 4149"/>
            <p:cNvGrpSpPr/>
            <p:nvPr/>
          </p:nvGrpSpPr>
          <p:grpSpPr>
            <a:xfrm>
              <a:off x="14430" y="3477"/>
              <a:ext cx="980" cy="1567"/>
              <a:chOff x="0" y="0"/>
              <a:chExt cx="465682" cy="745795"/>
            </a:xfrm>
          </p:grpSpPr>
          <p:grpSp>
            <p:nvGrpSpPr>
              <p:cNvPr id="4151" name="组合 4150"/>
              <p:cNvGrpSpPr/>
              <p:nvPr/>
            </p:nvGrpSpPr>
            <p:grpSpPr>
              <a:xfrm>
                <a:off x="123825" y="0"/>
                <a:ext cx="341857" cy="388607"/>
                <a:chOff x="0" y="0"/>
                <a:chExt cx="185738" cy="211138"/>
              </a:xfrm>
            </p:grpSpPr>
            <p:sp>
              <p:nvSpPr>
                <p:cNvPr id="4152" name="Freeform 39"/>
                <p:cNvSpPr/>
                <p:nvPr/>
              </p:nvSpPr>
              <p:spPr>
                <a:xfrm>
                  <a:off x="33338" y="0"/>
                  <a:ext cx="122238" cy="160338"/>
                </a:xfrm>
                <a:custGeom>
                  <a:avLst/>
                  <a:gdLst>
                    <a:gd name="txL" fmla="*/ 0 w 77"/>
                    <a:gd name="txT" fmla="*/ 0 h 101"/>
                    <a:gd name="txR" fmla="*/ 77 w 77"/>
                    <a:gd name="txB" fmla="*/ 101 h 101"/>
                  </a:gdLst>
                  <a:ahLst/>
                  <a:cxnLst>
                    <a:cxn ang="0">
                      <a:pos x="0" y="110887221"/>
                    </a:cxn>
                    <a:cxn ang="0">
                      <a:pos x="138609954" y="0"/>
                    </a:cxn>
                    <a:cxn ang="0">
                      <a:pos x="194053619" y="178932445"/>
                    </a:cxn>
                    <a:cxn ang="0">
                      <a:pos x="103327623" y="254537369"/>
                    </a:cxn>
                    <a:cxn ang="0">
                      <a:pos x="10080666" y="178932445"/>
                    </a:cxn>
                    <a:cxn ang="0">
                      <a:pos x="0" y="110887221"/>
                    </a:cxn>
                  </a:cxnLst>
                  <a:rect l="txL" t="txT" r="txR" b="txB"/>
                  <a:pathLst>
                    <a:path w="77" h="101">
                      <a:moveTo>
                        <a:pt x="0" y="44"/>
                      </a:moveTo>
                      <a:lnTo>
                        <a:pt x="55" y="0"/>
                      </a:lnTo>
                      <a:lnTo>
                        <a:pt x="77" y="71"/>
                      </a:lnTo>
                      <a:lnTo>
                        <a:pt x="41" y="101"/>
                      </a:lnTo>
                      <a:lnTo>
                        <a:pt x="4" y="7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53" name="Freeform 40"/>
                <p:cNvSpPr/>
                <p:nvPr/>
              </p:nvSpPr>
              <p:spPr>
                <a:xfrm>
                  <a:off x="57150" y="76200"/>
                  <a:ext cx="55563" cy="58738"/>
                </a:xfrm>
                <a:custGeom>
                  <a:avLst/>
                  <a:gdLst>
                    <a:gd name="txL" fmla="*/ 0 w 35"/>
                    <a:gd name="txT" fmla="*/ 0 h 37"/>
                    <a:gd name="txR" fmla="*/ 35 w 35"/>
                    <a:gd name="txB" fmla="*/ 37 h 37"/>
                  </a:gdLst>
                  <a:ahLst/>
                  <a:cxnLst>
                    <a:cxn ang="0">
                      <a:pos x="0" y="45363199"/>
                    </a:cxn>
                    <a:cxn ang="0">
                      <a:pos x="63005267" y="0"/>
                    </a:cxn>
                    <a:cxn ang="0">
                      <a:pos x="88207056" y="80645686"/>
                    </a:cxn>
                    <a:cxn ang="0">
                      <a:pos x="40322863" y="93247369"/>
                    </a:cxn>
                    <a:cxn ang="0">
                      <a:pos x="0" y="45363199"/>
                    </a:cxn>
                  </a:cxnLst>
                  <a:rect l="txL" t="txT" r="txR" b="txB"/>
                  <a:pathLst>
                    <a:path w="35" h="37">
                      <a:moveTo>
                        <a:pt x="0" y="18"/>
                      </a:moveTo>
                      <a:lnTo>
                        <a:pt x="25" y="0"/>
                      </a:lnTo>
                      <a:lnTo>
                        <a:pt x="35" y="32"/>
                      </a:lnTo>
                      <a:lnTo>
                        <a:pt x="16" y="3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2D6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54" name="Freeform 41"/>
                <p:cNvSpPr/>
                <p:nvPr/>
              </p:nvSpPr>
              <p:spPr>
                <a:xfrm>
                  <a:off x="0" y="19050"/>
                  <a:ext cx="185738" cy="192088"/>
                </a:xfrm>
                <a:custGeom>
                  <a:avLst/>
                  <a:gdLst>
                    <a:gd name="txL" fmla="*/ 0 w 173"/>
                    <a:gd name="txT" fmla="*/ 0 h 178"/>
                    <a:gd name="txR" fmla="*/ 173 w 173"/>
                    <a:gd name="txB" fmla="*/ 178 h 178"/>
                  </a:gdLst>
                  <a:ahLst/>
                  <a:cxnLst>
                    <a:cxn ang="0">
                      <a:pos x="34580551" y="0"/>
                    </a:cxn>
                    <a:cxn ang="0">
                      <a:pos x="87603918" y="108304178"/>
                    </a:cxn>
                    <a:cxn ang="0">
                      <a:pos x="199413900" y="46582419"/>
                    </a:cxn>
                    <a:cxn ang="0">
                      <a:pos x="156765019" y="163037388"/>
                    </a:cxn>
                    <a:cxn ang="0">
                      <a:pos x="61091698" y="190987271"/>
                    </a:cxn>
                    <a:cxn ang="0">
                      <a:pos x="3458162" y="110632976"/>
                    </a:cxn>
                    <a:cxn ang="0">
                      <a:pos x="34580551" y="0"/>
                    </a:cxn>
                  </a:cxnLst>
                  <a:rect l="txL" t="txT" r="txR" b="txB"/>
                  <a:pathLst>
                    <a:path w="173" h="178">
                      <a:moveTo>
                        <a:pt x="30" y="0"/>
                      </a:move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36" y="140"/>
                        <a:pt x="136" y="140"/>
                        <a:pt x="136" y="140"/>
                      </a:cubicBezTo>
                      <a:cubicBezTo>
                        <a:pt x="136" y="140"/>
                        <a:pt x="94" y="178"/>
                        <a:pt x="53" y="164"/>
                      </a:cubicBezTo>
                      <a:cubicBezTo>
                        <a:pt x="11" y="149"/>
                        <a:pt x="0" y="108"/>
                        <a:pt x="3" y="95"/>
                      </a:cubicBezTo>
                      <a:cubicBezTo>
                        <a:pt x="5" y="82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55" name="组合 4154"/>
              <p:cNvGrpSpPr/>
              <p:nvPr/>
            </p:nvGrpSpPr>
            <p:grpSpPr>
              <a:xfrm>
                <a:off x="0" y="357188"/>
                <a:ext cx="341857" cy="388607"/>
                <a:chOff x="0" y="0"/>
                <a:chExt cx="185738" cy="211138"/>
              </a:xfrm>
            </p:grpSpPr>
            <p:sp>
              <p:nvSpPr>
                <p:cNvPr id="4156" name="Freeform 39"/>
                <p:cNvSpPr/>
                <p:nvPr/>
              </p:nvSpPr>
              <p:spPr>
                <a:xfrm>
                  <a:off x="33338" y="0"/>
                  <a:ext cx="122238" cy="160338"/>
                </a:xfrm>
                <a:custGeom>
                  <a:avLst/>
                  <a:gdLst>
                    <a:gd name="txL" fmla="*/ 0 w 77"/>
                    <a:gd name="txT" fmla="*/ 0 h 101"/>
                    <a:gd name="txR" fmla="*/ 77 w 77"/>
                    <a:gd name="txB" fmla="*/ 101 h 101"/>
                  </a:gdLst>
                  <a:ahLst/>
                  <a:cxnLst>
                    <a:cxn ang="0">
                      <a:pos x="0" y="110887221"/>
                    </a:cxn>
                    <a:cxn ang="0">
                      <a:pos x="138609954" y="0"/>
                    </a:cxn>
                    <a:cxn ang="0">
                      <a:pos x="194053619" y="178932445"/>
                    </a:cxn>
                    <a:cxn ang="0">
                      <a:pos x="103327623" y="254537369"/>
                    </a:cxn>
                    <a:cxn ang="0">
                      <a:pos x="10080666" y="178932445"/>
                    </a:cxn>
                    <a:cxn ang="0">
                      <a:pos x="0" y="110887221"/>
                    </a:cxn>
                  </a:cxnLst>
                  <a:rect l="txL" t="txT" r="txR" b="txB"/>
                  <a:pathLst>
                    <a:path w="77" h="101">
                      <a:moveTo>
                        <a:pt x="0" y="44"/>
                      </a:moveTo>
                      <a:lnTo>
                        <a:pt x="55" y="0"/>
                      </a:lnTo>
                      <a:lnTo>
                        <a:pt x="77" y="71"/>
                      </a:lnTo>
                      <a:lnTo>
                        <a:pt x="41" y="101"/>
                      </a:lnTo>
                      <a:lnTo>
                        <a:pt x="4" y="7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57" name="Freeform 40"/>
                <p:cNvSpPr/>
                <p:nvPr/>
              </p:nvSpPr>
              <p:spPr>
                <a:xfrm>
                  <a:off x="57150" y="76200"/>
                  <a:ext cx="55563" cy="58738"/>
                </a:xfrm>
                <a:custGeom>
                  <a:avLst/>
                  <a:gdLst>
                    <a:gd name="txL" fmla="*/ 0 w 35"/>
                    <a:gd name="txT" fmla="*/ 0 h 37"/>
                    <a:gd name="txR" fmla="*/ 35 w 35"/>
                    <a:gd name="txB" fmla="*/ 37 h 37"/>
                  </a:gdLst>
                  <a:ahLst/>
                  <a:cxnLst>
                    <a:cxn ang="0">
                      <a:pos x="0" y="45363199"/>
                    </a:cxn>
                    <a:cxn ang="0">
                      <a:pos x="63005267" y="0"/>
                    </a:cxn>
                    <a:cxn ang="0">
                      <a:pos x="88207056" y="80645686"/>
                    </a:cxn>
                    <a:cxn ang="0">
                      <a:pos x="40322863" y="93247369"/>
                    </a:cxn>
                    <a:cxn ang="0">
                      <a:pos x="0" y="45363199"/>
                    </a:cxn>
                  </a:cxnLst>
                  <a:rect l="txL" t="txT" r="txR" b="txB"/>
                  <a:pathLst>
                    <a:path w="35" h="37">
                      <a:moveTo>
                        <a:pt x="0" y="18"/>
                      </a:moveTo>
                      <a:lnTo>
                        <a:pt x="25" y="0"/>
                      </a:lnTo>
                      <a:lnTo>
                        <a:pt x="35" y="32"/>
                      </a:lnTo>
                      <a:lnTo>
                        <a:pt x="16" y="37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2D600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4158" name="Freeform 41"/>
                <p:cNvSpPr/>
                <p:nvPr/>
              </p:nvSpPr>
              <p:spPr>
                <a:xfrm>
                  <a:off x="0" y="19050"/>
                  <a:ext cx="185738" cy="192088"/>
                </a:xfrm>
                <a:custGeom>
                  <a:avLst/>
                  <a:gdLst>
                    <a:gd name="txL" fmla="*/ 0 w 173"/>
                    <a:gd name="txT" fmla="*/ 0 h 178"/>
                    <a:gd name="txR" fmla="*/ 173 w 173"/>
                    <a:gd name="txB" fmla="*/ 178 h 178"/>
                  </a:gdLst>
                  <a:ahLst/>
                  <a:cxnLst>
                    <a:cxn ang="0">
                      <a:pos x="34580551" y="0"/>
                    </a:cxn>
                    <a:cxn ang="0">
                      <a:pos x="87603918" y="108304178"/>
                    </a:cxn>
                    <a:cxn ang="0">
                      <a:pos x="199413900" y="46582419"/>
                    </a:cxn>
                    <a:cxn ang="0">
                      <a:pos x="156765019" y="163037388"/>
                    </a:cxn>
                    <a:cxn ang="0">
                      <a:pos x="61091698" y="190987271"/>
                    </a:cxn>
                    <a:cxn ang="0">
                      <a:pos x="3458162" y="110632976"/>
                    </a:cxn>
                    <a:cxn ang="0">
                      <a:pos x="34580551" y="0"/>
                    </a:cxn>
                  </a:cxnLst>
                  <a:rect l="txL" t="txT" r="txR" b="txB"/>
                  <a:pathLst>
                    <a:path w="173" h="178">
                      <a:moveTo>
                        <a:pt x="30" y="0"/>
                      </a:move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36" y="140"/>
                        <a:pt x="136" y="140"/>
                        <a:pt x="136" y="140"/>
                      </a:cubicBezTo>
                      <a:cubicBezTo>
                        <a:pt x="136" y="140"/>
                        <a:pt x="94" y="178"/>
                        <a:pt x="53" y="164"/>
                      </a:cubicBezTo>
                      <a:cubicBezTo>
                        <a:pt x="11" y="149"/>
                        <a:pt x="0" y="108"/>
                        <a:pt x="3" y="95"/>
                      </a:cubicBezTo>
                      <a:cubicBezTo>
                        <a:pt x="5" y="82"/>
                        <a:pt x="30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3200"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49" y="1473800"/>
            <a:ext cx="1483784" cy="50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667" y="1363733"/>
            <a:ext cx="1824567" cy="622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884" y="1454751"/>
            <a:ext cx="950384" cy="323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7984" y="1875967"/>
            <a:ext cx="1583267" cy="539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433" y="1109733"/>
            <a:ext cx="1485900" cy="505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21709" y="2519988"/>
            <a:ext cx="6708820" cy="2379778"/>
            <a:chOff x="3798" y="1521"/>
            <a:chExt cx="6605" cy="2343"/>
          </a:xfrm>
        </p:grpSpPr>
        <p:grpSp>
          <p:nvGrpSpPr>
            <p:cNvPr id="304130" name="组合 31"/>
            <p:cNvGrpSpPr/>
            <p:nvPr/>
          </p:nvGrpSpPr>
          <p:grpSpPr>
            <a:xfrm rot="20248206">
              <a:off x="4333" y="1777"/>
              <a:ext cx="1277" cy="1877"/>
              <a:chOff x="0" y="0"/>
              <a:chExt cx="1803331" cy="2808312"/>
            </a:xfrm>
          </p:grpSpPr>
          <p:sp>
            <p:nvSpPr>
              <p:cNvPr id="304131" name="圆角矩形 32"/>
              <p:cNvSpPr/>
              <p:nvPr/>
            </p:nvSpPr>
            <p:spPr>
              <a:xfrm>
                <a:off x="0" y="0"/>
                <a:ext cx="1803331" cy="2808312"/>
              </a:xfrm>
              <a:prstGeom prst="roundRect">
                <a:avLst>
                  <a:gd name="adj" fmla="val 12130"/>
                </a:avLst>
              </a:prstGeom>
              <a:solidFill>
                <a:srgbClr val="F79646"/>
              </a:solidFill>
              <a:ln w="25400">
                <a:noFill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4132" name="圆角矩形 33"/>
              <p:cNvSpPr/>
              <p:nvPr/>
            </p:nvSpPr>
            <p:spPr>
              <a:xfrm>
                <a:off x="76897" y="58945"/>
                <a:ext cx="1656184" cy="2691298"/>
              </a:xfrm>
              <a:prstGeom prst="roundRect">
                <a:avLst>
                  <a:gd name="adj" fmla="val 12130"/>
                </a:avLst>
              </a:prstGeom>
              <a:noFill/>
              <a:ln w="2540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4133" name="TextBox 34"/>
            <p:cNvSpPr/>
            <p:nvPr/>
          </p:nvSpPr>
          <p:spPr>
            <a:xfrm rot="20248206">
              <a:off x="4215" y="1521"/>
              <a:ext cx="1103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lvl="0" indent="0" algn="just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x-none" sz="10665" b="1" i="1" dirty="0">
                  <a:solidFill>
                    <a:srgbClr val="FFFFFF"/>
                  </a:solidFill>
                  <a:cs typeface="+mn-ea"/>
                  <a:sym typeface="+mn-lt"/>
                </a:rPr>
                <a:t>D</a:t>
              </a:r>
              <a:endParaRPr lang="en-US" altLang="x-none" sz="10665" b="1" i="1" baseline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4134" name="圆角矩形 9"/>
            <p:cNvSpPr/>
            <p:nvPr/>
          </p:nvSpPr>
          <p:spPr>
            <a:xfrm rot="20248206">
              <a:off x="4518" y="2717"/>
              <a:ext cx="1279" cy="911"/>
            </a:xfrm>
            <a:custGeom>
              <a:avLst/>
              <a:gdLst>
                <a:gd name="txL" fmla="*/ 0 w 1470269"/>
                <a:gd name="txT" fmla="*/ 0 h 1046776"/>
                <a:gd name="txR" fmla="*/ 1470269 w 1470269"/>
                <a:gd name="txB" fmla="*/ 1046776 h 1046776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2135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304135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798" y="2844"/>
              <a:ext cx="2565" cy="1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4136" name="TextBox 37"/>
            <p:cNvSpPr/>
            <p:nvPr/>
          </p:nvSpPr>
          <p:spPr>
            <a:xfrm>
              <a:off x="6302" y="2643"/>
              <a:ext cx="4101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</a:pP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Click here to add your text. Click here to add your text. Click here to add your text</a:t>
              </a:r>
              <a:r>
                <a:rPr lang="en-US" altLang="x-none" sz="1865" dirty="0">
                  <a:solidFill>
                    <a:srgbClr val="595959"/>
                  </a:solidFill>
                  <a:cs typeface="+mn-ea"/>
                  <a:sym typeface="+mn-lt"/>
                </a:rPr>
                <a:t>. Click here to add your text. </a:t>
              </a: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04137" name="TextBox 38"/>
            <p:cNvSpPr/>
            <p:nvPr/>
          </p:nvSpPr>
          <p:spPr>
            <a:xfrm>
              <a:off x="6302" y="2103"/>
              <a:ext cx="3047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altLang="x-none" sz="2400" b="1" dirty="0">
                  <a:solidFill>
                    <a:srgbClr val="FF0000"/>
                  </a:solidFill>
                  <a:cs typeface="+mn-ea"/>
                  <a:sym typeface="+mn-lt"/>
                </a:rPr>
                <a:t>Your text</a:t>
              </a:r>
              <a:endParaRPr lang="en-US" altLang="x-none" sz="2400" b="1" i="1" baseline="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矩形 1"/>
          <p:cNvSpPr/>
          <p:nvPr/>
        </p:nvSpPr>
        <p:spPr>
          <a:xfrm rot="18945718">
            <a:off x="6238892" y="1452743"/>
            <a:ext cx="3354803" cy="1359068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893D00">
                  <a:alpha val="100000"/>
                </a:srgbClr>
              </a:gs>
              <a:gs pos="50000">
                <a:srgbClr val="C45900">
                  <a:alpha val="100000"/>
                </a:srgbClr>
              </a:gs>
              <a:gs pos="100000">
                <a:srgbClr val="EC6B0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685" name="矩形 1"/>
          <p:cNvSpPr/>
          <p:nvPr/>
        </p:nvSpPr>
        <p:spPr>
          <a:xfrm rot="1831152">
            <a:off x="4238396" y="2040189"/>
            <a:ext cx="3356389" cy="1357480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476512">
                  <a:alpha val="100000"/>
                </a:srgbClr>
              </a:gs>
              <a:gs pos="50000">
                <a:srgbClr val="67911B">
                  <a:alpha val="100000"/>
                </a:srgbClr>
              </a:gs>
              <a:gs pos="100000">
                <a:srgbClr val="7CAF20">
                  <a:alpha val="100000"/>
                </a:srgbClr>
              </a:gs>
            </a:gsLst>
            <a:lin ang="135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686" name="矩形 1"/>
          <p:cNvSpPr/>
          <p:nvPr/>
        </p:nvSpPr>
        <p:spPr>
          <a:xfrm rot="17767482">
            <a:off x="2347451" y="2162441"/>
            <a:ext cx="3354801" cy="1359068"/>
          </a:xfrm>
          <a:custGeom>
            <a:avLst/>
            <a:gdLst>
              <a:gd name="txL" fmla="*/ 0 w 2904151"/>
              <a:gd name="txT" fmla="*/ 0 h 1842819"/>
              <a:gd name="txR" fmla="*/ 2904151 w 2904151"/>
              <a:gd name="txB" fmla="*/ 1842819 h 1842819"/>
            </a:gdLst>
            <a:ahLst/>
            <a:cxnLst>
              <a:cxn ang="0">
                <a:pos x="436829" y="0"/>
              </a:cxn>
              <a:cxn ang="0">
                <a:pos x="2637344" y="338846"/>
              </a:cxn>
              <a:cxn ang="0">
                <a:pos x="2904151" y="1410851"/>
              </a:cxn>
              <a:cxn ang="0">
                <a:pos x="0" y="1842819"/>
              </a:cxn>
              <a:cxn ang="0">
                <a:pos x="436829" y="0"/>
              </a:cxn>
            </a:cxnLst>
            <a:rect l="txL" t="txT" r="txR" b="txB"/>
            <a:pathLst>
              <a:path w="2904151" h="1842819">
                <a:moveTo>
                  <a:pt x="436829" y="0"/>
                </a:moveTo>
                <a:lnTo>
                  <a:pt x="2637344" y="338846"/>
                </a:lnTo>
                <a:lnTo>
                  <a:pt x="2904151" y="1410851"/>
                </a:lnTo>
                <a:lnTo>
                  <a:pt x="0" y="1842819"/>
                </a:lnTo>
                <a:lnTo>
                  <a:pt x="436829" y="0"/>
                </a:lnTo>
                <a:close/>
              </a:path>
            </a:pathLst>
          </a:custGeom>
          <a:gradFill rotWithShape="1">
            <a:gsLst>
              <a:gs pos="0">
                <a:srgbClr val="00668B">
                  <a:alpha val="100000"/>
                </a:srgbClr>
              </a:gs>
              <a:gs pos="50000">
                <a:srgbClr val="0092C8">
                  <a:alpha val="100000"/>
                </a:srgbClr>
              </a:gs>
              <a:gs pos="100000">
                <a:srgbClr val="00B0F0">
                  <a:alpha val="100000"/>
                </a:srgbClr>
              </a:gs>
            </a:gsLst>
            <a:lin ang="16200000" scaled="1"/>
            <a:tileRect/>
          </a:gradFill>
          <a:ln w="25400">
            <a:noFill/>
          </a:ln>
        </p:spPr>
        <p:txBody>
          <a:bodyPr vert="horz" wrap="square"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 b="1" i="1" baseline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1687" name="组合 34"/>
          <p:cNvGrpSpPr/>
          <p:nvPr/>
        </p:nvGrpSpPr>
        <p:grpSpPr>
          <a:xfrm rot="15099337">
            <a:off x="2371265" y="3345276"/>
            <a:ext cx="1881420" cy="1622625"/>
            <a:chOff x="0" y="0"/>
            <a:chExt cx="1499349" cy="1292542"/>
          </a:xfrm>
        </p:grpSpPr>
        <p:sp>
          <p:nvSpPr>
            <p:cNvPr id="71688" name="六边形 35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00B0F0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689" name="六边形 36"/>
            <p:cNvSpPr/>
            <p:nvPr/>
          </p:nvSpPr>
          <p:spPr>
            <a:xfrm rot="1438177">
              <a:off x="113324" y="121013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690" name="组合 37"/>
          <p:cNvGrpSpPr/>
          <p:nvPr/>
        </p:nvGrpSpPr>
        <p:grpSpPr>
          <a:xfrm rot="20763007">
            <a:off x="3719220" y="1097099"/>
            <a:ext cx="1883008" cy="1622625"/>
            <a:chOff x="0" y="0"/>
            <a:chExt cx="1499349" cy="1292542"/>
          </a:xfrm>
        </p:grpSpPr>
        <p:sp>
          <p:nvSpPr>
            <p:cNvPr id="71691" name="六边形 38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7AA62A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692" name="六边形 39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693" name="组合 40"/>
          <p:cNvGrpSpPr/>
          <p:nvPr/>
        </p:nvGrpSpPr>
        <p:grpSpPr>
          <a:xfrm rot="20763007">
            <a:off x="5927704" y="2159267"/>
            <a:ext cx="1883008" cy="1622625"/>
            <a:chOff x="0" y="0"/>
            <a:chExt cx="1499349" cy="1292542"/>
          </a:xfrm>
        </p:grpSpPr>
        <p:sp>
          <p:nvSpPr>
            <p:cNvPr id="71694" name="六边形 41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E36C09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695" name="六边形 42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696" name="组合 43"/>
          <p:cNvGrpSpPr/>
          <p:nvPr/>
        </p:nvGrpSpPr>
        <p:grpSpPr>
          <a:xfrm rot="20763007">
            <a:off x="8083796" y="754156"/>
            <a:ext cx="1883008" cy="1622625"/>
            <a:chOff x="0" y="0"/>
            <a:chExt cx="1499349" cy="1292542"/>
          </a:xfrm>
        </p:grpSpPr>
        <p:sp>
          <p:nvSpPr>
            <p:cNvPr id="71697" name="六边形 44"/>
            <p:cNvSpPr/>
            <p:nvPr/>
          </p:nvSpPr>
          <p:spPr>
            <a:xfrm rot="19215806">
              <a:off x="0" y="0"/>
              <a:ext cx="1499349" cy="129254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19705"/>
            </a:solidFill>
            <a:ln w="25400">
              <a:noFill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698" name="六边形 45"/>
            <p:cNvSpPr/>
            <p:nvPr/>
          </p:nvSpPr>
          <p:spPr>
            <a:xfrm rot="1438177">
              <a:off x="172724" y="91201"/>
              <a:ext cx="1207411" cy="104087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1600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699" name="TextBox 46"/>
          <p:cNvSpPr/>
          <p:nvPr/>
        </p:nvSpPr>
        <p:spPr>
          <a:xfrm>
            <a:off x="3744623" y="1340016"/>
            <a:ext cx="1832201" cy="912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4F6128"/>
                </a:solidFill>
                <a:cs typeface="+mn-ea"/>
                <a:sym typeface="+mn-lt"/>
              </a:rPr>
              <a:t>YOUR TEXT</a:t>
            </a:r>
          </a:p>
        </p:txBody>
      </p:sp>
      <p:sp>
        <p:nvSpPr>
          <p:cNvPr id="71700" name="TextBox 47"/>
          <p:cNvSpPr/>
          <p:nvPr/>
        </p:nvSpPr>
        <p:spPr>
          <a:xfrm>
            <a:off x="2391905" y="3645349"/>
            <a:ext cx="1830613" cy="912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00B0F0"/>
                </a:solidFill>
                <a:cs typeface="+mn-ea"/>
                <a:sym typeface="+mn-lt"/>
              </a:rPr>
              <a:t>YOUR TEXT</a:t>
            </a:r>
          </a:p>
        </p:txBody>
      </p:sp>
      <p:sp>
        <p:nvSpPr>
          <p:cNvPr id="71701" name="TextBox 48"/>
          <p:cNvSpPr/>
          <p:nvPr/>
        </p:nvSpPr>
        <p:spPr>
          <a:xfrm>
            <a:off x="5951520" y="2403772"/>
            <a:ext cx="1832201" cy="912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E36C09"/>
                </a:solidFill>
                <a:cs typeface="+mn-ea"/>
                <a:sym typeface="+mn-lt"/>
              </a:rPr>
              <a:t>YOUR TEXT</a:t>
            </a:r>
          </a:p>
        </p:txBody>
      </p:sp>
      <p:sp>
        <p:nvSpPr>
          <p:cNvPr id="71702" name="TextBox 49"/>
          <p:cNvSpPr/>
          <p:nvPr/>
        </p:nvSpPr>
        <p:spPr>
          <a:xfrm>
            <a:off x="8123488" y="981196"/>
            <a:ext cx="1832201" cy="912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2665" b="1" i="1" baseline="0" dirty="0">
                <a:solidFill>
                  <a:srgbClr val="D19705"/>
                </a:solidFill>
                <a:cs typeface="+mn-ea"/>
                <a:sym typeface="+mn-lt"/>
              </a:rPr>
              <a:t>YOUR TEXT</a:t>
            </a:r>
          </a:p>
        </p:txBody>
      </p:sp>
      <p:sp>
        <p:nvSpPr>
          <p:cNvPr id="71703" name="TextBox 50"/>
          <p:cNvSpPr/>
          <p:nvPr/>
        </p:nvSpPr>
        <p:spPr>
          <a:xfrm flipH="1">
            <a:off x="3537343" y="5014492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cs typeface="+mn-ea"/>
                <a:sym typeface="+mn-lt"/>
              </a:rPr>
              <a:t>Click here to add your text. Click here to add your text. Click here to add your text. </a:t>
            </a:r>
          </a:p>
        </p:txBody>
      </p:sp>
      <p:sp>
        <p:nvSpPr>
          <p:cNvPr id="71704" name="TextBox 51"/>
          <p:cNvSpPr/>
          <p:nvPr/>
        </p:nvSpPr>
        <p:spPr>
          <a:xfrm flipH="1">
            <a:off x="990095" y="2278589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cs typeface="+mn-ea"/>
                <a:sym typeface="+mn-lt"/>
              </a:rPr>
              <a:t>Click here to add your text. Click here to add your text. Click here to add your text. </a:t>
            </a:r>
          </a:p>
        </p:txBody>
      </p:sp>
      <p:sp>
        <p:nvSpPr>
          <p:cNvPr id="71705" name="TextBox 52"/>
          <p:cNvSpPr/>
          <p:nvPr/>
        </p:nvSpPr>
        <p:spPr>
          <a:xfrm flipH="1">
            <a:off x="5035947" y="3886896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cs typeface="+mn-ea"/>
                <a:sym typeface="+mn-lt"/>
              </a:rPr>
              <a:t>Click here to add your text. Click here to add your text. Click here to add your text. </a:t>
            </a:r>
          </a:p>
        </p:txBody>
      </p:sp>
      <p:sp>
        <p:nvSpPr>
          <p:cNvPr id="71706" name="TextBox 53"/>
          <p:cNvSpPr/>
          <p:nvPr/>
        </p:nvSpPr>
        <p:spPr>
          <a:xfrm flipH="1">
            <a:off x="8328300" y="2546664"/>
            <a:ext cx="2121161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1335" b="1" i="1" baseline="0" dirty="0">
                <a:solidFill>
                  <a:srgbClr val="3F3F3F"/>
                </a:solidFill>
                <a:cs typeface="+mn-ea"/>
                <a:sym typeface="+mn-lt"/>
              </a:rPr>
              <a:t>Click here to add your text. Click here to add your text. Click here to add your text. </a:t>
            </a:r>
          </a:p>
        </p:txBody>
      </p:sp>
      <p:sp>
        <p:nvSpPr>
          <p:cNvPr id="71707" name="TextBox 54"/>
          <p:cNvSpPr/>
          <p:nvPr/>
        </p:nvSpPr>
        <p:spPr>
          <a:xfrm>
            <a:off x="7613500" y="4209740"/>
            <a:ext cx="4609081" cy="12418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3735" b="1" i="1" baseline="0" dirty="0">
                <a:solidFill>
                  <a:srgbClr val="595959"/>
                </a:solidFill>
                <a:cs typeface="+mn-ea"/>
                <a:sym typeface="+mn-lt"/>
              </a:rPr>
              <a:t>Click here to add your title</a:t>
            </a:r>
          </a:p>
        </p:txBody>
      </p:sp>
      <p:sp>
        <p:nvSpPr>
          <p:cNvPr id="71708" name="燕尾形 55"/>
          <p:cNvSpPr/>
          <p:nvPr/>
        </p:nvSpPr>
        <p:spPr>
          <a:xfrm rot="18333854">
            <a:off x="3698579" y="2848327"/>
            <a:ext cx="369933" cy="390573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1709" name="燕尾形 56"/>
          <p:cNvSpPr/>
          <p:nvPr/>
        </p:nvSpPr>
        <p:spPr>
          <a:xfrm rot="2035508">
            <a:off x="5483149" y="2298984"/>
            <a:ext cx="403275" cy="425503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1710" name="燕尾形 57"/>
          <p:cNvSpPr/>
          <p:nvPr/>
        </p:nvSpPr>
        <p:spPr>
          <a:xfrm rot="19536685">
            <a:off x="7693223" y="2016373"/>
            <a:ext cx="384223" cy="403275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765" dirty="0">
                <a:cs typeface="+mn-ea"/>
                <a:sym typeface="+mn-lt"/>
              </a:rPr>
              <a:t>19</a:t>
            </a:fld>
            <a:endParaRPr lang="zh-CN" altLang="en-US" sz="765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组合 31"/>
          <p:cNvGrpSpPr/>
          <p:nvPr/>
        </p:nvGrpSpPr>
        <p:grpSpPr>
          <a:xfrm rot="20248206">
            <a:off x="2792113" y="691755"/>
            <a:ext cx="1081220" cy="1589283"/>
            <a:chOff x="0" y="0"/>
            <a:chExt cx="1803331" cy="2808312"/>
          </a:xfrm>
        </p:grpSpPr>
        <p:sp>
          <p:nvSpPr>
            <p:cNvPr id="304131" name="圆角矩形 32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F79646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4132" name="圆角矩形 33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4133" name="TextBox 34"/>
          <p:cNvSpPr/>
          <p:nvPr/>
        </p:nvSpPr>
        <p:spPr>
          <a:xfrm rot="20248206">
            <a:off x="2692088" y="473402"/>
            <a:ext cx="933565" cy="16812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04134" name="圆角矩形 9"/>
          <p:cNvSpPr/>
          <p:nvPr/>
        </p:nvSpPr>
        <p:spPr>
          <a:xfrm rot="20248206">
            <a:off x="2949295" y="1487189"/>
            <a:ext cx="1082808" cy="771620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30413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39620" y="1595153"/>
            <a:ext cx="2171968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36" name="TextBox 37"/>
          <p:cNvSpPr/>
          <p:nvPr/>
        </p:nvSpPr>
        <p:spPr>
          <a:xfrm>
            <a:off x="4459195" y="1425271"/>
            <a:ext cx="347229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cs typeface="+mn-ea"/>
                <a:sym typeface="+mn-lt"/>
              </a:rPr>
              <a:t>Click here to add your text. Click here to add your text. Click here to add your text</a:t>
            </a:r>
            <a:r>
              <a:rPr lang="en-US" altLang="x-none" sz="1400" dirty="0">
                <a:solidFill>
                  <a:srgbClr val="595959"/>
                </a:solidFill>
                <a:cs typeface="+mn-ea"/>
                <a:sym typeface="+mn-lt"/>
              </a:rPr>
              <a:t>. Click here to add your text. </a:t>
            </a:r>
            <a:r>
              <a:rPr lang="en-US" altLang="x-none" sz="1400" b="1" i="1" baseline="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4137" name="TextBox 38"/>
          <p:cNvSpPr/>
          <p:nvPr/>
        </p:nvSpPr>
        <p:spPr>
          <a:xfrm>
            <a:off x="4459195" y="968013"/>
            <a:ext cx="25800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cs typeface="+mn-ea"/>
                <a:sym typeface="+mn-lt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304138" name="组合 39"/>
          <p:cNvGrpSpPr/>
          <p:nvPr/>
        </p:nvGrpSpPr>
        <p:grpSpPr>
          <a:xfrm rot="20248206">
            <a:off x="3463708" y="2327081"/>
            <a:ext cx="1081221" cy="1589283"/>
            <a:chOff x="0" y="0"/>
            <a:chExt cx="1803331" cy="2808312"/>
          </a:xfrm>
        </p:grpSpPr>
        <p:sp>
          <p:nvSpPr>
            <p:cNvPr id="304139" name="圆角矩形 40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4BACC6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4140" name="圆角矩形 41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4141" name="TextBox 42"/>
          <p:cNvSpPr/>
          <p:nvPr/>
        </p:nvSpPr>
        <p:spPr>
          <a:xfrm rot="20248206">
            <a:off x="3363684" y="2133699"/>
            <a:ext cx="933565" cy="16789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4142" name="圆角矩形 9"/>
          <p:cNvSpPr/>
          <p:nvPr/>
        </p:nvSpPr>
        <p:spPr>
          <a:xfrm rot="20248206">
            <a:off x="3622477" y="3122517"/>
            <a:ext cx="1081221" cy="771620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30414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11216" y="3232068"/>
            <a:ext cx="2171968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44" name="TextBox 45"/>
          <p:cNvSpPr/>
          <p:nvPr/>
        </p:nvSpPr>
        <p:spPr>
          <a:xfrm>
            <a:off x="5130789" y="3060597"/>
            <a:ext cx="3608833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cs typeface="+mn-ea"/>
                <a:sym typeface="+mn-lt"/>
              </a:rPr>
              <a:t>Click here to add your text. Click here to add your text. Click here to add your text. </a:t>
            </a:r>
            <a:r>
              <a:rPr lang="en-US" altLang="x-none" sz="1400" dirty="0">
                <a:solidFill>
                  <a:srgbClr val="595959"/>
                </a:solidFill>
                <a:cs typeface="+mn-ea"/>
                <a:sym typeface="+mn-lt"/>
              </a:rPr>
              <a:t>Click here to add your text.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4145" name="TextBox 46"/>
          <p:cNvSpPr/>
          <p:nvPr/>
        </p:nvSpPr>
        <p:spPr>
          <a:xfrm>
            <a:off x="5130789" y="2604928"/>
            <a:ext cx="257841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cs typeface="+mn-ea"/>
                <a:sym typeface="+mn-lt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304146" name="组合 47"/>
          <p:cNvGrpSpPr/>
          <p:nvPr/>
        </p:nvGrpSpPr>
        <p:grpSpPr>
          <a:xfrm rot="20248206">
            <a:off x="4168645" y="3970347"/>
            <a:ext cx="1082808" cy="1590872"/>
            <a:chOff x="0" y="0"/>
            <a:chExt cx="1803331" cy="2808312"/>
          </a:xfrm>
        </p:grpSpPr>
        <p:sp>
          <p:nvSpPr>
            <p:cNvPr id="304147" name="圆角矩形 48"/>
            <p:cNvSpPr/>
            <p:nvPr/>
          </p:nvSpPr>
          <p:spPr>
            <a:xfrm>
              <a:off x="0" y="0"/>
              <a:ext cx="1803331" cy="2808312"/>
            </a:xfrm>
            <a:prstGeom prst="roundRect">
              <a:avLst>
                <a:gd name="adj" fmla="val 12130"/>
              </a:avLst>
            </a:prstGeom>
            <a:solidFill>
              <a:srgbClr val="C0504D"/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4148" name="圆角矩形 49"/>
            <p:cNvSpPr/>
            <p:nvPr/>
          </p:nvSpPr>
          <p:spPr>
            <a:xfrm>
              <a:off x="76897" y="58945"/>
              <a:ext cx="1656184" cy="2691298"/>
            </a:xfrm>
            <a:prstGeom prst="roundRect">
              <a:avLst>
                <a:gd name="adj" fmla="val 12130"/>
              </a:avLst>
            </a:prstGeom>
            <a:noFill/>
            <a:ln w="25400" cap="flat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4149" name="TextBox 50"/>
          <p:cNvSpPr/>
          <p:nvPr/>
        </p:nvSpPr>
        <p:spPr>
          <a:xfrm rot="20248206">
            <a:off x="4068621" y="3754736"/>
            <a:ext cx="933565" cy="16789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algn="just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sz="8800" b="1" i="1" baseline="0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4150" name="圆角矩形 9"/>
          <p:cNvSpPr/>
          <p:nvPr/>
        </p:nvSpPr>
        <p:spPr>
          <a:xfrm rot="20248206">
            <a:off x="4327415" y="4767369"/>
            <a:ext cx="1082808" cy="770033"/>
          </a:xfrm>
          <a:custGeom>
            <a:avLst/>
            <a:gdLst>
              <a:gd name="txL" fmla="*/ 0 w 1470269"/>
              <a:gd name="txT" fmla="*/ 0 h 1046776"/>
              <a:gd name="txR" fmla="*/ 1470269 w 1470269"/>
              <a:gd name="txB" fmla="*/ 1046776 h 1046776"/>
            </a:gdLst>
            <a:ahLst/>
            <a:cxnLst>
              <a:cxn ang="0">
                <a:pos x="0" y="0"/>
              </a:cxn>
            </a:cxnLst>
            <a:rect l="txL" t="txT" r="txR" b="txB"/>
            <a:pathLst>
              <a:path w="1470269" h="1046776">
                <a:moveTo>
                  <a:pt x="0" y="0"/>
                </a:moveTo>
                <a:lnTo>
                  <a:pt x="1470269" y="609904"/>
                </a:lnTo>
                <a:lnTo>
                  <a:pt x="1470269" y="868403"/>
                </a:lnTo>
                <a:cubicBezTo>
                  <a:pt x="1470269" y="966916"/>
                  <a:pt x="1390409" y="1046776"/>
                  <a:pt x="1291896" y="1046776"/>
                </a:cubicBezTo>
                <a:lnTo>
                  <a:pt x="178373" y="1046776"/>
                </a:lnTo>
                <a:cubicBezTo>
                  <a:pt x="79860" y="1046776"/>
                  <a:pt x="0" y="966916"/>
                  <a:pt x="0" y="868403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25400">
            <a:noFill/>
          </a:ln>
        </p:spPr>
        <p:txBody>
          <a:bodyPr anchor="ctr"/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b="1" i="1" baseline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30415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6152" y="4875333"/>
            <a:ext cx="2173555" cy="13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52" name="TextBox 53"/>
          <p:cNvSpPr/>
          <p:nvPr/>
        </p:nvSpPr>
        <p:spPr>
          <a:xfrm>
            <a:off x="5835727" y="4703863"/>
            <a:ext cx="341354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x-none" sz="1400" b="1" i="1" baseline="0" dirty="0">
                <a:solidFill>
                  <a:srgbClr val="595959"/>
                </a:solidFill>
                <a:cs typeface="+mn-ea"/>
                <a:sym typeface="+mn-lt"/>
              </a:rPr>
              <a:t>Click here to add your text. Click here to add your text. Click here to add your text</a:t>
            </a:r>
            <a:r>
              <a:rPr lang="en-US" altLang="x-none" sz="1400" dirty="0">
                <a:solidFill>
                  <a:srgbClr val="595959"/>
                </a:solidFill>
                <a:cs typeface="+mn-ea"/>
                <a:sym typeface="+mn-lt"/>
              </a:rPr>
              <a:t>. Click here to add your text. </a:t>
            </a:r>
            <a:r>
              <a:rPr lang="en-US" altLang="x-none" sz="1400" b="1" i="1" baseline="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4153" name="TextBox 54"/>
          <p:cNvSpPr/>
          <p:nvPr/>
        </p:nvSpPr>
        <p:spPr>
          <a:xfrm>
            <a:off x="5835727" y="4248193"/>
            <a:ext cx="2580007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x-none" sz="2000" b="1" dirty="0">
                <a:solidFill>
                  <a:srgbClr val="FF0000"/>
                </a:solidFill>
                <a:cs typeface="+mn-ea"/>
                <a:sym typeface="+mn-lt"/>
              </a:rPr>
              <a:t>Your text</a:t>
            </a:r>
            <a:endParaRPr lang="en-US" altLang="x-none" sz="2000" b="1" i="1" baseline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304154" name="组合 55"/>
          <p:cNvGrpSpPr/>
          <p:nvPr/>
        </p:nvGrpSpPr>
        <p:grpSpPr>
          <a:xfrm>
            <a:off x="4532228" y="1322069"/>
            <a:ext cx="4577327" cy="3280180"/>
            <a:chOff x="0" y="0"/>
            <a:chExt cx="5421845" cy="3279094"/>
          </a:xfrm>
        </p:grpSpPr>
        <p:sp>
          <p:nvSpPr>
            <p:cNvPr id="304155" name="直接连接符 56"/>
            <p:cNvSpPr/>
            <p:nvPr/>
          </p:nvSpPr>
          <p:spPr>
            <a:xfrm>
              <a:off x="0" y="0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156" name="直接连接符 57"/>
            <p:cNvSpPr/>
            <p:nvPr/>
          </p:nvSpPr>
          <p:spPr>
            <a:xfrm>
              <a:off x="671630" y="1635482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157" name="直接连接符 58"/>
            <p:cNvSpPr/>
            <p:nvPr/>
          </p:nvSpPr>
          <p:spPr>
            <a:xfrm>
              <a:off x="1377153" y="3279094"/>
              <a:ext cx="4044692" cy="1"/>
            </a:xfrm>
            <a:prstGeom prst="line">
              <a:avLst/>
            </a:prstGeom>
            <a:ln w="19050" cap="flat" cmpd="sng">
              <a:solidFill>
                <a:srgbClr val="A5A5A5"/>
              </a:solidFill>
              <a:prstDash val="solid"/>
              <a:bevel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734300" y="5967996"/>
            <a:ext cx="2743200" cy="36518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cs typeface="+mn-ea"/>
                <a:sym typeface="+mn-lt"/>
              </a:rPr>
              <a:t>2</a:t>
            </a:fld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7" descr="F:\图库3\配图\8572479_101558918039_2.jpg8572479_101558918039_2">
            <a:hlinkClick r:id="rId3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797" y="1857289"/>
            <a:ext cx="1809601" cy="1742440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98" name="Picture 9" descr="F:\图库3\配图\8572479_120429293032_2.jpg8572479_120429293032_2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4329" y="1870624"/>
            <a:ext cx="1809601" cy="1715771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99" name="Picture 11" descr="F:\图库3\配图\8572479_101601742037_2.jpg8572479_101601742037_2">
            <a:hlinkClick r:id="rId7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3063" y="1859195"/>
            <a:ext cx="1809599" cy="1738631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sp>
        <p:nvSpPr>
          <p:cNvPr id="16397" name="文本框 99"/>
          <p:cNvSpPr txBox="1"/>
          <p:nvPr/>
        </p:nvSpPr>
        <p:spPr>
          <a:xfrm>
            <a:off x="2973707" y="3459480"/>
            <a:ext cx="6845300" cy="2389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665" b="1" dirty="0">
                <a:cs typeface="+mn-ea"/>
                <a:sym typeface="+mn-lt"/>
              </a:rPr>
              <a:t>Type something here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400" dirty="0">
                <a:cs typeface="+mn-ea"/>
                <a:sym typeface="+mn-lt"/>
              </a:rPr>
              <a:t>Lorem ipsum dolor sit amet, consectetur adipisicing elit, sed do eiusmod tempor incididunt ut labore et dolore magna aliqua. Lorem ipsum dolor sit amet.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bp.webp (24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47" y="-19473"/>
            <a:ext cx="12243647" cy="6908800"/>
          </a:xfrm>
          <a:prstGeom prst="rect">
            <a:avLst/>
          </a:prstGeom>
        </p:spPr>
      </p:pic>
      <p:pic>
        <p:nvPicPr>
          <p:cNvPr id="14" name="图片 13" descr="webp.webp (183)"/>
          <p:cNvPicPr>
            <a:picLocks noChangeAspect="1"/>
          </p:cNvPicPr>
          <p:nvPr/>
        </p:nvPicPr>
        <p:blipFill>
          <a:blip r:embed="rId4">
            <a:clrChange>
              <a:clrFrom>
                <a:srgbClr val="FEEFC4">
                  <a:alpha val="100000"/>
                </a:srgbClr>
              </a:clrFrom>
              <a:clrTo>
                <a:srgbClr val="FEEFC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647" y="-19473"/>
            <a:ext cx="12243647" cy="4881880"/>
          </a:xfrm>
          <a:prstGeom prst="rect">
            <a:avLst/>
          </a:prstGeom>
        </p:spPr>
      </p:pic>
      <p:sp>
        <p:nvSpPr>
          <p:cNvPr id="2051" name="文本框 23"/>
          <p:cNvSpPr txBox="1"/>
          <p:nvPr/>
        </p:nvSpPr>
        <p:spPr>
          <a:xfrm>
            <a:off x="2887451" y="4566673"/>
            <a:ext cx="5902325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THANK YOU</a:t>
            </a:r>
          </a:p>
        </p:txBody>
      </p:sp>
      <p:pic>
        <p:nvPicPr>
          <p:cNvPr id="15" name="图片 14" descr="90sheji_linggan_132713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21947" y="454660"/>
            <a:ext cx="5126567" cy="3893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49" y="1473800"/>
            <a:ext cx="1483784" cy="50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667" y="1363733"/>
            <a:ext cx="1824567" cy="622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884" y="1454751"/>
            <a:ext cx="950384" cy="323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7984" y="1875967"/>
            <a:ext cx="1583267" cy="539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433" y="1109733"/>
            <a:ext cx="1485900" cy="505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21709" y="2519988"/>
            <a:ext cx="6708820" cy="2379778"/>
            <a:chOff x="3798" y="1521"/>
            <a:chExt cx="6605" cy="2343"/>
          </a:xfrm>
        </p:grpSpPr>
        <p:grpSp>
          <p:nvGrpSpPr>
            <p:cNvPr id="304130" name="组合 31"/>
            <p:cNvGrpSpPr/>
            <p:nvPr/>
          </p:nvGrpSpPr>
          <p:grpSpPr>
            <a:xfrm rot="20248206">
              <a:off x="4333" y="1777"/>
              <a:ext cx="1277" cy="1877"/>
              <a:chOff x="0" y="0"/>
              <a:chExt cx="1803331" cy="2808312"/>
            </a:xfrm>
          </p:grpSpPr>
          <p:sp>
            <p:nvSpPr>
              <p:cNvPr id="304131" name="圆角矩形 32"/>
              <p:cNvSpPr/>
              <p:nvPr/>
            </p:nvSpPr>
            <p:spPr>
              <a:xfrm>
                <a:off x="0" y="0"/>
                <a:ext cx="1803331" cy="2808312"/>
              </a:xfrm>
              <a:prstGeom prst="roundRect">
                <a:avLst>
                  <a:gd name="adj" fmla="val 12130"/>
                </a:avLst>
              </a:prstGeom>
              <a:solidFill>
                <a:srgbClr val="F79646"/>
              </a:solidFill>
              <a:ln w="25400">
                <a:noFill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4132" name="圆角矩形 33"/>
              <p:cNvSpPr/>
              <p:nvPr/>
            </p:nvSpPr>
            <p:spPr>
              <a:xfrm>
                <a:off x="76897" y="58945"/>
                <a:ext cx="1656184" cy="2691298"/>
              </a:xfrm>
              <a:prstGeom prst="roundRect">
                <a:avLst>
                  <a:gd name="adj" fmla="val 12130"/>
                </a:avLst>
              </a:prstGeom>
              <a:noFill/>
              <a:ln w="2540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4133" name="TextBox 34"/>
            <p:cNvSpPr/>
            <p:nvPr/>
          </p:nvSpPr>
          <p:spPr>
            <a:xfrm rot="20248206">
              <a:off x="4215" y="1521"/>
              <a:ext cx="1103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lvl="0" indent="0" algn="just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x-none" sz="10665" b="1" i="1" baseline="0" dirty="0">
                  <a:solidFill>
                    <a:srgbClr val="FFFFFF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304134" name="圆角矩形 9"/>
            <p:cNvSpPr/>
            <p:nvPr/>
          </p:nvSpPr>
          <p:spPr>
            <a:xfrm rot="20248206">
              <a:off x="4518" y="2717"/>
              <a:ext cx="1279" cy="911"/>
            </a:xfrm>
            <a:custGeom>
              <a:avLst/>
              <a:gdLst>
                <a:gd name="txL" fmla="*/ 0 w 1470269"/>
                <a:gd name="txT" fmla="*/ 0 h 1046776"/>
                <a:gd name="txR" fmla="*/ 1470269 w 1470269"/>
                <a:gd name="txB" fmla="*/ 1046776 h 1046776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2135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304135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798" y="2844"/>
              <a:ext cx="2565" cy="1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4136" name="TextBox 37"/>
            <p:cNvSpPr/>
            <p:nvPr/>
          </p:nvSpPr>
          <p:spPr>
            <a:xfrm>
              <a:off x="6302" y="2643"/>
              <a:ext cx="4101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</a:pP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Click here to add your text. Click here to add your text. Click here to add your text</a:t>
              </a:r>
              <a:r>
                <a:rPr lang="en-US" altLang="x-none" sz="1865" dirty="0">
                  <a:solidFill>
                    <a:srgbClr val="595959"/>
                  </a:solidFill>
                  <a:cs typeface="+mn-ea"/>
                  <a:sym typeface="+mn-lt"/>
                </a:rPr>
                <a:t>. Click here to add your text. </a:t>
              </a: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04137" name="TextBox 38"/>
            <p:cNvSpPr/>
            <p:nvPr/>
          </p:nvSpPr>
          <p:spPr>
            <a:xfrm>
              <a:off x="6302" y="2103"/>
              <a:ext cx="3047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altLang="x-none" sz="2400" b="1" dirty="0">
                  <a:solidFill>
                    <a:srgbClr val="FF0000"/>
                  </a:solidFill>
                  <a:cs typeface="+mn-ea"/>
                  <a:sym typeface="+mn-lt"/>
                </a:rPr>
                <a:t>Your text</a:t>
              </a:r>
              <a:endParaRPr lang="en-US" altLang="x-none" sz="2400" b="1" i="1" baseline="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32681" y="1839473"/>
            <a:ext cx="9119679" cy="1050109"/>
            <a:chOff x="5971" y="7070"/>
            <a:chExt cx="6166" cy="710"/>
          </a:xfrm>
        </p:grpSpPr>
        <p:sp>
          <p:nvSpPr>
            <p:cNvPr id="19" name="椭圆 11"/>
            <p:cNvSpPr/>
            <p:nvPr/>
          </p:nvSpPr>
          <p:spPr>
            <a:xfrm>
              <a:off x="5971" y="7082"/>
              <a:ext cx="1068" cy="698"/>
            </a:xfrm>
            <a:prstGeom prst="roundRect">
              <a:avLst/>
            </a:prstGeom>
            <a:solidFill>
              <a:srgbClr val="52C5C4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9401" y="7070"/>
              <a:ext cx="1068" cy="698"/>
            </a:xfrm>
            <a:prstGeom prst="roundRect">
              <a:avLst/>
            </a:prstGeom>
            <a:solidFill>
              <a:srgbClr val="FFCA82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7676" y="7082"/>
              <a:ext cx="1062" cy="698"/>
            </a:xfrm>
            <a:prstGeom prst="roundRect">
              <a:avLst/>
            </a:prstGeom>
            <a:solidFill>
              <a:srgbClr val="9DC260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12"/>
            <p:cNvSpPr/>
            <p:nvPr/>
          </p:nvSpPr>
          <p:spPr>
            <a:xfrm>
              <a:off x="11075" y="7082"/>
              <a:ext cx="1062" cy="698"/>
            </a:xfrm>
            <a:prstGeom prst="roundRect">
              <a:avLst/>
            </a:prstGeom>
            <a:solidFill>
              <a:srgbClr val="FD6F31"/>
            </a:solidFill>
            <a:ln w="9525">
              <a:noFill/>
            </a:ln>
            <a:effectLst/>
          </p:spPr>
          <p:txBody>
            <a:bodyPr anchor="ctr"/>
            <a:lstStyle/>
            <a:p>
              <a:pPr lvl="0" algn="ctr" defTabSz="1217930" eaLnBrk="1" hangingPunct="1"/>
              <a:endParaRPr lang="en-US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90015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90015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ADD  HERE 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2004695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905251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05251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ADD  HERE 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519931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420485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20485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ADD  HERE 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35165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935720" y="4085379"/>
            <a:ext cx="2183131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do eiusmod tempor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35720" y="3371004"/>
            <a:ext cx="218313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TITLE  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ADD  HERE 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9550400" y="4085379"/>
            <a:ext cx="953135" cy="0"/>
          </a:xfrm>
          <a:prstGeom prst="line">
            <a:avLst/>
          </a:prstGeom>
          <a:ln w="22225">
            <a:solidFill>
              <a:srgbClr val="4B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Line 2"/>
          <p:cNvSpPr/>
          <p:nvPr/>
        </p:nvSpPr>
        <p:spPr>
          <a:xfrm>
            <a:off x="2413319" y="1442827"/>
            <a:ext cx="7546975" cy="1587"/>
          </a:xfrm>
          <a:prstGeom prst="line">
            <a:avLst/>
          </a:prstGeom>
          <a:ln w="3175" cap="flat" cmpd="sng">
            <a:solidFill>
              <a:srgbClr val="4B7E84"/>
            </a:solidFill>
            <a:prstDash val="sysDot"/>
            <a:bevel/>
            <a:headEnd type="oval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1" name="Text Box 3"/>
          <p:cNvSpPr/>
          <p:nvPr/>
        </p:nvSpPr>
        <p:spPr>
          <a:xfrm>
            <a:off x="3720938" y="620184"/>
            <a:ext cx="4931736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spcBef>
                <a:spcPts val="1000"/>
              </a:spcBef>
            </a:pPr>
            <a:r>
              <a:rPr lang="en-US" altLang="x-none" sz="4800" dirty="0">
                <a:solidFill>
                  <a:srgbClr val="26646A"/>
                </a:solidFill>
                <a:cs typeface="+mn-ea"/>
                <a:sym typeface="+mn-lt"/>
              </a:rPr>
              <a:t>SCHOOL Report</a:t>
            </a:r>
            <a:endParaRPr lang="en-US" altLang="x-none" sz="4800" b="1" dirty="0">
              <a:solidFill>
                <a:srgbClr val="26646A"/>
              </a:solidFill>
              <a:cs typeface="+mn-ea"/>
              <a:sym typeface="+mn-lt"/>
            </a:endParaRPr>
          </a:p>
        </p:txBody>
      </p:sp>
      <p:sp>
        <p:nvSpPr>
          <p:cNvPr id="47" name="Freeform 13"/>
          <p:cNvSpPr>
            <a:spLocks noEditPoints="1"/>
          </p:cNvSpPr>
          <p:nvPr/>
        </p:nvSpPr>
        <p:spPr bwMode="auto">
          <a:xfrm>
            <a:off x="7235191" y="2005119"/>
            <a:ext cx="520700" cy="736600"/>
          </a:xfrm>
          <a:custGeom>
            <a:avLst/>
            <a:gdLst>
              <a:gd name="T0" fmla="*/ 80 w 161"/>
              <a:gd name="T1" fmla="*/ 229 h 229"/>
              <a:gd name="T2" fmla="*/ 0 w 161"/>
              <a:gd name="T3" fmla="*/ 194 h 229"/>
              <a:gd name="T4" fmla="*/ 53 w 161"/>
              <a:gd name="T5" fmla="*/ 161 h 229"/>
              <a:gd name="T6" fmla="*/ 55 w 161"/>
              <a:gd name="T7" fmla="*/ 161 h 229"/>
              <a:gd name="T8" fmla="*/ 19 w 161"/>
              <a:gd name="T9" fmla="*/ 104 h 229"/>
              <a:gd name="T10" fmla="*/ 16 w 161"/>
              <a:gd name="T11" fmla="*/ 97 h 229"/>
              <a:gd name="T12" fmla="*/ 15 w 161"/>
              <a:gd name="T13" fmla="*/ 96 h 229"/>
              <a:gd name="T14" fmla="*/ 15 w 161"/>
              <a:gd name="T15" fmla="*/ 95 h 229"/>
              <a:gd name="T16" fmla="*/ 10 w 161"/>
              <a:gd name="T17" fmla="*/ 70 h 229"/>
              <a:gd name="T18" fmla="*/ 80 w 161"/>
              <a:gd name="T19" fmla="*/ 0 h 229"/>
              <a:gd name="T20" fmla="*/ 150 w 161"/>
              <a:gd name="T21" fmla="*/ 70 h 229"/>
              <a:gd name="T22" fmla="*/ 146 w 161"/>
              <a:gd name="T23" fmla="*/ 95 h 229"/>
              <a:gd name="T24" fmla="*/ 145 w 161"/>
              <a:gd name="T25" fmla="*/ 96 h 229"/>
              <a:gd name="T26" fmla="*/ 145 w 161"/>
              <a:gd name="T27" fmla="*/ 96 h 229"/>
              <a:gd name="T28" fmla="*/ 145 w 161"/>
              <a:gd name="T29" fmla="*/ 97 h 229"/>
              <a:gd name="T30" fmla="*/ 141 w 161"/>
              <a:gd name="T31" fmla="*/ 104 h 229"/>
              <a:gd name="T32" fmla="*/ 80 w 161"/>
              <a:gd name="T33" fmla="*/ 205 h 229"/>
              <a:gd name="T34" fmla="*/ 66 w 161"/>
              <a:gd name="T35" fmla="*/ 182 h 229"/>
              <a:gd name="T36" fmla="*/ 65 w 161"/>
              <a:gd name="T37" fmla="*/ 182 h 229"/>
              <a:gd name="T38" fmla="*/ 23 w 161"/>
              <a:gd name="T39" fmla="*/ 194 h 229"/>
              <a:gd name="T40" fmla="*/ 22 w 161"/>
              <a:gd name="T41" fmla="*/ 194 h 229"/>
              <a:gd name="T42" fmla="*/ 23 w 161"/>
              <a:gd name="T43" fmla="*/ 195 h 229"/>
              <a:gd name="T44" fmla="*/ 79 w 161"/>
              <a:gd name="T45" fmla="*/ 208 h 229"/>
              <a:gd name="T46" fmla="*/ 82 w 161"/>
              <a:gd name="T47" fmla="*/ 208 h 229"/>
              <a:gd name="T48" fmla="*/ 82 w 161"/>
              <a:gd name="T49" fmla="*/ 208 h 229"/>
              <a:gd name="T50" fmla="*/ 138 w 161"/>
              <a:gd name="T51" fmla="*/ 195 h 229"/>
              <a:gd name="T52" fmla="*/ 138 w 161"/>
              <a:gd name="T53" fmla="*/ 194 h 229"/>
              <a:gd name="T54" fmla="*/ 138 w 161"/>
              <a:gd name="T55" fmla="*/ 194 h 229"/>
              <a:gd name="T56" fmla="*/ 108 w 161"/>
              <a:gd name="T57" fmla="*/ 183 h 229"/>
              <a:gd name="T58" fmla="*/ 121 w 161"/>
              <a:gd name="T59" fmla="*/ 164 h 229"/>
              <a:gd name="T60" fmla="*/ 161 w 161"/>
              <a:gd name="T61" fmla="*/ 194 h 229"/>
              <a:gd name="T62" fmla="*/ 80 w 161"/>
              <a:gd name="T63" fmla="*/ 229 h 229"/>
              <a:gd name="T64" fmla="*/ 80 w 161"/>
              <a:gd name="T65" fmla="*/ 32 h 229"/>
              <a:gd name="T66" fmla="*/ 50 w 161"/>
              <a:gd name="T67" fmla="*/ 62 h 229"/>
              <a:gd name="T68" fmla="*/ 80 w 161"/>
              <a:gd name="T69" fmla="*/ 92 h 229"/>
              <a:gd name="T70" fmla="*/ 110 w 161"/>
              <a:gd name="T71" fmla="*/ 62 h 229"/>
              <a:gd name="T72" fmla="*/ 80 w 161"/>
              <a:gd name="T73" fmla="*/ 32 h 229"/>
              <a:gd name="T74" fmla="*/ 80 w 161"/>
              <a:gd name="T75" fmla="*/ 32 h 229"/>
              <a:gd name="T76" fmla="*/ 80 w 161"/>
              <a:gd name="T77" fmla="*/ 3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1" h="229">
                <a:moveTo>
                  <a:pt x="80" y="229"/>
                </a:moveTo>
                <a:cubicBezTo>
                  <a:pt x="40" y="229"/>
                  <a:pt x="0" y="219"/>
                  <a:pt x="0" y="194"/>
                </a:cubicBezTo>
                <a:cubicBezTo>
                  <a:pt x="0" y="176"/>
                  <a:pt x="28" y="164"/>
                  <a:pt x="5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2"/>
                  <a:pt x="17" y="100"/>
                  <a:pt x="16" y="97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5"/>
                  <a:pt x="15" y="95"/>
                  <a:pt x="15" y="95"/>
                </a:cubicBezTo>
                <a:cubicBezTo>
                  <a:pt x="12" y="87"/>
                  <a:pt x="10" y="78"/>
                  <a:pt x="10" y="70"/>
                </a:cubicBezTo>
                <a:cubicBezTo>
                  <a:pt x="10" y="31"/>
                  <a:pt x="42" y="0"/>
                  <a:pt x="80" y="0"/>
                </a:cubicBezTo>
                <a:cubicBezTo>
                  <a:pt x="119" y="0"/>
                  <a:pt x="150" y="31"/>
                  <a:pt x="150" y="70"/>
                </a:cubicBezTo>
                <a:cubicBezTo>
                  <a:pt x="150" y="78"/>
                  <a:pt x="149" y="87"/>
                  <a:pt x="146" y="95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9"/>
                  <a:pt x="143" y="102"/>
                  <a:pt x="141" y="1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42" y="184"/>
                  <a:pt x="27" y="190"/>
                  <a:pt x="23" y="194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3" y="195"/>
                  <a:pt x="23" y="195"/>
                  <a:pt x="23" y="195"/>
                </a:cubicBezTo>
                <a:cubicBezTo>
                  <a:pt x="28" y="200"/>
                  <a:pt x="48" y="207"/>
                  <a:pt x="79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82" y="208"/>
                  <a:pt x="82" y="208"/>
                  <a:pt x="82" y="208"/>
                </a:cubicBezTo>
                <a:cubicBezTo>
                  <a:pt x="113" y="207"/>
                  <a:pt x="133" y="200"/>
                  <a:pt x="138" y="195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5" y="191"/>
                  <a:pt x="124" y="186"/>
                  <a:pt x="108" y="183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146" y="169"/>
                  <a:pt x="161" y="180"/>
                  <a:pt x="161" y="194"/>
                </a:cubicBezTo>
                <a:cubicBezTo>
                  <a:pt x="161" y="219"/>
                  <a:pt x="120" y="229"/>
                  <a:pt x="80" y="229"/>
                </a:cubicBezTo>
                <a:close/>
                <a:moveTo>
                  <a:pt x="80" y="32"/>
                </a:moveTo>
                <a:cubicBezTo>
                  <a:pt x="64" y="32"/>
                  <a:pt x="50" y="45"/>
                  <a:pt x="50" y="62"/>
                </a:cubicBezTo>
                <a:cubicBezTo>
                  <a:pt x="50" y="78"/>
                  <a:pt x="64" y="92"/>
                  <a:pt x="80" y="92"/>
                </a:cubicBezTo>
                <a:cubicBezTo>
                  <a:pt x="97" y="92"/>
                  <a:pt x="110" y="78"/>
                  <a:pt x="110" y="62"/>
                </a:cubicBezTo>
                <a:cubicBezTo>
                  <a:pt x="110" y="45"/>
                  <a:pt x="97" y="32"/>
                  <a:pt x="80" y="32"/>
                </a:cubicBezTo>
                <a:close/>
                <a:moveTo>
                  <a:pt x="80" y="32"/>
                </a:moveTo>
                <a:cubicBezTo>
                  <a:pt x="80" y="32"/>
                  <a:pt x="80" y="32"/>
                  <a:pt x="80" y="3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4610735" y="2064173"/>
            <a:ext cx="657860" cy="643255"/>
          </a:xfrm>
          <a:custGeom>
            <a:avLst/>
            <a:gdLst>
              <a:gd name="T0" fmla="*/ 138 w 179"/>
              <a:gd name="T1" fmla="*/ 79 h 175"/>
              <a:gd name="T2" fmla="*/ 104 w 179"/>
              <a:gd name="T3" fmla="*/ 152 h 175"/>
              <a:gd name="T4" fmla="*/ 123 w 179"/>
              <a:gd name="T5" fmla="*/ 167 h 175"/>
              <a:gd name="T6" fmla="*/ 131 w 179"/>
              <a:gd name="T7" fmla="*/ 171 h 175"/>
              <a:gd name="T8" fmla="*/ 51 w 179"/>
              <a:gd name="T9" fmla="*/ 175 h 175"/>
              <a:gd name="T10" fmla="*/ 51 w 179"/>
              <a:gd name="T11" fmla="*/ 167 h 175"/>
              <a:gd name="T12" fmla="*/ 74 w 179"/>
              <a:gd name="T13" fmla="*/ 152 h 175"/>
              <a:gd name="T14" fmla="*/ 71 w 179"/>
              <a:gd name="T15" fmla="*/ 116 h 175"/>
              <a:gd name="T16" fmla="*/ 2 w 179"/>
              <a:gd name="T17" fmla="*/ 42 h 175"/>
              <a:gd name="T18" fmla="*/ 29 w 179"/>
              <a:gd name="T19" fmla="*/ 19 h 175"/>
              <a:gd name="T20" fmla="*/ 29 w 179"/>
              <a:gd name="T21" fmla="*/ 5 h 175"/>
              <a:gd name="T22" fmla="*/ 29 w 179"/>
              <a:gd name="T23" fmla="*/ 2 h 175"/>
              <a:gd name="T24" fmla="*/ 32 w 179"/>
              <a:gd name="T25" fmla="*/ 0 h 175"/>
              <a:gd name="T26" fmla="*/ 142 w 179"/>
              <a:gd name="T27" fmla="*/ 0 h 175"/>
              <a:gd name="T28" fmla="*/ 149 w 179"/>
              <a:gd name="T29" fmla="*/ 0 h 175"/>
              <a:gd name="T30" fmla="*/ 150 w 179"/>
              <a:gd name="T31" fmla="*/ 4 h 175"/>
              <a:gd name="T32" fmla="*/ 150 w 179"/>
              <a:gd name="T33" fmla="*/ 15 h 175"/>
              <a:gd name="T34" fmla="*/ 154 w 179"/>
              <a:gd name="T35" fmla="*/ 19 h 175"/>
              <a:gd name="T36" fmla="*/ 74 w 179"/>
              <a:gd name="T37" fmla="*/ 159 h 175"/>
              <a:gd name="T38" fmla="*/ 115 w 179"/>
              <a:gd name="T39" fmla="*/ 167 h 175"/>
              <a:gd name="T40" fmla="*/ 74 w 179"/>
              <a:gd name="T41" fmla="*/ 159 h 175"/>
              <a:gd name="T42" fmla="*/ 82 w 179"/>
              <a:gd name="T43" fmla="*/ 121 h 175"/>
              <a:gd name="T44" fmla="*/ 94 w 179"/>
              <a:gd name="T45" fmla="*/ 152 h 175"/>
              <a:gd name="T46" fmla="*/ 25 w 179"/>
              <a:gd name="T47" fmla="*/ 27 h 175"/>
              <a:gd name="T48" fmla="*/ 15 w 179"/>
              <a:gd name="T49" fmla="*/ 27 h 175"/>
              <a:gd name="T50" fmla="*/ 10 w 179"/>
              <a:gd name="T51" fmla="*/ 36 h 175"/>
              <a:gd name="T52" fmla="*/ 38 w 179"/>
              <a:gd name="T53" fmla="*/ 71 h 175"/>
              <a:gd name="T54" fmla="*/ 25 w 179"/>
              <a:gd name="T55" fmla="*/ 27 h 175"/>
              <a:gd name="T56" fmla="*/ 36 w 179"/>
              <a:gd name="T57" fmla="*/ 8 h 175"/>
              <a:gd name="T58" fmla="*/ 89 w 179"/>
              <a:gd name="T59" fmla="*/ 114 h 175"/>
              <a:gd name="T60" fmla="*/ 142 w 179"/>
              <a:gd name="T61" fmla="*/ 8 h 175"/>
              <a:gd name="T62" fmla="*/ 164 w 179"/>
              <a:gd name="T63" fmla="*/ 27 h 175"/>
              <a:gd name="T64" fmla="*/ 154 w 179"/>
              <a:gd name="T65" fmla="*/ 27 h 175"/>
              <a:gd name="T66" fmla="*/ 141 w 179"/>
              <a:gd name="T67" fmla="*/ 71 h 175"/>
              <a:gd name="T68" fmla="*/ 169 w 179"/>
              <a:gd name="T69" fmla="*/ 36 h 175"/>
              <a:gd name="T70" fmla="*/ 169 w 179"/>
              <a:gd name="T71" fmla="*/ 2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" h="175">
                <a:moveTo>
                  <a:pt x="177" y="42"/>
                </a:moveTo>
                <a:cubicBezTo>
                  <a:pt x="177" y="65"/>
                  <a:pt x="160" y="77"/>
                  <a:pt x="138" y="79"/>
                </a:cubicBezTo>
                <a:cubicBezTo>
                  <a:pt x="130" y="96"/>
                  <a:pt x="120" y="109"/>
                  <a:pt x="108" y="116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14" y="152"/>
                  <a:pt x="121" y="158"/>
                  <a:pt x="123" y="167"/>
                </a:cubicBezTo>
                <a:cubicBezTo>
                  <a:pt x="127" y="167"/>
                  <a:pt x="127" y="167"/>
                  <a:pt x="127" y="167"/>
                </a:cubicBezTo>
                <a:cubicBezTo>
                  <a:pt x="129" y="167"/>
                  <a:pt x="131" y="169"/>
                  <a:pt x="131" y="171"/>
                </a:cubicBezTo>
                <a:cubicBezTo>
                  <a:pt x="131" y="173"/>
                  <a:pt x="129" y="175"/>
                  <a:pt x="127" y="175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49" y="175"/>
                  <a:pt x="48" y="173"/>
                  <a:pt x="48" y="171"/>
                </a:cubicBezTo>
                <a:cubicBezTo>
                  <a:pt x="48" y="169"/>
                  <a:pt x="49" y="167"/>
                  <a:pt x="51" y="167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7" y="158"/>
                  <a:pt x="65" y="152"/>
                  <a:pt x="74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59" y="109"/>
                  <a:pt x="48" y="96"/>
                  <a:pt x="41" y="79"/>
                </a:cubicBezTo>
                <a:cubicBezTo>
                  <a:pt x="19" y="77"/>
                  <a:pt x="2" y="65"/>
                  <a:pt x="2" y="42"/>
                </a:cubicBezTo>
                <a:cubicBezTo>
                  <a:pt x="2" y="17"/>
                  <a:pt x="0" y="19"/>
                  <a:pt x="25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29" y="16"/>
                  <a:pt x="29" y="15"/>
                </a:cubicBezTo>
                <a:cubicBezTo>
                  <a:pt x="29" y="12"/>
                  <a:pt x="29" y="9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2"/>
                  <a:pt x="29" y="2"/>
                </a:cubicBezTo>
                <a:cubicBezTo>
                  <a:pt x="29" y="1"/>
                  <a:pt x="29" y="1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1"/>
                  <a:pt x="149" y="1"/>
                  <a:pt x="149" y="2"/>
                </a:cubicBezTo>
                <a:cubicBezTo>
                  <a:pt x="150" y="2"/>
                  <a:pt x="150" y="3"/>
                  <a:pt x="150" y="4"/>
                </a:cubicBezTo>
                <a:cubicBezTo>
                  <a:pt x="150" y="4"/>
                  <a:pt x="150" y="5"/>
                  <a:pt x="150" y="5"/>
                </a:cubicBezTo>
                <a:cubicBezTo>
                  <a:pt x="150" y="9"/>
                  <a:pt x="150" y="12"/>
                  <a:pt x="150" y="15"/>
                </a:cubicBezTo>
                <a:cubicBezTo>
                  <a:pt x="150" y="16"/>
                  <a:pt x="150" y="18"/>
                  <a:pt x="150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79" y="19"/>
                  <a:pt x="177" y="17"/>
                  <a:pt x="177" y="42"/>
                </a:cubicBezTo>
                <a:close/>
                <a:moveTo>
                  <a:pt x="74" y="159"/>
                </a:moveTo>
                <a:cubicBezTo>
                  <a:pt x="69" y="159"/>
                  <a:pt x="65" y="163"/>
                  <a:pt x="63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4" y="163"/>
                  <a:pt x="109" y="159"/>
                  <a:pt x="105" y="159"/>
                </a:cubicBezTo>
                <a:cubicBezTo>
                  <a:pt x="74" y="159"/>
                  <a:pt x="74" y="159"/>
                  <a:pt x="74" y="159"/>
                </a:cubicBezTo>
                <a:close/>
                <a:moveTo>
                  <a:pt x="97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94" y="152"/>
                  <a:pt x="94" y="152"/>
                  <a:pt x="94" y="152"/>
                </a:cubicBezTo>
                <a:cubicBezTo>
                  <a:pt x="97" y="121"/>
                  <a:pt x="97" y="121"/>
                  <a:pt x="97" y="121"/>
                </a:cubicBezTo>
                <a:close/>
                <a:moveTo>
                  <a:pt x="25" y="27"/>
                </a:moveTo>
                <a:cubicBezTo>
                  <a:pt x="23" y="27"/>
                  <a:pt x="21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7"/>
                  <a:pt x="10" y="27"/>
                </a:cubicBezTo>
                <a:cubicBezTo>
                  <a:pt x="10" y="29"/>
                  <a:pt x="10" y="32"/>
                  <a:pt x="10" y="36"/>
                </a:cubicBezTo>
                <a:cubicBezTo>
                  <a:pt x="10" y="38"/>
                  <a:pt x="10" y="40"/>
                  <a:pt x="10" y="42"/>
                </a:cubicBezTo>
                <a:cubicBezTo>
                  <a:pt x="10" y="59"/>
                  <a:pt x="22" y="69"/>
                  <a:pt x="38" y="71"/>
                </a:cubicBezTo>
                <a:cubicBezTo>
                  <a:pt x="33" y="58"/>
                  <a:pt x="30" y="43"/>
                  <a:pt x="29" y="27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142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10"/>
                  <a:pt x="36" y="13"/>
                  <a:pt x="36" y="15"/>
                </a:cubicBezTo>
                <a:cubicBezTo>
                  <a:pt x="36" y="69"/>
                  <a:pt x="61" y="114"/>
                  <a:pt x="89" y="114"/>
                </a:cubicBezTo>
                <a:cubicBezTo>
                  <a:pt x="118" y="114"/>
                  <a:pt x="142" y="69"/>
                  <a:pt x="142" y="15"/>
                </a:cubicBezTo>
                <a:cubicBezTo>
                  <a:pt x="142" y="13"/>
                  <a:pt x="142" y="10"/>
                  <a:pt x="142" y="8"/>
                </a:cubicBezTo>
                <a:close/>
                <a:moveTo>
                  <a:pt x="169" y="27"/>
                </a:moveTo>
                <a:cubicBezTo>
                  <a:pt x="168" y="27"/>
                  <a:pt x="166" y="27"/>
                  <a:pt x="164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8" y="27"/>
                  <a:pt x="156" y="27"/>
                  <a:pt x="154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49" y="43"/>
                  <a:pt x="146" y="58"/>
                  <a:pt x="141" y="71"/>
                </a:cubicBezTo>
                <a:cubicBezTo>
                  <a:pt x="157" y="69"/>
                  <a:pt x="169" y="59"/>
                  <a:pt x="169" y="42"/>
                </a:cubicBezTo>
                <a:cubicBezTo>
                  <a:pt x="169" y="40"/>
                  <a:pt x="169" y="38"/>
                  <a:pt x="169" y="36"/>
                </a:cubicBezTo>
                <a:cubicBezTo>
                  <a:pt x="169" y="32"/>
                  <a:pt x="169" y="29"/>
                  <a:pt x="169" y="27"/>
                </a:cubicBezTo>
                <a:close/>
                <a:moveTo>
                  <a:pt x="169" y="27"/>
                </a:moveTo>
                <a:cubicBezTo>
                  <a:pt x="169" y="27"/>
                  <a:pt x="169" y="27"/>
                  <a:pt x="169" y="2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2042795" y="1969559"/>
            <a:ext cx="760095" cy="808355"/>
          </a:xfrm>
          <a:custGeom>
            <a:avLst/>
            <a:gdLst>
              <a:gd name="T0" fmla="*/ 699 w 2617"/>
              <a:gd name="T1" fmla="*/ 1600 h 2781"/>
              <a:gd name="T2" fmla="*/ 0 w 2617"/>
              <a:gd name="T3" fmla="*/ 2273 h 2781"/>
              <a:gd name="T4" fmla="*/ 564 w 2617"/>
              <a:gd name="T5" fmla="*/ 2735 h 2781"/>
              <a:gd name="T6" fmla="*/ 1307 w 2617"/>
              <a:gd name="T7" fmla="*/ 1732 h 2781"/>
              <a:gd name="T8" fmla="*/ 1932 w 2617"/>
              <a:gd name="T9" fmla="*/ 1432 h 2781"/>
              <a:gd name="T10" fmla="*/ 1551 w 2617"/>
              <a:gd name="T11" fmla="*/ 1587 h 2781"/>
              <a:gd name="T12" fmla="*/ 1284 w 2617"/>
              <a:gd name="T13" fmla="*/ 1784 h 2781"/>
              <a:gd name="T14" fmla="*/ 2067 w 2617"/>
              <a:gd name="T15" fmla="*/ 2217 h 2781"/>
              <a:gd name="T16" fmla="*/ 1932 w 2617"/>
              <a:gd name="T17" fmla="*/ 1432 h 2781"/>
              <a:gd name="T18" fmla="*/ 1874 w 2617"/>
              <a:gd name="T19" fmla="*/ 1257 h 2781"/>
              <a:gd name="T20" fmla="*/ 1548 w 2617"/>
              <a:gd name="T21" fmla="*/ 1513 h 2781"/>
              <a:gd name="T22" fmla="*/ 1084 w 2617"/>
              <a:gd name="T23" fmla="*/ 1513 h 2781"/>
              <a:gd name="T24" fmla="*/ 756 w 2617"/>
              <a:gd name="T25" fmla="*/ 1257 h 2781"/>
              <a:gd name="T26" fmla="*/ 617 w 2617"/>
              <a:gd name="T27" fmla="*/ 838 h 2781"/>
              <a:gd name="T28" fmla="*/ 756 w 2617"/>
              <a:gd name="T29" fmla="*/ 419 h 2781"/>
              <a:gd name="T30" fmla="*/ 1084 w 2617"/>
              <a:gd name="T31" fmla="*/ 163 h 2781"/>
              <a:gd name="T32" fmla="*/ 1548 w 2617"/>
              <a:gd name="T33" fmla="*/ 163 h 2781"/>
              <a:gd name="T34" fmla="*/ 1874 w 2617"/>
              <a:gd name="T35" fmla="*/ 419 h 2781"/>
              <a:gd name="T36" fmla="*/ 2014 w 2617"/>
              <a:gd name="T37" fmla="*/ 838 h 2781"/>
              <a:gd name="T38" fmla="*/ 2153 w 2617"/>
              <a:gd name="T39" fmla="*/ 1117 h 2781"/>
              <a:gd name="T40" fmla="*/ 1953 w 2617"/>
              <a:gd name="T41" fmla="*/ 1050 h 2781"/>
              <a:gd name="T42" fmla="*/ 1953 w 2617"/>
              <a:gd name="T43" fmla="*/ 625 h 2781"/>
              <a:gd name="T44" fmla="*/ 1741 w 2617"/>
              <a:gd name="T45" fmla="*/ 306 h 2781"/>
              <a:gd name="T46" fmla="*/ 1316 w 2617"/>
              <a:gd name="T47" fmla="*/ 200 h 2781"/>
              <a:gd name="T48" fmla="*/ 892 w 2617"/>
              <a:gd name="T49" fmla="*/ 306 h 2781"/>
              <a:gd name="T50" fmla="*/ 679 w 2617"/>
              <a:gd name="T51" fmla="*/ 620 h 2781"/>
              <a:gd name="T52" fmla="*/ 679 w 2617"/>
              <a:gd name="T53" fmla="*/ 1050 h 2781"/>
              <a:gd name="T54" fmla="*/ 892 w 2617"/>
              <a:gd name="T55" fmla="*/ 1368 h 2781"/>
              <a:gd name="T56" fmla="*/ 1316 w 2617"/>
              <a:gd name="T57" fmla="*/ 1474 h 2781"/>
              <a:gd name="T58" fmla="*/ 1741 w 2617"/>
              <a:gd name="T59" fmla="*/ 1368 h 2781"/>
              <a:gd name="T60" fmla="*/ 1953 w 2617"/>
              <a:gd name="T61" fmla="*/ 1050 h 2781"/>
              <a:gd name="T62" fmla="*/ 1953 w 2617"/>
              <a:gd name="T63" fmla="*/ 1050 h 2781"/>
              <a:gd name="T64" fmla="*/ 1608 w 2617"/>
              <a:gd name="T65" fmla="*/ 1057 h 2781"/>
              <a:gd name="T66" fmla="*/ 1438 w 2617"/>
              <a:gd name="T67" fmla="*/ 1190 h 2781"/>
              <a:gd name="T68" fmla="*/ 1196 w 2617"/>
              <a:gd name="T69" fmla="*/ 1190 h 2781"/>
              <a:gd name="T70" fmla="*/ 1025 w 2617"/>
              <a:gd name="T71" fmla="*/ 1057 h 2781"/>
              <a:gd name="T72" fmla="*/ 952 w 2617"/>
              <a:gd name="T73" fmla="*/ 838 h 2781"/>
              <a:gd name="T74" fmla="*/ 1025 w 2617"/>
              <a:gd name="T75" fmla="*/ 619 h 2781"/>
              <a:gd name="T76" fmla="*/ 1196 w 2617"/>
              <a:gd name="T77" fmla="*/ 486 h 2781"/>
              <a:gd name="T78" fmla="*/ 1438 w 2617"/>
              <a:gd name="T79" fmla="*/ 486 h 2781"/>
              <a:gd name="T80" fmla="*/ 1608 w 2617"/>
              <a:gd name="T81" fmla="*/ 619 h 2781"/>
              <a:gd name="T82" fmla="*/ 1681 w 2617"/>
              <a:gd name="T83" fmla="*/ 838 h 2781"/>
              <a:gd name="T84" fmla="*/ 1754 w 2617"/>
              <a:gd name="T85" fmla="*/ 984 h 2781"/>
              <a:gd name="T86" fmla="*/ 1754 w 2617"/>
              <a:gd name="T87" fmla="*/ 984 h 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7" h="2781">
                <a:moveTo>
                  <a:pt x="1081" y="1571"/>
                </a:moveTo>
                <a:lnTo>
                  <a:pt x="699" y="1600"/>
                </a:lnTo>
                <a:lnTo>
                  <a:pt x="699" y="1420"/>
                </a:lnTo>
                <a:lnTo>
                  <a:pt x="0" y="2273"/>
                </a:lnTo>
                <a:lnTo>
                  <a:pt x="555" y="2171"/>
                </a:lnTo>
                <a:lnTo>
                  <a:pt x="564" y="2735"/>
                </a:lnTo>
                <a:lnTo>
                  <a:pt x="1355" y="1770"/>
                </a:lnTo>
                <a:lnTo>
                  <a:pt x="1307" y="1732"/>
                </a:lnTo>
                <a:lnTo>
                  <a:pt x="1081" y="1571"/>
                </a:lnTo>
                <a:close/>
                <a:moveTo>
                  <a:pt x="1932" y="1432"/>
                </a:moveTo>
                <a:lnTo>
                  <a:pt x="1932" y="1614"/>
                </a:lnTo>
                <a:lnTo>
                  <a:pt x="1551" y="1587"/>
                </a:lnTo>
                <a:lnTo>
                  <a:pt x="1486" y="1632"/>
                </a:lnTo>
                <a:lnTo>
                  <a:pt x="1284" y="1784"/>
                </a:lnTo>
                <a:lnTo>
                  <a:pt x="2035" y="2781"/>
                </a:lnTo>
                <a:lnTo>
                  <a:pt x="2067" y="2217"/>
                </a:lnTo>
                <a:lnTo>
                  <a:pt x="2617" y="2342"/>
                </a:lnTo>
                <a:lnTo>
                  <a:pt x="1932" y="1432"/>
                </a:lnTo>
                <a:close/>
                <a:moveTo>
                  <a:pt x="2153" y="1117"/>
                </a:moveTo>
                <a:lnTo>
                  <a:pt x="1874" y="1257"/>
                </a:lnTo>
                <a:lnTo>
                  <a:pt x="1874" y="1536"/>
                </a:lnTo>
                <a:lnTo>
                  <a:pt x="1548" y="1513"/>
                </a:lnTo>
                <a:lnTo>
                  <a:pt x="1315" y="1676"/>
                </a:lnTo>
                <a:lnTo>
                  <a:pt x="1084" y="1513"/>
                </a:lnTo>
                <a:lnTo>
                  <a:pt x="756" y="1536"/>
                </a:lnTo>
                <a:lnTo>
                  <a:pt x="756" y="1257"/>
                </a:lnTo>
                <a:lnTo>
                  <a:pt x="477" y="1117"/>
                </a:lnTo>
                <a:lnTo>
                  <a:pt x="617" y="838"/>
                </a:lnTo>
                <a:lnTo>
                  <a:pt x="477" y="553"/>
                </a:lnTo>
                <a:lnTo>
                  <a:pt x="756" y="419"/>
                </a:lnTo>
                <a:lnTo>
                  <a:pt x="756" y="139"/>
                </a:lnTo>
                <a:lnTo>
                  <a:pt x="1084" y="163"/>
                </a:lnTo>
                <a:lnTo>
                  <a:pt x="1315" y="0"/>
                </a:lnTo>
                <a:lnTo>
                  <a:pt x="1548" y="163"/>
                </a:lnTo>
                <a:lnTo>
                  <a:pt x="1874" y="139"/>
                </a:lnTo>
                <a:lnTo>
                  <a:pt x="1874" y="419"/>
                </a:lnTo>
                <a:lnTo>
                  <a:pt x="2153" y="558"/>
                </a:lnTo>
                <a:lnTo>
                  <a:pt x="2014" y="838"/>
                </a:lnTo>
                <a:lnTo>
                  <a:pt x="2153" y="1117"/>
                </a:lnTo>
                <a:lnTo>
                  <a:pt x="2153" y="1117"/>
                </a:lnTo>
                <a:lnTo>
                  <a:pt x="2153" y="1117"/>
                </a:lnTo>
                <a:close/>
                <a:moveTo>
                  <a:pt x="1953" y="1050"/>
                </a:moveTo>
                <a:lnTo>
                  <a:pt x="1847" y="837"/>
                </a:lnTo>
                <a:lnTo>
                  <a:pt x="1953" y="625"/>
                </a:lnTo>
                <a:lnTo>
                  <a:pt x="1741" y="519"/>
                </a:lnTo>
                <a:lnTo>
                  <a:pt x="1741" y="306"/>
                </a:lnTo>
                <a:lnTo>
                  <a:pt x="1492" y="325"/>
                </a:lnTo>
                <a:lnTo>
                  <a:pt x="1316" y="200"/>
                </a:lnTo>
                <a:lnTo>
                  <a:pt x="1140" y="325"/>
                </a:lnTo>
                <a:lnTo>
                  <a:pt x="892" y="306"/>
                </a:lnTo>
                <a:lnTo>
                  <a:pt x="892" y="519"/>
                </a:lnTo>
                <a:lnTo>
                  <a:pt x="679" y="620"/>
                </a:lnTo>
                <a:lnTo>
                  <a:pt x="785" y="837"/>
                </a:lnTo>
                <a:lnTo>
                  <a:pt x="679" y="1050"/>
                </a:lnTo>
                <a:lnTo>
                  <a:pt x="892" y="1156"/>
                </a:lnTo>
                <a:lnTo>
                  <a:pt x="892" y="1368"/>
                </a:lnTo>
                <a:lnTo>
                  <a:pt x="1140" y="1351"/>
                </a:lnTo>
                <a:lnTo>
                  <a:pt x="1316" y="1474"/>
                </a:lnTo>
                <a:lnTo>
                  <a:pt x="1492" y="1351"/>
                </a:lnTo>
                <a:lnTo>
                  <a:pt x="1741" y="1368"/>
                </a:lnTo>
                <a:lnTo>
                  <a:pt x="1741" y="1156"/>
                </a:lnTo>
                <a:lnTo>
                  <a:pt x="1953" y="1050"/>
                </a:lnTo>
                <a:lnTo>
                  <a:pt x="1953" y="1050"/>
                </a:lnTo>
                <a:lnTo>
                  <a:pt x="1953" y="1050"/>
                </a:lnTo>
                <a:close/>
                <a:moveTo>
                  <a:pt x="1754" y="984"/>
                </a:moveTo>
                <a:lnTo>
                  <a:pt x="1608" y="1057"/>
                </a:lnTo>
                <a:lnTo>
                  <a:pt x="1608" y="1203"/>
                </a:lnTo>
                <a:lnTo>
                  <a:pt x="1438" y="1190"/>
                </a:lnTo>
                <a:lnTo>
                  <a:pt x="1316" y="1276"/>
                </a:lnTo>
                <a:lnTo>
                  <a:pt x="1196" y="1190"/>
                </a:lnTo>
                <a:lnTo>
                  <a:pt x="1025" y="1203"/>
                </a:lnTo>
                <a:lnTo>
                  <a:pt x="1025" y="1057"/>
                </a:lnTo>
                <a:lnTo>
                  <a:pt x="879" y="984"/>
                </a:lnTo>
                <a:lnTo>
                  <a:pt x="952" y="838"/>
                </a:lnTo>
                <a:lnTo>
                  <a:pt x="879" y="690"/>
                </a:lnTo>
                <a:lnTo>
                  <a:pt x="1025" y="619"/>
                </a:lnTo>
                <a:lnTo>
                  <a:pt x="1025" y="474"/>
                </a:lnTo>
                <a:lnTo>
                  <a:pt x="1196" y="486"/>
                </a:lnTo>
                <a:lnTo>
                  <a:pt x="1316" y="401"/>
                </a:lnTo>
                <a:lnTo>
                  <a:pt x="1438" y="486"/>
                </a:lnTo>
                <a:lnTo>
                  <a:pt x="1608" y="474"/>
                </a:lnTo>
                <a:lnTo>
                  <a:pt x="1608" y="619"/>
                </a:lnTo>
                <a:lnTo>
                  <a:pt x="1754" y="692"/>
                </a:lnTo>
                <a:lnTo>
                  <a:pt x="1681" y="838"/>
                </a:lnTo>
                <a:lnTo>
                  <a:pt x="1754" y="984"/>
                </a:lnTo>
                <a:lnTo>
                  <a:pt x="1754" y="984"/>
                </a:lnTo>
                <a:close/>
                <a:moveTo>
                  <a:pt x="1754" y="984"/>
                </a:moveTo>
                <a:lnTo>
                  <a:pt x="1754" y="9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Freeform 14"/>
          <p:cNvSpPr>
            <a:spLocks noEditPoints="1"/>
          </p:cNvSpPr>
          <p:nvPr/>
        </p:nvSpPr>
        <p:spPr bwMode="auto">
          <a:xfrm>
            <a:off x="9540875" y="2064173"/>
            <a:ext cx="851535" cy="618491"/>
          </a:xfrm>
          <a:custGeom>
            <a:avLst/>
            <a:gdLst>
              <a:gd name="T0" fmla="*/ 2661 w 2865"/>
              <a:gd name="T1" fmla="*/ 526 h 2076"/>
              <a:gd name="T2" fmla="*/ 2456 w 2865"/>
              <a:gd name="T3" fmla="*/ 731 h 2076"/>
              <a:gd name="T4" fmla="*/ 2536 w 2865"/>
              <a:gd name="T5" fmla="*/ 893 h 2076"/>
              <a:gd name="T6" fmla="*/ 1988 w 2865"/>
              <a:gd name="T7" fmla="*/ 1316 h 2076"/>
              <a:gd name="T8" fmla="*/ 1503 w 2865"/>
              <a:gd name="T9" fmla="*/ 397 h 2076"/>
              <a:gd name="T10" fmla="*/ 1637 w 2865"/>
              <a:gd name="T11" fmla="*/ 205 h 2076"/>
              <a:gd name="T12" fmla="*/ 1433 w 2865"/>
              <a:gd name="T13" fmla="*/ 0 h 2076"/>
              <a:gd name="T14" fmla="*/ 1228 w 2865"/>
              <a:gd name="T15" fmla="*/ 205 h 2076"/>
              <a:gd name="T16" fmla="*/ 1362 w 2865"/>
              <a:gd name="T17" fmla="*/ 397 h 2076"/>
              <a:gd name="T18" fmla="*/ 877 w 2865"/>
              <a:gd name="T19" fmla="*/ 1316 h 2076"/>
              <a:gd name="T20" fmla="*/ 330 w 2865"/>
              <a:gd name="T21" fmla="*/ 893 h 2076"/>
              <a:gd name="T22" fmla="*/ 409 w 2865"/>
              <a:gd name="T23" fmla="*/ 731 h 2076"/>
              <a:gd name="T24" fmla="*/ 205 w 2865"/>
              <a:gd name="T25" fmla="*/ 526 h 2076"/>
              <a:gd name="T26" fmla="*/ 0 w 2865"/>
              <a:gd name="T27" fmla="*/ 731 h 2076"/>
              <a:gd name="T28" fmla="*/ 205 w 2865"/>
              <a:gd name="T29" fmla="*/ 936 h 2076"/>
              <a:gd name="T30" fmla="*/ 258 w 2865"/>
              <a:gd name="T31" fmla="*/ 929 h 2076"/>
              <a:gd name="T32" fmla="*/ 439 w 2865"/>
              <a:gd name="T33" fmla="*/ 1754 h 2076"/>
              <a:gd name="T34" fmla="*/ 1433 w 2865"/>
              <a:gd name="T35" fmla="*/ 2076 h 2076"/>
              <a:gd name="T36" fmla="*/ 2427 w 2865"/>
              <a:gd name="T37" fmla="*/ 1754 h 2076"/>
              <a:gd name="T38" fmla="*/ 2607 w 2865"/>
              <a:gd name="T39" fmla="*/ 929 h 2076"/>
              <a:gd name="T40" fmla="*/ 2661 w 2865"/>
              <a:gd name="T41" fmla="*/ 936 h 2076"/>
              <a:gd name="T42" fmla="*/ 2865 w 2865"/>
              <a:gd name="T43" fmla="*/ 731 h 2076"/>
              <a:gd name="T44" fmla="*/ 2661 w 2865"/>
              <a:gd name="T45" fmla="*/ 526 h 2076"/>
              <a:gd name="T46" fmla="*/ 2661 w 2865"/>
              <a:gd name="T47" fmla="*/ 526 h 2076"/>
              <a:gd name="T48" fmla="*/ 2661 w 2865"/>
              <a:gd name="T49" fmla="*/ 526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5" h="2076">
                <a:moveTo>
                  <a:pt x="2661" y="526"/>
                </a:moveTo>
                <a:cubicBezTo>
                  <a:pt x="2548" y="526"/>
                  <a:pt x="2456" y="618"/>
                  <a:pt x="2456" y="731"/>
                </a:cubicBezTo>
                <a:cubicBezTo>
                  <a:pt x="2456" y="797"/>
                  <a:pt x="2487" y="855"/>
                  <a:pt x="2536" y="893"/>
                </a:cubicBezTo>
                <a:cubicBezTo>
                  <a:pt x="1988" y="1316"/>
                  <a:pt x="1988" y="1316"/>
                  <a:pt x="1988" y="1316"/>
                </a:cubicBezTo>
                <a:cubicBezTo>
                  <a:pt x="1503" y="397"/>
                  <a:pt x="1503" y="397"/>
                  <a:pt x="1503" y="397"/>
                </a:cubicBezTo>
                <a:cubicBezTo>
                  <a:pt x="1582" y="368"/>
                  <a:pt x="1637" y="293"/>
                  <a:pt x="1637" y="205"/>
                </a:cubicBezTo>
                <a:cubicBezTo>
                  <a:pt x="1637" y="92"/>
                  <a:pt x="1546" y="0"/>
                  <a:pt x="1433" y="0"/>
                </a:cubicBezTo>
                <a:cubicBezTo>
                  <a:pt x="1320" y="0"/>
                  <a:pt x="1228" y="92"/>
                  <a:pt x="1228" y="205"/>
                </a:cubicBezTo>
                <a:cubicBezTo>
                  <a:pt x="1228" y="293"/>
                  <a:pt x="1284" y="368"/>
                  <a:pt x="1362" y="397"/>
                </a:cubicBezTo>
                <a:cubicBezTo>
                  <a:pt x="877" y="1316"/>
                  <a:pt x="877" y="1316"/>
                  <a:pt x="877" y="1316"/>
                </a:cubicBezTo>
                <a:cubicBezTo>
                  <a:pt x="330" y="893"/>
                  <a:pt x="330" y="893"/>
                  <a:pt x="330" y="893"/>
                </a:cubicBezTo>
                <a:cubicBezTo>
                  <a:pt x="378" y="855"/>
                  <a:pt x="409" y="797"/>
                  <a:pt x="409" y="731"/>
                </a:cubicBezTo>
                <a:cubicBezTo>
                  <a:pt x="409" y="618"/>
                  <a:pt x="318" y="526"/>
                  <a:pt x="205" y="526"/>
                </a:cubicBezTo>
                <a:cubicBezTo>
                  <a:pt x="92" y="526"/>
                  <a:pt x="0" y="618"/>
                  <a:pt x="0" y="731"/>
                </a:cubicBezTo>
                <a:cubicBezTo>
                  <a:pt x="0" y="844"/>
                  <a:pt x="92" y="936"/>
                  <a:pt x="205" y="936"/>
                </a:cubicBezTo>
                <a:cubicBezTo>
                  <a:pt x="223" y="936"/>
                  <a:pt x="241" y="933"/>
                  <a:pt x="258" y="929"/>
                </a:cubicBezTo>
                <a:cubicBezTo>
                  <a:pt x="439" y="1754"/>
                  <a:pt x="439" y="1754"/>
                  <a:pt x="439" y="1754"/>
                </a:cubicBezTo>
                <a:cubicBezTo>
                  <a:pt x="439" y="1932"/>
                  <a:pt x="884" y="2076"/>
                  <a:pt x="1433" y="2076"/>
                </a:cubicBezTo>
                <a:cubicBezTo>
                  <a:pt x="1982" y="2076"/>
                  <a:pt x="2427" y="1932"/>
                  <a:pt x="2427" y="1754"/>
                </a:cubicBezTo>
                <a:cubicBezTo>
                  <a:pt x="2607" y="929"/>
                  <a:pt x="2607" y="929"/>
                  <a:pt x="2607" y="929"/>
                </a:cubicBezTo>
                <a:cubicBezTo>
                  <a:pt x="2624" y="933"/>
                  <a:pt x="2642" y="936"/>
                  <a:pt x="2661" y="936"/>
                </a:cubicBezTo>
                <a:cubicBezTo>
                  <a:pt x="2774" y="936"/>
                  <a:pt x="2865" y="844"/>
                  <a:pt x="2865" y="731"/>
                </a:cubicBezTo>
                <a:cubicBezTo>
                  <a:pt x="2865" y="618"/>
                  <a:pt x="2774" y="526"/>
                  <a:pt x="2661" y="526"/>
                </a:cubicBezTo>
                <a:close/>
                <a:moveTo>
                  <a:pt x="2661" y="526"/>
                </a:moveTo>
                <a:cubicBezTo>
                  <a:pt x="2661" y="526"/>
                  <a:pt x="2661" y="526"/>
                  <a:pt x="2661" y="5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223"/>
          <p:cNvGrpSpPr/>
          <p:nvPr/>
        </p:nvGrpSpPr>
        <p:grpSpPr>
          <a:xfrm>
            <a:off x="4676140" y="905299"/>
            <a:ext cx="2789239" cy="4489451"/>
            <a:chOff x="3566" y="1622"/>
            <a:chExt cx="5200" cy="8368"/>
          </a:xfrm>
        </p:grpSpPr>
        <p:grpSp>
          <p:nvGrpSpPr>
            <p:cNvPr id="7170" name="组合 208"/>
            <p:cNvGrpSpPr/>
            <p:nvPr/>
          </p:nvGrpSpPr>
          <p:grpSpPr>
            <a:xfrm>
              <a:off x="6058" y="6639"/>
              <a:ext cx="290" cy="1015"/>
              <a:chOff x="2752726" y="4344988"/>
              <a:chExt cx="184150" cy="644525"/>
            </a:xfrm>
          </p:grpSpPr>
          <p:sp>
            <p:nvSpPr>
              <p:cNvPr id="7171" name="Freeform 101"/>
              <p:cNvSpPr/>
              <p:nvPr/>
            </p:nvSpPr>
            <p:spPr>
              <a:xfrm>
                <a:off x="2762251" y="4427538"/>
                <a:ext cx="174625" cy="519113"/>
              </a:xfrm>
              <a:custGeom>
                <a:avLst/>
                <a:gdLst/>
                <a:ahLst/>
                <a:cxnLst>
                  <a:cxn ang="0">
                    <a:pos x="53975" y="423862"/>
                  </a:cxn>
                  <a:cxn ang="0">
                    <a:pos x="106362" y="519113"/>
                  </a:cxn>
                  <a:cxn ang="0">
                    <a:pos x="150812" y="512762"/>
                  </a:cxn>
                  <a:cxn ang="0">
                    <a:pos x="174625" y="406400"/>
                  </a:cxn>
                  <a:cxn ang="0">
                    <a:pos x="120650" y="0"/>
                  </a:cxn>
                  <a:cxn ang="0">
                    <a:pos x="0" y="15875"/>
                  </a:cxn>
                  <a:cxn ang="0">
                    <a:pos x="53975" y="423862"/>
                  </a:cxn>
                </a:cxnLst>
                <a:rect l="0" t="0" r="0" b="0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2" name="Freeform 102"/>
              <p:cNvSpPr/>
              <p:nvPr/>
            </p:nvSpPr>
            <p:spPr>
              <a:xfrm>
                <a:off x="2754313" y="4344988"/>
                <a:ext cx="128588" cy="146050"/>
              </a:xfrm>
              <a:custGeom>
                <a:avLst/>
                <a:gdLst/>
                <a:ahLst/>
                <a:cxnLst>
                  <a:cxn ang="0">
                    <a:pos x="7937" y="92075"/>
                  </a:cxn>
                  <a:cxn ang="0">
                    <a:pos x="7937" y="92075"/>
                  </a:cxn>
                  <a:cxn ang="0">
                    <a:pos x="11112" y="104775"/>
                  </a:cxn>
                  <a:cxn ang="0">
                    <a:pos x="15875" y="115887"/>
                  </a:cxn>
                  <a:cxn ang="0">
                    <a:pos x="23812" y="123825"/>
                  </a:cxn>
                  <a:cxn ang="0">
                    <a:pos x="31750" y="133350"/>
                  </a:cxn>
                  <a:cxn ang="0">
                    <a:pos x="41275" y="139700"/>
                  </a:cxn>
                  <a:cxn ang="0">
                    <a:pos x="52387" y="142875"/>
                  </a:cxn>
                  <a:cxn ang="0">
                    <a:pos x="61912" y="146050"/>
                  </a:cxn>
                  <a:cxn ang="0">
                    <a:pos x="74612" y="142875"/>
                  </a:cxn>
                  <a:cxn ang="0">
                    <a:pos x="77787" y="142875"/>
                  </a:cxn>
                  <a:cxn ang="0">
                    <a:pos x="77787" y="142875"/>
                  </a:cxn>
                  <a:cxn ang="0">
                    <a:pos x="88900" y="141287"/>
                  </a:cxn>
                  <a:cxn ang="0">
                    <a:pos x="98425" y="136525"/>
                  </a:cxn>
                  <a:cxn ang="0">
                    <a:pos x="109537" y="128587"/>
                  </a:cxn>
                  <a:cxn ang="0">
                    <a:pos x="115887" y="122237"/>
                  </a:cxn>
                  <a:cxn ang="0">
                    <a:pos x="122237" y="111125"/>
                  </a:cxn>
                  <a:cxn ang="0">
                    <a:pos x="127000" y="100012"/>
                  </a:cxn>
                  <a:cxn ang="0">
                    <a:pos x="128588" y="88900"/>
                  </a:cxn>
                  <a:cxn ang="0">
                    <a:pos x="128588" y="76200"/>
                  </a:cxn>
                  <a:cxn ang="0">
                    <a:pos x="120650" y="20637"/>
                  </a:cxn>
                  <a:cxn ang="0">
                    <a:pos x="120650" y="20637"/>
                  </a:cxn>
                  <a:cxn ang="0">
                    <a:pos x="119062" y="12700"/>
                  </a:cxn>
                  <a:cxn ang="0">
                    <a:pos x="114300" y="3175"/>
                  </a:cxn>
                  <a:cxn ang="0">
                    <a:pos x="107950" y="1587"/>
                  </a:cxn>
                  <a:cxn ang="0">
                    <a:pos x="101600" y="0"/>
                  </a:cxn>
                  <a:cxn ang="0">
                    <a:pos x="80962" y="0"/>
                  </a:cxn>
                  <a:cxn ang="0">
                    <a:pos x="58737" y="3175"/>
                  </a:cxn>
                  <a:cxn ang="0">
                    <a:pos x="55562" y="3175"/>
                  </a:cxn>
                  <a:cxn ang="0">
                    <a:pos x="55562" y="3175"/>
                  </a:cxn>
                  <a:cxn ang="0">
                    <a:pos x="34925" y="6350"/>
                  </a:cxn>
                  <a:cxn ang="0">
                    <a:pos x="15875" y="9525"/>
                  </a:cxn>
                  <a:cxn ang="0">
                    <a:pos x="7937" y="14287"/>
                  </a:cxn>
                  <a:cxn ang="0">
                    <a:pos x="4762" y="19050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7937" y="92075"/>
                  </a:cxn>
                </a:cxnLst>
                <a:rect l="0" t="0" r="0" b="0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3" name="Freeform 103"/>
              <p:cNvSpPr/>
              <p:nvPr/>
            </p:nvSpPr>
            <p:spPr>
              <a:xfrm>
                <a:off x="2752726" y="4394200"/>
                <a:ext cx="149225" cy="142875"/>
              </a:xfrm>
              <a:custGeom>
                <a:avLst/>
                <a:gdLst/>
                <a:ahLst/>
                <a:cxnLst>
                  <a:cxn ang="0">
                    <a:pos x="17462" y="142875"/>
                  </a:cxn>
                  <a:cxn ang="0">
                    <a:pos x="149225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2875"/>
                  </a:cxn>
                </a:cxnLst>
                <a:rect l="0" t="0" r="0" b="0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4" name="Freeform 104"/>
              <p:cNvSpPr/>
              <p:nvPr/>
            </p:nvSpPr>
            <p:spPr>
              <a:xfrm>
                <a:off x="2868613" y="4933950"/>
                <a:ext cx="44450" cy="55563"/>
              </a:xfrm>
              <a:custGeom>
                <a:avLst/>
                <a:gdLst/>
                <a:ahLst/>
                <a:cxnLst>
                  <a:cxn ang="0">
                    <a:pos x="44450" y="3175"/>
                  </a:cxn>
                  <a:cxn ang="0">
                    <a:pos x="44450" y="3175"/>
                  </a:cxn>
                  <a:cxn ang="0">
                    <a:pos x="42862" y="22225"/>
                  </a:cxn>
                  <a:cxn ang="0">
                    <a:pos x="33337" y="49212"/>
                  </a:cxn>
                  <a:cxn ang="0">
                    <a:pos x="33337" y="49212"/>
                  </a:cxn>
                  <a:cxn ang="0">
                    <a:pos x="31750" y="55563"/>
                  </a:cxn>
                  <a:cxn ang="0">
                    <a:pos x="30162" y="55563"/>
                  </a:cxn>
                  <a:cxn ang="0">
                    <a:pos x="25400" y="55563"/>
                  </a:cxn>
                  <a:cxn ang="0">
                    <a:pos x="20637" y="50800"/>
                  </a:cxn>
                  <a:cxn ang="0">
                    <a:pos x="17462" y="42862"/>
                  </a:cxn>
                  <a:cxn ang="0">
                    <a:pos x="0" y="12700"/>
                  </a:cxn>
                  <a:cxn ang="0">
                    <a:pos x="0" y="12700"/>
                  </a:cxn>
                  <a:cxn ang="0">
                    <a:pos x="4762" y="7937"/>
                  </a:cxn>
                  <a:cxn ang="0">
                    <a:pos x="12700" y="3175"/>
                  </a:cxn>
                  <a:cxn ang="0">
                    <a:pos x="19050" y="1587"/>
                  </a:cxn>
                  <a:cxn ang="0">
                    <a:pos x="25400" y="0"/>
                  </a:cxn>
                  <a:cxn ang="0">
                    <a:pos x="36512" y="0"/>
                  </a:cxn>
                  <a:cxn ang="0">
                    <a:pos x="44450" y="3175"/>
                  </a:cxn>
                  <a:cxn ang="0">
                    <a:pos x="44450" y="3175"/>
                  </a:cxn>
                </a:cxnLst>
                <a:rect l="0" t="0" r="0" b="0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75" name="组合 215"/>
            <p:cNvGrpSpPr/>
            <p:nvPr/>
          </p:nvGrpSpPr>
          <p:grpSpPr>
            <a:xfrm>
              <a:off x="5098" y="7562"/>
              <a:ext cx="2227" cy="2427"/>
              <a:chOff x="2143126" y="4930775"/>
              <a:chExt cx="1414463" cy="1541463"/>
            </a:xfrm>
          </p:grpSpPr>
          <p:sp>
            <p:nvSpPr>
              <p:cNvPr id="7176" name="Freeform 5"/>
              <p:cNvSpPr/>
              <p:nvPr/>
            </p:nvSpPr>
            <p:spPr>
              <a:xfrm>
                <a:off x="2143126" y="5083175"/>
                <a:ext cx="1414463" cy="1257300"/>
              </a:xfrm>
              <a:custGeom>
                <a:avLst/>
                <a:gdLst/>
                <a:ahLst/>
                <a:cxnLst>
                  <a:cxn ang="0">
                    <a:pos x="530225" y="1254125"/>
                  </a:cxn>
                  <a:cxn ang="0">
                    <a:pos x="361950" y="1230312"/>
                  </a:cxn>
                  <a:cxn ang="0">
                    <a:pos x="336550" y="1212850"/>
                  </a:cxn>
                  <a:cxn ang="0">
                    <a:pos x="301625" y="1165225"/>
                  </a:cxn>
                  <a:cxn ang="0">
                    <a:pos x="174625" y="1084262"/>
                  </a:cxn>
                  <a:cxn ang="0">
                    <a:pos x="103187" y="1001712"/>
                  </a:cxn>
                  <a:cxn ang="0">
                    <a:pos x="88900" y="947737"/>
                  </a:cxn>
                  <a:cxn ang="0">
                    <a:pos x="96837" y="889000"/>
                  </a:cxn>
                  <a:cxn ang="0">
                    <a:pos x="71437" y="865187"/>
                  </a:cxn>
                  <a:cxn ang="0">
                    <a:pos x="41275" y="838200"/>
                  </a:cxn>
                  <a:cxn ang="0">
                    <a:pos x="76200" y="814387"/>
                  </a:cxn>
                  <a:cxn ang="0">
                    <a:pos x="96837" y="795337"/>
                  </a:cxn>
                  <a:cxn ang="0">
                    <a:pos x="88900" y="738187"/>
                  </a:cxn>
                  <a:cxn ang="0">
                    <a:pos x="103187" y="701675"/>
                  </a:cxn>
                  <a:cxn ang="0">
                    <a:pos x="76200" y="690562"/>
                  </a:cxn>
                  <a:cxn ang="0">
                    <a:pos x="36512" y="674687"/>
                  </a:cxn>
                  <a:cxn ang="0">
                    <a:pos x="53975" y="642937"/>
                  </a:cxn>
                  <a:cxn ang="0">
                    <a:pos x="88900" y="623887"/>
                  </a:cxn>
                  <a:cxn ang="0">
                    <a:pos x="87312" y="579437"/>
                  </a:cxn>
                  <a:cxn ang="0">
                    <a:pos x="88900" y="544512"/>
                  </a:cxn>
                  <a:cxn ang="0">
                    <a:pos x="84137" y="508000"/>
                  </a:cxn>
                  <a:cxn ang="0">
                    <a:pos x="50800" y="492125"/>
                  </a:cxn>
                  <a:cxn ang="0">
                    <a:pos x="57150" y="461962"/>
                  </a:cxn>
                  <a:cxn ang="0">
                    <a:pos x="95250" y="446087"/>
                  </a:cxn>
                  <a:cxn ang="0">
                    <a:pos x="101600" y="415925"/>
                  </a:cxn>
                  <a:cxn ang="0">
                    <a:pos x="96837" y="388937"/>
                  </a:cxn>
                  <a:cxn ang="0">
                    <a:pos x="112712" y="346075"/>
                  </a:cxn>
                  <a:cxn ang="0">
                    <a:pos x="93662" y="339725"/>
                  </a:cxn>
                  <a:cxn ang="0">
                    <a:pos x="53975" y="322262"/>
                  </a:cxn>
                  <a:cxn ang="0">
                    <a:pos x="0" y="0"/>
                  </a:cxn>
                  <a:cxn ang="0">
                    <a:pos x="1385887" y="233362"/>
                  </a:cxn>
                  <a:cxn ang="0">
                    <a:pos x="1355725" y="260350"/>
                  </a:cxn>
                  <a:cxn ang="0">
                    <a:pos x="1325562" y="266700"/>
                  </a:cxn>
                  <a:cxn ang="0">
                    <a:pos x="1320800" y="285750"/>
                  </a:cxn>
                  <a:cxn ang="0">
                    <a:pos x="1331912" y="325437"/>
                  </a:cxn>
                  <a:cxn ang="0">
                    <a:pos x="1320800" y="361950"/>
                  </a:cxn>
                  <a:cxn ang="0">
                    <a:pos x="1346200" y="376237"/>
                  </a:cxn>
                  <a:cxn ang="0">
                    <a:pos x="1382712" y="403225"/>
                  </a:cxn>
                  <a:cxn ang="0">
                    <a:pos x="1355725" y="430212"/>
                  </a:cxn>
                  <a:cxn ang="0">
                    <a:pos x="1335087" y="446087"/>
                  </a:cxn>
                  <a:cxn ang="0">
                    <a:pos x="1341437" y="492125"/>
                  </a:cxn>
                  <a:cxn ang="0">
                    <a:pos x="1335087" y="533400"/>
                  </a:cxn>
                  <a:cxn ang="0">
                    <a:pos x="1358900" y="563562"/>
                  </a:cxn>
                  <a:cxn ang="0">
                    <a:pos x="1392237" y="585787"/>
                  </a:cxn>
                  <a:cxn ang="0">
                    <a:pos x="1370012" y="612775"/>
                  </a:cxn>
                  <a:cxn ang="0">
                    <a:pos x="1327150" y="619125"/>
                  </a:cxn>
                  <a:cxn ang="0">
                    <a:pos x="1338262" y="652462"/>
                  </a:cxn>
                  <a:cxn ang="0">
                    <a:pos x="1335087" y="690562"/>
                  </a:cxn>
                  <a:cxn ang="0">
                    <a:pos x="1339850" y="735012"/>
                  </a:cxn>
                  <a:cxn ang="0">
                    <a:pos x="1376362" y="752475"/>
                  </a:cxn>
                  <a:cxn ang="0">
                    <a:pos x="1381125" y="777875"/>
                  </a:cxn>
                  <a:cxn ang="0">
                    <a:pos x="1341437" y="798512"/>
                  </a:cxn>
                  <a:cxn ang="0">
                    <a:pos x="1335087" y="849312"/>
                  </a:cxn>
                  <a:cxn ang="0">
                    <a:pos x="1339850" y="879475"/>
                  </a:cxn>
                  <a:cxn ang="0">
                    <a:pos x="1362075" y="908050"/>
                  </a:cxn>
                  <a:cxn ang="0">
                    <a:pos x="1358900" y="944562"/>
                  </a:cxn>
                  <a:cxn ang="0">
                    <a:pos x="1301750" y="1036637"/>
                  </a:cxn>
                  <a:cxn ang="0">
                    <a:pos x="1231900" y="1103312"/>
                  </a:cxn>
                  <a:cxn ang="0">
                    <a:pos x="1128712" y="1177925"/>
                  </a:cxn>
                  <a:cxn ang="0">
                    <a:pos x="1103312" y="1212850"/>
                  </a:cxn>
                  <a:cxn ang="0">
                    <a:pos x="1071562" y="1230312"/>
                  </a:cxn>
                  <a:cxn ang="0">
                    <a:pos x="869950" y="1254125"/>
                  </a:cxn>
                </a:cxnLst>
                <a:rect l="0" t="0" r="0" b="0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7" name="Freeform 6"/>
              <p:cNvSpPr/>
              <p:nvPr/>
            </p:nvSpPr>
            <p:spPr>
              <a:xfrm>
                <a:off x="2446338" y="5083175"/>
                <a:ext cx="400050" cy="1257300"/>
              </a:xfrm>
              <a:custGeom>
                <a:avLst/>
                <a:gdLst/>
                <a:ahLst/>
                <a:cxnLst>
                  <a:cxn ang="0">
                    <a:pos x="146050" y="1254125"/>
                  </a:cxn>
                  <a:cxn ang="0">
                    <a:pos x="93662" y="1225550"/>
                  </a:cxn>
                  <a:cxn ang="0">
                    <a:pos x="87312" y="1189037"/>
                  </a:cxn>
                  <a:cxn ang="0">
                    <a:pos x="52387" y="1103312"/>
                  </a:cxn>
                  <a:cxn ang="0">
                    <a:pos x="22225" y="982662"/>
                  </a:cxn>
                  <a:cxn ang="0">
                    <a:pos x="22225" y="898525"/>
                  </a:cxn>
                  <a:cxn ang="0">
                    <a:pos x="15875" y="865187"/>
                  </a:cxn>
                  <a:cxn ang="0">
                    <a:pos x="15875" y="814387"/>
                  </a:cxn>
                  <a:cxn ang="0">
                    <a:pos x="22225" y="787400"/>
                  </a:cxn>
                  <a:cxn ang="0">
                    <a:pos x="22225" y="714375"/>
                  </a:cxn>
                  <a:cxn ang="0">
                    <a:pos x="20637" y="690562"/>
                  </a:cxn>
                  <a:cxn ang="0">
                    <a:pos x="6350" y="682625"/>
                  </a:cxn>
                  <a:cxn ang="0">
                    <a:pos x="9525" y="642937"/>
                  </a:cxn>
                  <a:cxn ang="0">
                    <a:pos x="20637" y="623887"/>
                  </a:cxn>
                  <a:cxn ang="0">
                    <a:pos x="20637" y="527050"/>
                  </a:cxn>
                  <a:cxn ang="0">
                    <a:pos x="15875" y="503237"/>
                  </a:cxn>
                  <a:cxn ang="0">
                    <a:pos x="9525" y="461962"/>
                  </a:cxn>
                  <a:cxn ang="0">
                    <a:pos x="22225" y="446087"/>
                  </a:cxn>
                  <a:cxn ang="0">
                    <a:pos x="22225" y="398462"/>
                  </a:cxn>
                  <a:cxn ang="0">
                    <a:pos x="26987" y="342900"/>
                  </a:cxn>
                  <a:cxn ang="0">
                    <a:pos x="11112" y="328612"/>
                  </a:cxn>
                  <a:cxn ang="0">
                    <a:pos x="6350" y="276225"/>
                  </a:cxn>
                  <a:cxn ang="0">
                    <a:pos x="11112" y="211137"/>
                  </a:cxn>
                  <a:cxn ang="0">
                    <a:pos x="11112" y="103187"/>
                  </a:cxn>
                  <a:cxn ang="0">
                    <a:pos x="400050" y="0"/>
                  </a:cxn>
                  <a:cxn ang="0">
                    <a:pos x="396875" y="53975"/>
                  </a:cxn>
                  <a:cxn ang="0">
                    <a:pos x="387350" y="138112"/>
                  </a:cxn>
                  <a:cxn ang="0">
                    <a:pos x="392112" y="222250"/>
                  </a:cxn>
                  <a:cxn ang="0">
                    <a:pos x="381000" y="265112"/>
                  </a:cxn>
                  <a:cxn ang="0">
                    <a:pos x="373062" y="273050"/>
                  </a:cxn>
                  <a:cxn ang="0">
                    <a:pos x="376237" y="325437"/>
                  </a:cxn>
                  <a:cxn ang="0">
                    <a:pos x="381000" y="376237"/>
                  </a:cxn>
                  <a:cxn ang="0">
                    <a:pos x="392112" y="403225"/>
                  </a:cxn>
                  <a:cxn ang="0">
                    <a:pos x="382587" y="430212"/>
                  </a:cxn>
                  <a:cxn ang="0">
                    <a:pos x="379412" y="492125"/>
                  </a:cxn>
                  <a:cxn ang="0">
                    <a:pos x="381000" y="557212"/>
                  </a:cxn>
                  <a:cxn ang="0">
                    <a:pos x="392112" y="576262"/>
                  </a:cxn>
                  <a:cxn ang="0">
                    <a:pos x="387350" y="612775"/>
                  </a:cxn>
                  <a:cxn ang="0">
                    <a:pos x="374650" y="619125"/>
                  </a:cxn>
                  <a:cxn ang="0">
                    <a:pos x="379412" y="665162"/>
                  </a:cxn>
                  <a:cxn ang="0">
                    <a:pos x="376237" y="728662"/>
                  </a:cxn>
                  <a:cxn ang="0">
                    <a:pos x="388937" y="752475"/>
                  </a:cxn>
                  <a:cxn ang="0">
                    <a:pos x="382587" y="792162"/>
                  </a:cxn>
                  <a:cxn ang="0">
                    <a:pos x="376237" y="849312"/>
                  </a:cxn>
                  <a:cxn ang="0">
                    <a:pos x="382587" y="895350"/>
                  </a:cxn>
                  <a:cxn ang="0">
                    <a:pos x="381000" y="968375"/>
                  </a:cxn>
                  <a:cxn ang="0">
                    <a:pos x="349250" y="1103312"/>
                  </a:cxn>
                  <a:cxn ang="0">
                    <a:pos x="312737" y="1200150"/>
                  </a:cxn>
                  <a:cxn ang="0">
                    <a:pos x="306387" y="1225550"/>
                  </a:cxn>
                  <a:cxn ang="0">
                    <a:pos x="263525" y="1249362"/>
                  </a:cxn>
                  <a:cxn ang="0">
                    <a:pos x="192087" y="1257300"/>
                  </a:cxn>
                </a:cxnLst>
                <a:rect l="0" t="0" r="0" b="0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8" name="Freeform 7"/>
              <p:cNvSpPr/>
              <p:nvPr/>
            </p:nvSpPr>
            <p:spPr>
              <a:xfrm>
                <a:off x="2700338" y="6330950"/>
                <a:ext cx="322263" cy="141288"/>
              </a:xfrm>
              <a:custGeom>
                <a:avLst/>
                <a:gdLst/>
                <a:ahLst/>
                <a:cxnLst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93675" y="1587"/>
                  </a:cxn>
                  <a:cxn ang="0">
                    <a:pos x="223837" y="6350"/>
                  </a:cxn>
                  <a:cxn ang="0">
                    <a:pos x="252412" y="12700"/>
                  </a:cxn>
                  <a:cxn ang="0">
                    <a:pos x="276225" y="20637"/>
                  </a:cxn>
                  <a:cxn ang="0">
                    <a:pos x="295275" y="31750"/>
                  </a:cxn>
                  <a:cxn ang="0">
                    <a:pos x="309562" y="42862"/>
                  </a:cxn>
                  <a:cxn ang="0">
                    <a:pos x="315912" y="49212"/>
                  </a:cxn>
                  <a:cxn ang="0">
                    <a:pos x="320675" y="57150"/>
                  </a:cxn>
                  <a:cxn ang="0">
                    <a:pos x="322263" y="63500"/>
                  </a:cxn>
                  <a:cxn ang="0">
                    <a:pos x="322263" y="69850"/>
                  </a:cxn>
                  <a:cxn ang="0">
                    <a:pos x="322263" y="69850"/>
                  </a:cxn>
                  <a:cxn ang="0">
                    <a:pos x="322263" y="79375"/>
                  </a:cxn>
                  <a:cxn ang="0">
                    <a:pos x="320675" y="85725"/>
                  </a:cxn>
                  <a:cxn ang="0">
                    <a:pos x="315912" y="92075"/>
                  </a:cxn>
                  <a:cxn ang="0">
                    <a:pos x="309562" y="98425"/>
                  </a:cxn>
                  <a:cxn ang="0">
                    <a:pos x="295275" y="111125"/>
                  </a:cxn>
                  <a:cxn ang="0">
                    <a:pos x="276225" y="122237"/>
                  </a:cxn>
                  <a:cxn ang="0">
                    <a:pos x="252412" y="130175"/>
                  </a:cxn>
                  <a:cxn ang="0">
                    <a:pos x="223837" y="136525"/>
                  </a:cxn>
                  <a:cxn ang="0">
                    <a:pos x="193675" y="141288"/>
                  </a:cxn>
                  <a:cxn ang="0">
                    <a:pos x="161925" y="141288"/>
                  </a:cxn>
                  <a:cxn ang="0">
                    <a:pos x="161925" y="141288"/>
                  </a:cxn>
                  <a:cxn ang="0">
                    <a:pos x="128587" y="141288"/>
                  </a:cxn>
                  <a:cxn ang="0">
                    <a:pos x="98425" y="136525"/>
                  </a:cxn>
                  <a:cxn ang="0">
                    <a:pos x="71437" y="130175"/>
                  </a:cxn>
                  <a:cxn ang="0">
                    <a:pos x="47625" y="122237"/>
                  </a:cxn>
                  <a:cxn ang="0">
                    <a:pos x="28575" y="111125"/>
                  </a:cxn>
                  <a:cxn ang="0">
                    <a:pos x="12700" y="98425"/>
                  </a:cxn>
                  <a:cxn ang="0">
                    <a:pos x="6350" y="92075"/>
                  </a:cxn>
                  <a:cxn ang="0">
                    <a:pos x="3175" y="85725"/>
                  </a:cxn>
                  <a:cxn ang="0">
                    <a:pos x="0" y="79375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63500"/>
                  </a:cxn>
                  <a:cxn ang="0">
                    <a:pos x="3175" y="57150"/>
                  </a:cxn>
                  <a:cxn ang="0">
                    <a:pos x="6350" y="49212"/>
                  </a:cxn>
                  <a:cxn ang="0">
                    <a:pos x="12700" y="42862"/>
                  </a:cxn>
                  <a:cxn ang="0">
                    <a:pos x="28575" y="31750"/>
                  </a:cxn>
                  <a:cxn ang="0">
                    <a:pos x="47625" y="20637"/>
                  </a:cxn>
                  <a:cxn ang="0">
                    <a:pos x="71437" y="12700"/>
                  </a:cxn>
                  <a:cxn ang="0">
                    <a:pos x="98425" y="6350"/>
                  </a:cxn>
                  <a:cxn ang="0">
                    <a:pos x="128587" y="1587"/>
                  </a:cxn>
                  <a:cxn ang="0">
                    <a:pos x="161925" y="0"/>
                  </a:cxn>
                  <a:cxn ang="0">
                    <a:pos x="161925" y="0"/>
                  </a:cxn>
                </a:cxnLst>
                <a:rect l="0" t="0" r="0" b="0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9" name="Freeform 8"/>
              <p:cNvSpPr/>
              <p:nvPr/>
            </p:nvSpPr>
            <p:spPr>
              <a:xfrm>
                <a:off x="2579688" y="6265863"/>
                <a:ext cx="563563" cy="157163"/>
              </a:xfrm>
              <a:custGeom>
                <a:avLst/>
                <a:gdLst/>
                <a:ahLst/>
                <a:cxnLst>
                  <a:cxn ang="0">
                    <a:pos x="282575" y="0"/>
                  </a:cxn>
                  <a:cxn ang="0">
                    <a:pos x="282575" y="0"/>
                  </a:cxn>
                  <a:cxn ang="0">
                    <a:pos x="338137" y="1587"/>
                  </a:cxn>
                  <a:cxn ang="0">
                    <a:pos x="392112" y="6350"/>
                  </a:cxn>
                  <a:cxn ang="0">
                    <a:pos x="439737" y="12700"/>
                  </a:cxn>
                  <a:cxn ang="0">
                    <a:pos x="479425" y="23812"/>
                  </a:cxn>
                  <a:cxn ang="0">
                    <a:pos x="514350" y="34925"/>
                  </a:cxn>
                  <a:cxn ang="0">
                    <a:pos x="528637" y="41275"/>
                  </a:cxn>
                  <a:cxn ang="0">
                    <a:pos x="539750" y="47625"/>
                  </a:cxn>
                  <a:cxn ang="0">
                    <a:pos x="550862" y="53975"/>
                  </a:cxn>
                  <a:cxn ang="0">
                    <a:pos x="557212" y="61912"/>
                  </a:cxn>
                  <a:cxn ang="0">
                    <a:pos x="561975" y="71437"/>
                  </a:cxn>
                  <a:cxn ang="0">
                    <a:pos x="563563" y="77787"/>
                  </a:cxn>
                  <a:cxn ang="0">
                    <a:pos x="563563" y="77787"/>
                  </a:cxn>
                  <a:cxn ang="0">
                    <a:pos x="561975" y="85725"/>
                  </a:cxn>
                  <a:cxn ang="0">
                    <a:pos x="557212" y="95250"/>
                  </a:cxn>
                  <a:cxn ang="0">
                    <a:pos x="550862" y="101600"/>
                  </a:cxn>
                  <a:cxn ang="0">
                    <a:pos x="539750" y="107950"/>
                  </a:cxn>
                  <a:cxn ang="0">
                    <a:pos x="528637" y="115887"/>
                  </a:cxn>
                  <a:cxn ang="0">
                    <a:pos x="514350" y="122237"/>
                  </a:cxn>
                  <a:cxn ang="0">
                    <a:pos x="479425" y="133350"/>
                  </a:cxn>
                  <a:cxn ang="0">
                    <a:pos x="439737" y="141287"/>
                  </a:cxn>
                  <a:cxn ang="0">
                    <a:pos x="392112" y="150812"/>
                  </a:cxn>
                  <a:cxn ang="0">
                    <a:pos x="338137" y="155575"/>
                  </a:cxn>
                  <a:cxn ang="0">
                    <a:pos x="282575" y="157163"/>
                  </a:cxn>
                  <a:cxn ang="0">
                    <a:pos x="282575" y="157163"/>
                  </a:cxn>
                  <a:cxn ang="0">
                    <a:pos x="227012" y="155575"/>
                  </a:cxn>
                  <a:cxn ang="0">
                    <a:pos x="173037" y="150812"/>
                  </a:cxn>
                  <a:cxn ang="0">
                    <a:pos x="125412" y="141287"/>
                  </a:cxn>
                  <a:cxn ang="0">
                    <a:pos x="84137" y="133350"/>
                  </a:cxn>
                  <a:cxn ang="0">
                    <a:pos x="49212" y="122237"/>
                  </a:cxn>
                  <a:cxn ang="0">
                    <a:pos x="34925" y="115887"/>
                  </a:cxn>
                  <a:cxn ang="0">
                    <a:pos x="23812" y="107950"/>
                  </a:cxn>
                  <a:cxn ang="0">
                    <a:pos x="12700" y="101600"/>
                  </a:cxn>
                  <a:cxn ang="0">
                    <a:pos x="6350" y="95250"/>
                  </a:cxn>
                  <a:cxn ang="0">
                    <a:pos x="3175" y="85725"/>
                  </a:cxn>
                  <a:cxn ang="0">
                    <a:pos x="0" y="77787"/>
                  </a:cxn>
                  <a:cxn ang="0">
                    <a:pos x="0" y="77787"/>
                  </a:cxn>
                  <a:cxn ang="0">
                    <a:pos x="3175" y="71437"/>
                  </a:cxn>
                  <a:cxn ang="0">
                    <a:pos x="6350" y="61912"/>
                  </a:cxn>
                  <a:cxn ang="0">
                    <a:pos x="12700" y="53975"/>
                  </a:cxn>
                  <a:cxn ang="0">
                    <a:pos x="23812" y="47625"/>
                  </a:cxn>
                  <a:cxn ang="0">
                    <a:pos x="34925" y="41275"/>
                  </a:cxn>
                  <a:cxn ang="0">
                    <a:pos x="49212" y="34925"/>
                  </a:cxn>
                  <a:cxn ang="0">
                    <a:pos x="84137" y="23812"/>
                  </a:cxn>
                  <a:cxn ang="0">
                    <a:pos x="125412" y="12700"/>
                  </a:cxn>
                  <a:cxn ang="0">
                    <a:pos x="173037" y="6350"/>
                  </a:cxn>
                  <a:cxn ang="0">
                    <a:pos x="227012" y="1587"/>
                  </a:cxn>
                  <a:cxn ang="0">
                    <a:pos x="282575" y="0"/>
                  </a:cxn>
                  <a:cxn ang="0">
                    <a:pos x="282575" y="0"/>
                  </a:cxn>
                </a:cxnLst>
                <a:rect l="0" t="0" r="0" b="0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0" name="Freeform 9"/>
              <p:cNvSpPr/>
              <p:nvPr/>
            </p:nvSpPr>
            <p:spPr>
              <a:xfrm>
                <a:off x="2505076" y="6310313"/>
                <a:ext cx="714375" cy="58738"/>
              </a:xfrm>
              <a:custGeom>
                <a:avLst/>
                <a:gdLst/>
                <a:ahLst/>
                <a:cxnLst>
                  <a:cxn ang="0">
                    <a:pos x="328612" y="58738"/>
                  </a:cxn>
                  <a:cxn ang="0">
                    <a:pos x="328612" y="58738"/>
                  </a:cxn>
                  <a:cxn ang="0">
                    <a:pos x="236537" y="58738"/>
                  </a:cxn>
                  <a:cxn ang="0">
                    <a:pos x="182562" y="53975"/>
                  </a:cxn>
                  <a:cxn ang="0">
                    <a:pos x="131762" y="50800"/>
                  </a:cxn>
                  <a:cxn ang="0">
                    <a:pos x="84137" y="46037"/>
                  </a:cxn>
                  <a:cxn ang="0">
                    <a:pos x="42862" y="36512"/>
                  </a:cxn>
                  <a:cxn ang="0">
                    <a:pos x="28575" y="33337"/>
                  </a:cxn>
                  <a:cxn ang="0">
                    <a:pos x="14287" y="28575"/>
                  </a:cxn>
                  <a:cxn ang="0">
                    <a:pos x="7937" y="23812"/>
                  </a:cxn>
                  <a:cxn ang="0">
                    <a:pos x="4762" y="17462"/>
                  </a:cxn>
                  <a:cxn ang="0">
                    <a:pos x="4762" y="17462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30162" y="11112"/>
                  </a:cxn>
                  <a:cxn ang="0">
                    <a:pos x="66675" y="15875"/>
                  </a:cxn>
                  <a:cxn ang="0">
                    <a:pos x="109537" y="22225"/>
                  </a:cxn>
                  <a:cxn ang="0">
                    <a:pos x="153987" y="23812"/>
                  </a:cxn>
                  <a:cxn ang="0">
                    <a:pos x="247650" y="30162"/>
                  </a:cxn>
                  <a:cxn ang="0">
                    <a:pos x="327025" y="30162"/>
                  </a:cxn>
                  <a:cxn ang="0">
                    <a:pos x="327025" y="30162"/>
                  </a:cxn>
                  <a:cxn ang="0">
                    <a:pos x="417512" y="28575"/>
                  </a:cxn>
                  <a:cxn ang="0">
                    <a:pos x="527050" y="23812"/>
                  </a:cxn>
                  <a:cxn ang="0">
                    <a:pos x="582612" y="20637"/>
                  </a:cxn>
                  <a:cxn ang="0">
                    <a:pos x="633412" y="15875"/>
                  </a:cxn>
                  <a:cxn ang="0">
                    <a:pos x="679450" y="9525"/>
                  </a:cxn>
                  <a:cxn ang="0">
                    <a:pos x="714375" y="0"/>
                  </a:cxn>
                  <a:cxn ang="0">
                    <a:pos x="714375" y="0"/>
                  </a:cxn>
                  <a:cxn ang="0">
                    <a:pos x="709612" y="17462"/>
                  </a:cxn>
                  <a:cxn ang="0">
                    <a:pos x="709612" y="17462"/>
                  </a:cxn>
                  <a:cxn ang="0">
                    <a:pos x="704850" y="23812"/>
                  </a:cxn>
                  <a:cxn ang="0">
                    <a:pos x="693737" y="28575"/>
                  </a:cxn>
                  <a:cxn ang="0">
                    <a:pos x="681037" y="33337"/>
                  </a:cxn>
                  <a:cxn ang="0">
                    <a:pos x="661987" y="36512"/>
                  </a:cxn>
                  <a:cxn ang="0">
                    <a:pos x="612775" y="46037"/>
                  </a:cxn>
                  <a:cxn ang="0">
                    <a:pos x="557212" y="50800"/>
                  </a:cxn>
                  <a:cxn ang="0">
                    <a:pos x="493712" y="53975"/>
                  </a:cxn>
                  <a:cxn ang="0">
                    <a:pos x="431800" y="58738"/>
                  </a:cxn>
                  <a:cxn ang="0">
                    <a:pos x="328612" y="58738"/>
                  </a:cxn>
                  <a:cxn ang="0">
                    <a:pos x="328612" y="58738"/>
                  </a:cxn>
                </a:cxnLst>
                <a:rect l="0" t="0" r="0" b="0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1" name="Freeform 10"/>
              <p:cNvSpPr/>
              <p:nvPr/>
            </p:nvSpPr>
            <p:spPr>
              <a:xfrm>
                <a:off x="2212976" y="5440363"/>
                <a:ext cx="1306513" cy="96838"/>
              </a:xfrm>
              <a:custGeom>
                <a:avLst/>
                <a:gdLst/>
                <a:ahLst/>
                <a:cxnLst>
                  <a:cxn ang="0">
                    <a:pos x="31750" y="58737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6350"/>
                  </a:cxn>
                  <a:cxn ang="0">
                    <a:pos x="1255712" y="11112"/>
                  </a:cxn>
                  <a:cxn ang="0">
                    <a:pos x="1262062" y="15875"/>
                  </a:cxn>
                  <a:cxn ang="0">
                    <a:pos x="1276350" y="19050"/>
                  </a:cxn>
                  <a:cxn ang="0">
                    <a:pos x="1276350" y="19050"/>
                  </a:cxn>
                  <a:cxn ang="0">
                    <a:pos x="1285875" y="23812"/>
                  </a:cxn>
                  <a:cxn ang="0">
                    <a:pos x="1295400" y="25400"/>
                  </a:cxn>
                  <a:cxn ang="0">
                    <a:pos x="1301750" y="30162"/>
                  </a:cxn>
                  <a:cxn ang="0">
                    <a:pos x="1306513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12700" y="92075"/>
                  </a:cxn>
                  <a:cxn ang="0">
                    <a:pos x="12700" y="92075"/>
                  </a:cxn>
                  <a:cxn ang="0">
                    <a:pos x="23812" y="90487"/>
                  </a:cxn>
                  <a:cxn ang="0">
                    <a:pos x="31750" y="85725"/>
                  </a:cxn>
                  <a:cxn ang="0">
                    <a:pos x="36512" y="82550"/>
                  </a:cxn>
                  <a:cxn ang="0">
                    <a:pos x="38100" y="77787"/>
                  </a:cxn>
                  <a:cxn ang="0">
                    <a:pos x="38100" y="73025"/>
                  </a:cxn>
                  <a:cxn ang="0">
                    <a:pos x="36512" y="68262"/>
                  </a:cxn>
                  <a:cxn ang="0">
                    <a:pos x="31750" y="58737"/>
                  </a:cxn>
                  <a:cxn ang="0">
                    <a:pos x="31750" y="58737"/>
                  </a:cxn>
                </a:cxnLst>
                <a:rect l="0" t="0" r="0" b="0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2" name="Freeform 11"/>
              <p:cNvSpPr/>
              <p:nvPr/>
            </p:nvSpPr>
            <p:spPr>
              <a:xfrm>
                <a:off x="2189163" y="5332413"/>
                <a:ext cx="1325563" cy="100013"/>
              </a:xfrm>
              <a:custGeom>
                <a:avLst/>
                <a:gdLst/>
                <a:ahLst/>
                <a:cxnLst>
                  <a:cxn ang="0">
                    <a:pos x="0" y="63500"/>
                  </a:cxn>
                  <a:cxn ang="0">
                    <a:pos x="1325563" y="0"/>
                  </a:cxn>
                  <a:cxn ang="0">
                    <a:pos x="1325563" y="0"/>
                  </a:cxn>
                  <a:cxn ang="0">
                    <a:pos x="1316037" y="9525"/>
                  </a:cxn>
                  <a:cxn ang="0">
                    <a:pos x="1303337" y="14287"/>
                  </a:cxn>
                  <a:cxn ang="0">
                    <a:pos x="1289050" y="17462"/>
                  </a:cxn>
                  <a:cxn ang="0">
                    <a:pos x="1279525" y="17462"/>
                  </a:cxn>
                  <a:cxn ang="0">
                    <a:pos x="1279525" y="17462"/>
                  </a:cxn>
                  <a:cxn ang="0">
                    <a:pos x="1270000" y="20637"/>
                  </a:cxn>
                  <a:cxn ang="0">
                    <a:pos x="1270000" y="22225"/>
                  </a:cxn>
                  <a:cxn ang="0">
                    <a:pos x="1270000" y="26987"/>
                  </a:cxn>
                  <a:cxn ang="0">
                    <a:pos x="1273175" y="33337"/>
                  </a:cxn>
                  <a:cxn ang="0">
                    <a:pos x="1276350" y="41275"/>
                  </a:cxn>
                  <a:cxn ang="0">
                    <a:pos x="66675" y="100013"/>
                  </a:cxn>
                  <a:cxn ang="0">
                    <a:pos x="66675" y="100013"/>
                  </a:cxn>
                  <a:cxn ang="0">
                    <a:pos x="66675" y="95250"/>
                  </a:cxn>
                  <a:cxn ang="0">
                    <a:pos x="65087" y="95250"/>
                  </a:cxn>
                  <a:cxn ang="0">
                    <a:pos x="57150" y="93662"/>
                  </a:cxn>
                  <a:cxn ang="0">
                    <a:pos x="57150" y="93662"/>
                  </a:cxn>
                  <a:cxn ang="0">
                    <a:pos x="42862" y="90487"/>
                  </a:cxn>
                  <a:cxn ang="0">
                    <a:pos x="25400" y="84137"/>
                  </a:cxn>
                  <a:cxn ang="0">
                    <a:pos x="11112" y="76200"/>
                  </a:cxn>
                  <a:cxn ang="0">
                    <a:pos x="4762" y="69850"/>
                  </a:cxn>
                  <a:cxn ang="0">
                    <a:pos x="0" y="63500"/>
                  </a:cxn>
                  <a:cxn ang="0">
                    <a:pos x="0" y="63500"/>
                  </a:cxn>
                </a:cxnLst>
                <a:rect l="0" t="0" r="0" b="0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3" name="Freeform 12"/>
              <p:cNvSpPr/>
              <p:nvPr/>
            </p:nvSpPr>
            <p:spPr>
              <a:xfrm>
                <a:off x="2216151" y="5529263"/>
                <a:ext cx="1268413" cy="96838"/>
              </a:xfrm>
              <a:custGeom>
                <a:avLst/>
                <a:gdLst/>
                <a:ahLst/>
                <a:cxnLst>
                  <a:cxn ang="0">
                    <a:pos x="0" y="57150"/>
                  </a:cxn>
                  <a:cxn ang="0">
                    <a:pos x="1262062" y="0"/>
                  </a:cxn>
                  <a:cxn ang="0">
                    <a:pos x="1262062" y="0"/>
                  </a:cxn>
                  <a:cxn ang="0">
                    <a:pos x="1260475" y="6350"/>
                  </a:cxn>
                  <a:cxn ang="0">
                    <a:pos x="1262062" y="15875"/>
                  </a:cxn>
                  <a:cxn ang="0">
                    <a:pos x="1268413" y="36512"/>
                  </a:cxn>
                  <a:cxn ang="0">
                    <a:pos x="17462" y="96838"/>
                  </a:cxn>
                  <a:cxn ang="0">
                    <a:pos x="17462" y="96838"/>
                  </a:cxn>
                  <a:cxn ang="0">
                    <a:pos x="20637" y="82550"/>
                  </a:cxn>
                  <a:cxn ang="0">
                    <a:pos x="20637" y="73025"/>
                  </a:cxn>
                  <a:cxn ang="0">
                    <a:pos x="17462" y="68262"/>
                  </a:cxn>
                  <a:cxn ang="0">
                    <a:pos x="15875" y="63500"/>
                  </a:cxn>
                  <a:cxn ang="0">
                    <a:pos x="9525" y="61912"/>
                  </a:cxn>
                  <a:cxn ang="0">
                    <a:pos x="0" y="57150"/>
                  </a:cxn>
                  <a:cxn ang="0">
                    <a:pos x="0" y="57150"/>
                  </a:cxn>
                </a:cxnLst>
                <a:rect l="0" t="0" r="0" b="0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4" name="Freeform 13"/>
              <p:cNvSpPr/>
              <p:nvPr/>
            </p:nvSpPr>
            <p:spPr>
              <a:xfrm>
                <a:off x="2227263" y="5614988"/>
                <a:ext cx="1285875" cy="96838"/>
              </a:xfrm>
              <a:custGeom>
                <a:avLst/>
                <a:gdLst/>
                <a:ahLst/>
                <a:cxnLst>
                  <a:cxn ang="0">
                    <a:pos x="4762" y="57150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0950" y="7937"/>
                  </a:cxn>
                  <a:cxn ang="0">
                    <a:pos x="1254125" y="17462"/>
                  </a:cxn>
                  <a:cxn ang="0">
                    <a:pos x="1262062" y="25400"/>
                  </a:cxn>
                  <a:cxn ang="0">
                    <a:pos x="1274762" y="31750"/>
                  </a:cxn>
                  <a:cxn ang="0">
                    <a:pos x="1274762" y="31750"/>
                  </a:cxn>
                  <a:cxn ang="0">
                    <a:pos x="1285875" y="36512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6350" y="87312"/>
                  </a:cxn>
                  <a:cxn ang="0">
                    <a:pos x="9525" y="79375"/>
                  </a:cxn>
                  <a:cxn ang="0">
                    <a:pos x="6350" y="68262"/>
                  </a:cxn>
                  <a:cxn ang="0">
                    <a:pos x="4762" y="57150"/>
                  </a:cxn>
                  <a:cxn ang="0">
                    <a:pos x="4762" y="57150"/>
                  </a:cxn>
                </a:cxnLst>
                <a:rect l="0" t="0" r="0" b="0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5" name="Freeform 14"/>
              <p:cNvSpPr/>
              <p:nvPr/>
            </p:nvSpPr>
            <p:spPr>
              <a:xfrm>
                <a:off x="2219326" y="5713413"/>
                <a:ext cx="1262063" cy="96838"/>
              </a:xfrm>
              <a:custGeom>
                <a:avLst/>
                <a:gdLst/>
                <a:ahLst/>
                <a:cxnLst>
                  <a:cxn ang="0">
                    <a:pos x="0" y="60325"/>
                  </a:cxn>
                  <a:cxn ang="0">
                    <a:pos x="1250950" y="0"/>
                  </a:cxn>
                  <a:cxn ang="0">
                    <a:pos x="1250950" y="0"/>
                  </a:cxn>
                  <a:cxn ang="0">
                    <a:pos x="1257300" y="12700"/>
                  </a:cxn>
                  <a:cxn ang="0">
                    <a:pos x="1262063" y="23812"/>
                  </a:cxn>
                  <a:cxn ang="0">
                    <a:pos x="1262063" y="34925"/>
                  </a:cxn>
                  <a:cxn ang="0">
                    <a:pos x="1262063" y="34925"/>
                  </a:cxn>
                  <a:cxn ang="0">
                    <a:pos x="1262063" y="38100"/>
                  </a:cxn>
                  <a:cxn ang="0">
                    <a:pos x="14287" y="96838"/>
                  </a:cxn>
                  <a:cxn ang="0">
                    <a:pos x="14287" y="96838"/>
                  </a:cxn>
                  <a:cxn ang="0">
                    <a:pos x="17462" y="88900"/>
                  </a:cxn>
                  <a:cxn ang="0">
                    <a:pos x="20637" y="79375"/>
                  </a:cxn>
                  <a:cxn ang="0">
                    <a:pos x="26987" y="68262"/>
                  </a:cxn>
                  <a:cxn ang="0">
                    <a:pos x="26987" y="65087"/>
                  </a:cxn>
                  <a:cxn ang="0">
                    <a:pos x="23812" y="61912"/>
                  </a:cxn>
                  <a:cxn ang="0">
                    <a:pos x="14287" y="60325"/>
                  </a:cxn>
                  <a:cxn ang="0">
                    <a:pos x="0" y="60325"/>
                  </a:cxn>
                  <a:cxn ang="0">
                    <a:pos x="0" y="60325"/>
                  </a:cxn>
                </a:cxnLst>
                <a:rect l="0" t="0" r="0" b="0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6" name="Freeform 15"/>
              <p:cNvSpPr/>
              <p:nvPr/>
            </p:nvSpPr>
            <p:spPr>
              <a:xfrm>
                <a:off x="2214563" y="5803900"/>
                <a:ext cx="1306513" cy="96838"/>
              </a:xfrm>
              <a:custGeom>
                <a:avLst/>
                <a:gdLst/>
                <a:ahLst/>
                <a:cxnLst>
                  <a:cxn ang="0">
                    <a:pos x="23812" y="57150"/>
                  </a:cxn>
                  <a:cxn ang="0">
                    <a:pos x="1260475" y="0"/>
                  </a:cxn>
                  <a:cxn ang="0">
                    <a:pos x="1260475" y="0"/>
                  </a:cxn>
                  <a:cxn ang="0">
                    <a:pos x="1260475" y="6350"/>
                  </a:cxn>
                  <a:cxn ang="0">
                    <a:pos x="1263650" y="11112"/>
                  </a:cxn>
                  <a:cxn ang="0">
                    <a:pos x="1270000" y="17462"/>
                  </a:cxn>
                  <a:cxn ang="0">
                    <a:pos x="1281112" y="20637"/>
                  </a:cxn>
                  <a:cxn ang="0">
                    <a:pos x="1281112" y="20637"/>
                  </a:cxn>
                  <a:cxn ang="0">
                    <a:pos x="1296987" y="28575"/>
                  </a:cxn>
                  <a:cxn ang="0">
                    <a:pos x="1306513" y="34925"/>
                  </a:cxn>
                  <a:cxn ang="0">
                    <a:pos x="0" y="96838"/>
                  </a:cxn>
                  <a:cxn ang="0">
                    <a:pos x="0" y="96838"/>
                  </a:cxn>
                  <a:cxn ang="0">
                    <a:pos x="4762" y="93662"/>
                  </a:cxn>
                  <a:cxn ang="0">
                    <a:pos x="4762" y="93662"/>
                  </a:cxn>
                  <a:cxn ang="0">
                    <a:pos x="17462" y="87312"/>
                  </a:cxn>
                  <a:cxn ang="0">
                    <a:pos x="22225" y="84137"/>
                  </a:cxn>
                  <a:cxn ang="0">
                    <a:pos x="23812" y="79375"/>
                  </a:cxn>
                  <a:cxn ang="0">
                    <a:pos x="25400" y="68262"/>
                  </a:cxn>
                  <a:cxn ang="0">
                    <a:pos x="23812" y="57150"/>
                  </a:cxn>
                  <a:cxn ang="0">
                    <a:pos x="23812" y="57150"/>
                  </a:cxn>
                </a:cxnLst>
                <a:rect l="0" t="0" r="0" b="0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7" name="Freeform 16"/>
              <p:cNvSpPr/>
              <p:nvPr/>
            </p:nvSpPr>
            <p:spPr>
              <a:xfrm>
                <a:off x="2227263" y="5895975"/>
                <a:ext cx="1250950" cy="96838"/>
              </a:xfrm>
              <a:custGeom>
                <a:avLst/>
                <a:gdLst/>
                <a:ahLst/>
                <a:cxnLst>
                  <a:cxn ang="0">
                    <a:pos x="0" y="58737"/>
                  </a:cxn>
                  <a:cxn ang="0">
                    <a:pos x="1247775" y="0"/>
                  </a:cxn>
                  <a:cxn ang="0">
                    <a:pos x="1247775" y="0"/>
                  </a:cxn>
                  <a:cxn ang="0">
                    <a:pos x="1244600" y="9525"/>
                  </a:cxn>
                  <a:cxn ang="0">
                    <a:pos x="1247775" y="17462"/>
                  </a:cxn>
                  <a:cxn ang="0">
                    <a:pos x="1250950" y="39687"/>
                  </a:cxn>
                  <a:cxn ang="0">
                    <a:pos x="11112" y="96838"/>
                  </a:cxn>
                  <a:cxn ang="0">
                    <a:pos x="11112" y="96838"/>
                  </a:cxn>
                  <a:cxn ang="0">
                    <a:pos x="12700" y="85725"/>
                  </a:cxn>
                  <a:cxn ang="0">
                    <a:pos x="12700" y="76200"/>
                  </a:cxn>
                  <a:cxn ang="0">
                    <a:pos x="9525" y="66675"/>
                  </a:cxn>
                  <a:cxn ang="0">
                    <a:pos x="0" y="58737"/>
                  </a:cxn>
                  <a:cxn ang="0">
                    <a:pos x="0" y="58737"/>
                  </a:cxn>
                </a:cxnLst>
                <a:rect l="0" t="0" r="0" b="0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8" name="Freeform 17"/>
              <p:cNvSpPr/>
              <p:nvPr/>
            </p:nvSpPr>
            <p:spPr>
              <a:xfrm>
                <a:off x="2246313" y="6029325"/>
                <a:ext cx="1254125" cy="311150"/>
              </a:xfrm>
              <a:custGeom>
                <a:avLst/>
                <a:gdLst/>
                <a:ahLst/>
                <a:cxnLst>
                  <a:cxn ang="0">
                    <a:pos x="587375" y="311150"/>
                  </a:cxn>
                  <a:cxn ang="0">
                    <a:pos x="587375" y="311150"/>
                  </a:cxn>
                  <a:cxn ang="0">
                    <a:pos x="484187" y="309562"/>
                  </a:cxn>
                  <a:cxn ang="0">
                    <a:pos x="427037" y="307975"/>
                  </a:cxn>
                  <a:cxn ang="0">
                    <a:pos x="369887" y="303212"/>
                  </a:cxn>
                  <a:cxn ang="0">
                    <a:pos x="319087" y="296862"/>
                  </a:cxn>
                  <a:cxn ang="0">
                    <a:pos x="273050" y="288925"/>
                  </a:cxn>
                  <a:cxn ang="0">
                    <a:pos x="258762" y="284162"/>
                  </a:cxn>
                  <a:cxn ang="0">
                    <a:pos x="246062" y="279400"/>
                  </a:cxn>
                  <a:cxn ang="0">
                    <a:pos x="234950" y="273050"/>
                  </a:cxn>
                  <a:cxn ang="0">
                    <a:pos x="233362" y="266700"/>
                  </a:cxn>
                  <a:cxn ang="0">
                    <a:pos x="233362" y="266700"/>
                  </a:cxn>
                  <a:cxn ang="0">
                    <a:pos x="228600" y="254000"/>
                  </a:cxn>
                  <a:cxn ang="0">
                    <a:pos x="222250" y="242887"/>
                  </a:cxn>
                  <a:cxn ang="0">
                    <a:pos x="211137" y="230187"/>
                  </a:cxn>
                  <a:cxn ang="0">
                    <a:pos x="198437" y="219075"/>
                  </a:cxn>
                  <a:cxn ang="0">
                    <a:pos x="157162" y="192087"/>
                  </a:cxn>
                  <a:cxn ang="0">
                    <a:pos x="101600" y="157162"/>
                  </a:cxn>
                  <a:cxn ang="0">
                    <a:pos x="101600" y="157162"/>
                  </a:cxn>
                  <a:cxn ang="0">
                    <a:pos x="82550" y="146050"/>
                  </a:cxn>
                  <a:cxn ang="0">
                    <a:pos x="66675" y="133350"/>
                  </a:cxn>
                  <a:cxn ang="0">
                    <a:pos x="52387" y="120650"/>
                  </a:cxn>
                  <a:cxn ang="0">
                    <a:pos x="36512" y="107950"/>
                  </a:cxn>
                  <a:cxn ang="0">
                    <a:pos x="17462" y="84137"/>
                  </a:cxn>
                  <a:cxn ang="0">
                    <a:pos x="0" y="58737"/>
                  </a:cxn>
                  <a:cxn ang="0">
                    <a:pos x="1254125" y="0"/>
                  </a:cxn>
                  <a:cxn ang="0">
                    <a:pos x="1254125" y="0"/>
                  </a:cxn>
                  <a:cxn ang="0">
                    <a:pos x="1247775" y="19050"/>
                  </a:cxn>
                  <a:cxn ang="0">
                    <a:pos x="1235075" y="38100"/>
                  </a:cxn>
                  <a:cxn ang="0">
                    <a:pos x="1222375" y="60325"/>
                  </a:cxn>
                  <a:cxn ang="0">
                    <a:pos x="1206500" y="79375"/>
                  </a:cxn>
                  <a:cxn ang="0">
                    <a:pos x="1189037" y="98425"/>
                  </a:cxn>
                  <a:cxn ang="0">
                    <a:pos x="1171575" y="120650"/>
                  </a:cxn>
                  <a:cxn ang="0">
                    <a:pos x="1128712" y="157162"/>
                  </a:cxn>
                  <a:cxn ang="0">
                    <a:pos x="1128712" y="157162"/>
                  </a:cxn>
                  <a:cxn ang="0">
                    <a:pos x="1104900" y="176212"/>
                  </a:cxn>
                  <a:cxn ang="0">
                    <a:pos x="1082675" y="193675"/>
                  </a:cxn>
                  <a:cxn ang="0">
                    <a:pos x="1042987" y="219075"/>
                  </a:cxn>
                  <a:cxn ang="0">
                    <a:pos x="1025525" y="231775"/>
                  </a:cxn>
                  <a:cxn ang="0">
                    <a:pos x="1012825" y="242887"/>
                  </a:cxn>
                  <a:cxn ang="0">
                    <a:pos x="1004887" y="254000"/>
                  </a:cxn>
                  <a:cxn ang="0">
                    <a:pos x="1000125" y="266700"/>
                  </a:cxn>
                  <a:cxn ang="0">
                    <a:pos x="1000125" y="266700"/>
                  </a:cxn>
                  <a:cxn ang="0">
                    <a:pos x="998537" y="268287"/>
                  </a:cxn>
                  <a:cxn ang="0">
                    <a:pos x="995362" y="273050"/>
                  </a:cxn>
                  <a:cxn ang="0">
                    <a:pos x="985837" y="279400"/>
                  </a:cxn>
                  <a:cxn ang="0">
                    <a:pos x="968375" y="284162"/>
                  </a:cxn>
                  <a:cxn ang="0">
                    <a:pos x="949325" y="288925"/>
                  </a:cxn>
                  <a:cxn ang="0">
                    <a:pos x="895350" y="296862"/>
                  </a:cxn>
                  <a:cxn ang="0">
                    <a:pos x="833437" y="303212"/>
                  </a:cxn>
                  <a:cxn ang="0">
                    <a:pos x="766762" y="307975"/>
                  </a:cxn>
                  <a:cxn ang="0">
                    <a:pos x="696912" y="309562"/>
                  </a:cxn>
                  <a:cxn ang="0">
                    <a:pos x="587375" y="311150"/>
                  </a:cxn>
                  <a:cxn ang="0">
                    <a:pos x="587375" y="311150"/>
                  </a:cxn>
                </a:cxnLst>
                <a:rect l="0" t="0" r="0" b="0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9" name="Freeform 18"/>
              <p:cNvSpPr/>
              <p:nvPr/>
            </p:nvSpPr>
            <p:spPr>
              <a:xfrm>
                <a:off x="2470151" y="6061075"/>
                <a:ext cx="361950" cy="279400"/>
              </a:xfrm>
              <a:custGeom>
                <a:avLst/>
                <a:gdLst/>
                <a:ahLst/>
                <a:cxnLst>
                  <a:cxn ang="0">
                    <a:pos x="130175" y="269875"/>
                  </a:cxn>
                  <a:cxn ang="0">
                    <a:pos x="130175" y="269875"/>
                  </a:cxn>
                  <a:cxn ang="0">
                    <a:pos x="115887" y="236537"/>
                  </a:cxn>
                  <a:cxn ang="0">
                    <a:pos x="103187" y="206375"/>
                  </a:cxn>
                  <a:cxn ang="0">
                    <a:pos x="82550" y="173037"/>
                  </a:cxn>
                  <a:cxn ang="0">
                    <a:pos x="53975" y="127000"/>
                  </a:cxn>
                  <a:cxn ang="0">
                    <a:pos x="53975" y="127000"/>
                  </a:cxn>
                  <a:cxn ang="0">
                    <a:pos x="39687" y="101600"/>
                  </a:cxn>
                  <a:cxn ang="0">
                    <a:pos x="23812" y="73025"/>
                  </a:cxn>
                  <a:cxn ang="0">
                    <a:pos x="0" y="15875"/>
                  </a:cxn>
                  <a:cxn ang="0">
                    <a:pos x="357187" y="0"/>
                  </a:cxn>
                  <a:cxn ang="0">
                    <a:pos x="357187" y="0"/>
                  </a:cxn>
                  <a:cxn ang="0">
                    <a:pos x="361950" y="65087"/>
                  </a:cxn>
                  <a:cxn ang="0">
                    <a:pos x="361950" y="127000"/>
                  </a:cxn>
                  <a:cxn ang="0">
                    <a:pos x="361950" y="127000"/>
                  </a:cxn>
                  <a:cxn ang="0">
                    <a:pos x="358775" y="174625"/>
                  </a:cxn>
                  <a:cxn ang="0">
                    <a:pos x="355600" y="211137"/>
                  </a:cxn>
                  <a:cxn ang="0">
                    <a:pos x="355600" y="241300"/>
                  </a:cxn>
                  <a:cxn ang="0">
                    <a:pos x="355600" y="257175"/>
                  </a:cxn>
                  <a:cxn ang="0">
                    <a:pos x="358775" y="273050"/>
                  </a:cxn>
                  <a:cxn ang="0">
                    <a:pos x="358775" y="273050"/>
                  </a:cxn>
                  <a:cxn ang="0">
                    <a:pos x="358775" y="279400"/>
                  </a:cxn>
                  <a:cxn ang="0">
                    <a:pos x="358775" y="279400"/>
                  </a:cxn>
                  <a:cxn ang="0">
                    <a:pos x="249237" y="277812"/>
                  </a:cxn>
                  <a:cxn ang="0">
                    <a:pos x="187325" y="273050"/>
                  </a:cxn>
                  <a:cxn ang="0">
                    <a:pos x="130175" y="269875"/>
                  </a:cxn>
                  <a:cxn ang="0">
                    <a:pos x="130175" y="269875"/>
                  </a:cxn>
                </a:cxnLst>
                <a:rect l="0" t="0" r="0" b="0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0" name="Freeform 19"/>
              <p:cNvSpPr/>
              <p:nvPr/>
            </p:nvSpPr>
            <p:spPr>
              <a:xfrm>
                <a:off x="3044826" y="5083175"/>
                <a:ext cx="512763" cy="271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2763" y="0"/>
                  </a:cxn>
                  <a:cxn ang="0">
                    <a:pos x="485775" y="222250"/>
                  </a:cxn>
                  <a:cxn ang="0">
                    <a:pos x="485775" y="222250"/>
                  </a:cxn>
                  <a:cxn ang="0">
                    <a:pos x="484187" y="233362"/>
                  </a:cxn>
                  <a:cxn ang="0">
                    <a:pos x="479425" y="241300"/>
                  </a:cxn>
                  <a:cxn ang="0">
                    <a:pos x="469900" y="249237"/>
                  </a:cxn>
                  <a:cxn ang="0">
                    <a:pos x="461962" y="255587"/>
                  </a:cxn>
                  <a:cxn ang="0">
                    <a:pos x="454025" y="260350"/>
                  </a:cxn>
                  <a:cxn ang="0">
                    <a:pos x="442912" y="265112"/>
                  </a:cxn>
                  <a:cxn ang="0">
                    <a:pos x="431800" y="266700"/>
                  </a:cxn>
                  <a:cxn ang="0">
                    <a:pos x="423862" y="266700"/>
                  </a:cxn>
                  <a:cxn ang="0">
                    <a:pos x="0" y="271463"/>
                  </a:cxn>
                  <a:cxn ang="0">
                    <a:pos x="0" y="0"/>
                  </a:cxn>
                </a:cxnLst>
                <a:rect l="0" t="0" r="0" b="0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1" name="Freeform 20"/>
              <p:cNvSpPr/>
              <p:nvPr/>
            </p:nvSpPr>
            <p:spPr>
              <a:xfrm>
                <a:off x="3049588" y="5083175"/>
                <a:ext cx="50800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8000" y="0"/>
                  </a:cxn>
                  <a:cxn ang="0">
                    <a:pos x="508000" y="0"/>
                  </a:cxn>
                  <a:cxn ang="0">
                    <a:pos x="481012" y="222250"/>
                  </a:cxn>
                  <a:cxn ang="0">
                    <a:pos x="481012" y="222250"/>
                  </a:cxn>
                  <a:cxn ang="0">
                    <a:pos x="479425" y="233362"/>
                  </a:cxn>
                  <a:cxn ang="0">
                    <a:pos x="474662" y="241300"/>
                  </a:cxn>
                  <a:cxn ang="0">
                    <a:pos x="465137" y="249237"/>
                  </a:cxn>
                  <a:cxn ang="0">
                    <a:pos x="457200" y="255587"/>
                  </a:cxn>
                  <a:cxn ang="0">
                    <a:pos x="449262" y="260350"/>
                  </a:cxn>
                  <a:cxn ang="0">
                    <a:pos x="438150" y="265112"/>
                  </a:cxn>
                  <a:cxn ang="0">
                    <a:pos x="427037" y="266700"/>
                  </a:cxn>
                  <a:cxn ang="0">
                    <a:pos x="419100" y="266700"/>
                  </a:cxn>
                  <a:cxn ang="0">
                    <a:pos x="41910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2" name="Freeform 21"/>
              <p:cNvSpPr/>
              <p:nvPr/>
            </p:nvSpPr>
            <p:spPr>
              <a:xfrm>
                <a:off x="3055938" y="5083175"/>
                <a:ext cx="501650" cy="269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01650" y="0"/>
                  </a:cxn>
                  <a:cxn ang="0">
                    <a:pos x="501650" y="0"/>
                  </a:cxn>
                  <a:cxn ang="0">
                    <a:pos x="474662" y="222250"/>
                  </a:cxn>
                  <a:cxn ang="0">
                    <a:pos x="474662" y="222250"/>
                  </a:cxn>
                  <a:cxn ang="0">
                    <a:pos x="473075" y="233362"/>
                  </a:cxn>
                  <a:cxn ang="0">
                    <a:pos x="468312" y="241300"/>
                  </a:cxn>
                  <a:cxn ang="0">
                    <a:pos x="458787" y="247650"/>
                  </a:cxn>
                  <a:cxn ang="0">
                    <a:pos x="450850" y="254000"/>
                  </a:cxn>
                  <a:cxn ang="0">
                    <a:pos x="442912" y="260350"/>
                  </a:cxn>
                  <a:cxn ang="0">
                    <a:pos x="431800" y="265112"/>
                  </a:cxn>
                  <a:cxn ang="0">
                    <a:pos x="422275" y="266700"/>
                  </a:cxn>
                  <a:cxn ang="0">
                    <a:pos x="412750" y="266700"/>
                  </a:cxn>
                  <a:cxn ang="0">
                    <a:pos x="412750" y="266700"/>
                  </a:cxn>
                  <a:cxn ang="0">
                    <a:pos x="1587" y="269875"/>
                  </a:cxn>
                  <a:cxn ang="0">
                    <a:pos x="1587" y="26987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3" name="Freeform 22"/>
              <p:cNvSpPr/>
              <p:nvPr/>
            </p:nvSpPr>
            <p:spPr>
              <a:xfrm>
                <a:off x="3062288" y="5083175"/>
                <a:ext cx="495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95300" y="0"/>
                  </a:cxn>
                  <a:cxn ang="0">
                    <a:pos x="495300" y="0"/>
                  </a:cxn>
                  <a:cxn ang="0">
                    <a:pos x="468312" y="222250"/>
                  </a:cxn>
                  <a:cxn ang="0">
                    <a:pos x="468312" y="222250"/>
                  </a:cxn>
                  <a:cxn ang="0">
                    <a:pos x="466725" y="233362"/>
                  </a:cxn>
                  <a:cxn ang="0">
                    <a:pos x="461962" y="241300"/>
                  </a:cxn>
                  <a:cxn ang="0">
                    <a:pos x="452437" y="247650"/>
                  </a:cxn>
                  <a:cxn ang="0">
                    <a:pos x="444500" y="254000"/>
                  </a:cxn>
                  <a:cxn ang="0">
                    <a:pos x="436562" y="260350"/>
                  </a:cxn>
                  <a:cxn ang="0">
                    <a:pos x="427037" y="265112"/>
                  </a:cxn>
                  <a:cxn ang="0">
                    <a:pos x="415925" y="266700"/>
                  </a:cxn>
                  <a:cxn ang="0">
                    <a:pos x="407987" y="266700"/>
                  </a:cxn>
                  <a:cxn ang="0">
                    <a:pos x="407987" y="266700"/>
                  </a:cxn>
                  <a:cxn ang="0">
                    <a:pos x="0" y="266700"/>
                  </a:cxn>
                  <a:cxn ang="0">
                    <a:pos x="0" y="2667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4" name="Freeform 23"/>
              <p:cNvSpPr/>
              <p:nvPr/>
            </p:nvSpPr>
            <p:spPr>
              <a:xfrm>
                <a:off x="3068638" y="5083175"/>
                <a:ext cx="4889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8950" y="0"/>
                  </a:cxn>
                  <a:cxn ang="0">
                    <a:pos x="488950" y="0"/>
                  </a:cxn>
                  <a:cxn ang="0">
                    <a:pos x="461962" y="222250"/>
                  </a:cxn>
                  <a:cxn ang="0">
                    <a:pos x="461962" y="222250"/>
                  </a:cxn>
                  <a:cxn ang="0">
                    <a:pos x="460375" y="233362"/>
                  </a:cxn>
                  <a:cxn ang="0">
                    <a:pos x="455612" y="241300"/>
                  </a:cxn>
                  <a:cxn ang="0">
                    <a:pos x="446087" y="247650"/>
                  </a:cxn>
                  <a:cxn ang="0">
                    <a:pos x="439737" y="254000"/>
                  </a:cxn>
                  <a:cxn ang="0">
                    <a:pos x="430212" y="260350"/>
                  </a:cxn>
                  <a:cxn ang="0">
                    <a:pos x="420687" y="263525"/>
                  </a:cxn>
                  <a:cxn ang="0">
                    <a:pos x="409575" y="266700"/>
                  </a:cxn>
                  <a:cxn ang="0">
                    <a:pos x="401637" y="266700"/>
                  </a:cxn>
                  <a:cxn ang="0">
                    <a:pos x="401637" y="266700"/>
                  </a:cxn>
                  <a:cxn ang="0">
                    <a:pos x="0" y="265112"/>
                  </a:cxn>
                  <a:cxn ang="0">
                    <a:pos x="0" y="2651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5" name="Freeform 24"/>
              <p:cNvSpPr/>
              <p:nvPr/>
            </p:nvSpPr>
            <p:spPr>
              <a:xfrm>
                <a:off x="3074988" y="5083175"/>
                <a:ext cx="4826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82600" y="0"/>
                  </a:cxn>
                  <a:cxn ang="0">
                    <a:pos x="482600" y="0"/>
                  </a:cxn>
                  <a:cxn ang="0">
                    <a:pos x="455612" y="222250"/>
                  </a:cxn>
                  <a:cxn ang="0">
                    <a:pos x="455612" y="222250"/>
                  </a:cxn>
                  <a:cxn ang="0">
                    <a:pos x="454025" y="233362"/>
                  </a:cxn>
                  <a:cxn ang="0">
                    <a:pos x="449262" y="241300"/>
                  </a:cxn>
                  <a:cxn ang="0">
                    <a:pos x="442912" y="247650"/>
                  </a:cxn>
                  <a:cxn ang="0">
                    <a:pos x="433387" y="254000"/>
                  </a:cxn>
                  <a:cxn ang="0">
                    <a:pos x="423862" y="260350"/>
                  </a:cxn>
                  <a:cxn ang="0">
                    <a:pos x="414337" y="263525"/>
                  </a:cxn>
                  <a:cxn ang="0">
                    <a:pos x="403225" y="265112"/>
                  </a:cxn>
                  <a:cxn ang="0">
                    <a:pos x="395287" y="266700"/>
                  </a:cxn>
                  <a:cxn ang="0">
                    <a:pos x="395287" y="266700"/>
                  </a:cxn>
                  <a:cxn ang="0">
                    <a:pos x="0" y="263525"/>
                  </a:cxn>
                  <a:cxn ang="0">
                    <a:pos x="0" y="2635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6" name="Freeform 25"/>
              <p:cNvSpPr/>
              <p:nvPr/>
            </p:nvSpPr>
            <p:spPr>
              <a:xfrm>
                <a:off x="3081338" y="5083175"/>
                <a:ext cx="47625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6250" y="0"/>
                  </a:cxn>
                  <a:cxn ang="0">
                    <a:pos x="476250" y="0"/>
                  </a:cxn>
                  <a:cxn ang="0">
                    <a:pos x="449262" y="222250"/>
                  </a:cxn>
                  <a:cxn ang="0">
                    <a:pos x="449262" y="222250"/>
                  </a:cxn>
                  <a:cxn ang="0">
                    <a:pos x="447675" y="233362"/>
                  </a:cxn>
                  <a:cxn ang="0">
                    <a:pos x="442912" y="241300"/>
                  </a:cxn>
                  <a:cxn ang="0">
                    <a:pos x="436562" y="247650"/>
                  </a:cxn>
                  <a:cxn ang="0">
                    <a:pos x="427037" y="254000"/>
                  </a:cxn>
                  <a:cxn ang="0">
                    <a:pos x="419100" y="258762"/>
                  </a:cxn>
                  <a:cxn ang="0">
                    <a:pos x="407987" y="263525"/>
                  </a:cxn>
                  <a:cxn ang="0">
                    <a:pos x="400050" y="265112"/>
                  </a:cxn>
                  <a:cxn ang="0">
                    <a:pos x="388937" y="266700"/>
                  </a:cxn>
                  <a:cxn ang="0">
                    <a:pos x="388937" y="266700"/>
                  </a:cxn>
                  <a:cxn ang="0">
                    <a:pos x="0" y="260350"/>
                  </a:cxn>
                  <a:cxn ang="0">
                    <a:pos x="0" y="2603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7" name="Freeform 26"/>
              <p:cNvSpPr/>
              <p:nvPr/>
            </p:nvSpPr>
            <p:spPr>
              <a:xfrm>
                <a:off x="3086101" y="5083175"/>
                <a:ext cx="4714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71488" y="0"/>
                  </a:cxn>
                  <a:cxn ang="0">
                    <a:pos x="471488" y="0"/>
                  </a:cxn>
                  <a:cxn ang="0">
                    <a:pos x="444500" y="222250"/>
                  </a:cxn>
                  <a:cxn ang="0">
                    <a:pos x="444500" y="222250"/>
                  </a:cxn>
                  <a:cxn ang="0">
                    <a:pos x="442912" y="233362"/>
                  </a:cxn>
                  <a:cxn ang="0">
                    <a:pos x="438150" y="241300"/>
                  </a:cxn>
                  <a:cxn ang="0">
                    <a:pos x="431800" y="247650"/>
                  </a:cxn>
                  <a:cxn ang="0">
                    <a:pos x="422275" y="254000"/>
                  </a:cxn>
                  <a:cxn ang="0">
                    <a:pos x="414337" y="258762"/>
                  </a:cxn>
                  <a:cxn ang="0">
                    <a:pos x="403225" y="263525"/>
                  </a:cxn>
                  <a:cxn ang="0">
                    <a:pos x="395287" y="265112"/>
                  </a:cxn>
                  <a:cxn ang="0">
                    <a:pos x="385762" y="266700"/>
                  </a:cxn>
                  <a:cxn ang="0">
                    <a:pos x="385762" y="266700"/>
                  </a:cxn>
                  <a:cxn ang="0">
                    <a:pos x="1587" y="258762"/>
                  </a:cxn>
                  <a:cxn ang="0">
                    <a:pos x="1587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8" name="Freeform 27"/>
              <p:cNvSpPr/>
              <p:nvPr/>
            </p:nvSpPr>
            <p:spPr>
              <a:xfrm>
                <a:off x="3092451" y="5083175"/>
                <a:ext cx="46513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65138" y="0"/>
                  </a:cxn>
                  <a:cxn ang="0">
                    <a:pos x="465138" y="0"/>
                  </a:cxn>
                  <a:cxn ang="0">
                    <a:pos x="438150" y="222250"/>
                  </a:cxn>
                  <a:cxn ang="0">
                    <a:pos x="438150" y="222250"/>
                  </a:cxn>
                  <a:cxn ang="0">
                    <a:pos x="436562" y="233362"/>
                  </a:cxn>
                  <a:cxn ang="0">
                    <a:pos x="431800" y="241300"/>
                  </a:cxn>
                  <a:cxn ang="0">
                    <a:pos x="425450" y="247650"/>
                  </a:cxn>
                  <a:cxn ang="0">
                    <a:pos x="415925" y="254000"/>
                  </a:cxn>
                  <a:cxn ang="0">
                    <a:pos x="407987" y="258762"/>
                  </a:cxn>
                  <a:cxn ang="0">
                    <a:pos x="396875" y="263525"/>
                  </a:cxn>
                  <a:cxn ang="0">
                    <a:pos x="388937" y="265112"/>
                  </a:cxn>
                  <a:cxn ang="0">
                    <a:pos x="379412" y="266700"/>
                  </a:cxn>
                  <a:cxn ang="0">
                    <a:pos x="379412" y="266700"/>
                  </a:cxn>
                  <a:cxn ang="0">
                    <a:pos x="0" y="258762"/>
                  </a:cxn>
                  <a:cxn ang="0">
                    <a:pos x="0" y="2587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9" name="Freeform 28"/>
              <p:cNvSpPr/>
              <p:nvPr/>
            </p:nvSpPr>
            <p:spPr>
              <a:xfrm>
                <a:off x="3098801" y="5083175"/>
                <a:ext cx="458788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8788" y="0"/>
                  </a:cxn>
                  <a:cxn ang="0">
                    <a:pos x="458788" y="0"/>
                  </a:cxn>
                  <a:cxn ang="0">
                    <a:pos x="431800" y="222250"/>
                  </a:cxn>
                  <a:cxn ang="0">
                    <a:pos x="431800" y="222250"/>
                  </a:cxn>
                  <a:cxn ang="0">
                    <a:pos x="430212" y="233362"/>
                  </a:cxn>
                  <a:cxn ang="0">
                    <a:pos x="425450" y="239712"/>
                  </a:cxn>
                  <a:cxn ang="0">
                    <a:pos x="419100" y="247650"/>
                  </a:cxn>
                  <a:cxn ang="0">
                    <a:pos x="409575" y="254000"/>
                  </a:cxn>
                  <a:cxn ang="0">
                    <a:pos x="401637" y="258762"/>
                  </a:cxn>
                  <a:cxn ang="0">
                    <a:pos x="393700" y="263525"/>
                  </a:cxn>
                  <a:cxn ang="0">
                    <a:pos x="373062" y="266700"/>
                  </a:cxn>
                  <a:cxn ang="0">
                    <a:pos x="373062" y="266700"/>
                  </a:cxn>
                  <a:cxn ang="0">
                    <a:pos x="0" y="255587"/>
                  </a:cxn>
                  <a:cxn ang="0">
                    <a:pos x="0" y="25558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0" name="Freeform 29"/>
              <p:cNvSpPr/>
              <p:nvPr/>
            </p:nvSpPr>
            <p:spPr>
              <a:xfrm>
                <a:off x="3105151" y="5083175"/>
                <a:ext cx="45243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52438" y="0"/>
                  </a:cxn>
                  <a:cxn ang="0">
                    <a:pos x="452438" y="0"/>
                  </a:cxn>
                  <a:cxn ang="0">
                    <a:pos x="425450" y="222250"/>
                  </a:cxn>
                  <a:cxn ang="0">
                    <a:pos x="425450" y="222250"/>
                  </a:cxn>
                  <a:cxn ang="0">
                    <a:pos x="423862" y="233362"/>
                  </a:cxn>
                  <a:cxn ang="0">
                    <a:pos x="419100" y="239712"/>
                  </a:cxn>
                  <a:cxn ang="0">
                    <a:pos x="412750" y="247650"/>
                  </a:cxn>
                  <a:cxn ang="0">
                    <a:pos x="403225" y="254000"/>
                  </a:cxn>
                  <a:cxn ang="0">
                    <a:pos x="395287" y="258762"/>
                  </a:cxn>
                  <a:cxn ang="0">
                    <a:pos x="387350" y="263525"/>
                  </a:cxn>
                  <a:cxn ang="0">
                    <a:pos x="366712" y="265113"/>
                  </a:cxn>
                  <a:cxn ang="0">
                    <a:pos x="366712" y="265113"/>
                  </a:cxn>
                  <a:cxn ang="0">
                    <a:pos x="0" y="254000"/>
                  </a:cxn>
                  <a:cxn ang="0">
                    <a:pos x="0" y="25400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1" name="Freeform 30"/>
              <p:cNvSpPr/>
              <p:nvPr/>
            </p:nvSpPr>
            <p:spPr>
              <a:xfrm>
                <a:off x="3111501" y="5083175"/>
                <a:ext cx="446088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46088" y="0"/>
                  </a:cxn>
                  <a:cxn ang="0">
                    <a:pos x="446088" y="0"/>
                  </a:cxn>
                  <a:cxn ang="0">
                    <a:pos x="419100" y="222250"/>
                  </a:cxn>
                  <a:cxn ang="0">
                    <a:pos x="419100" y="222250"/>
                  </a:cxn>
                  <a:cxn ang="0">
                    <a:pos x="417512" y="230187"/>
                  </a:cxn>
                  <a:cxn ang="0">
                    <a:pos x="412750" y="239712"/>
                  </a:cxn>
                  <a:cxn ang="0">
                    <a:pos x="406400" y="247650"/>
                  </a:cxn>
                  <a:cxn ang="0">
                    <a:pos x="396875" y="254000"/>
                  </a:cxn>
                  <a:cxn ang="0">
                    <a:pos x="388937" y="258762"/>
                  </a:cxn>
                  <a:cxn ang="0">
                    <a:pos x="381000" y="263525"/>
                  </a:cxn>
                  <a:cxn ang="0">
                    <a:pos x="363537" y="265113"/>
                  </a:cxn>
                  <a:cxn ang="0">
                    <a:pos x="363537" y="265113"/>
                  </a:cxn>
                  <a:cxn ang="0">
                    <a:pos x="0" y="252412"/>
                  </a:cxn>
                  <a:cxn ang="0">
                    <a:pos x="0" y="2524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2" name="Freeform 31"/>
              <p:cNvSpPr/>
              <p:nvPr/>
            </p:nvSpPr>
            <p:spPr>
              <a:xfrm>
                <a:off x="3116263" y="5083175"/>
                <a:ext cx="44132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41325" y="0"/>
                  </a:cxn>
                  <a:cxn ang="0">
                    <a:pos x="441325" y="0"/>
                  </a:cxn>
                  <a:cxn ang="0">
                    <a:pos x="414337" y="222250"/>
                  </a:cxn>
                  <a:cxn ang="0">
                    <a:pos x="414337" y="222250"/>
                  </a:cxn>
                  <a:cxn ang="0">
                    <a:pos x="412750" y="230187"/>
                  </a:cxn>
                  <a:cxn ang="0">
                    <a:pos x="407987" y="239712"/>
                  </a:cxn>
                  <a:cxn ang="0">
                    <a:pos x="401637" y="247650"/>
                  </a:cxn>
                  <a:cxn ang="0">
                    <a:pos x="392112" y="252412"/>
                  </a:cxn>
                  <a:cxn ang="0">
                    <a:pos x="384175" y="258762"/>
                  </a:cxn>
                  <a:cxn ang="0">
                    <a:pos x="376237" y="263525"/>
                  </a:cxn>
                  <a:cxn ang="0">
                    <a:pos x="358775" y="265113"/>
                  </a:cxn>
                  <a:cxn ang="0">
                    <a:pos x="358775" y="265113"/>
                  </a:cxn>
                  <a:cxn ang="0">
                    <a:pos x="0" y="249237"/>
                  </a:cxn>
                  <a:cxn ang="0">
                    <a:pos x="0" y="2492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3" name="Freeform 32"/>
              <p:cNvSpPr/>
              <p:nvPr/>
            </p:nvSpPr>
            <p:spPr>
              <a:xfrm>
                <a:off x="3122613" y="5083175"/>
                <a:ext cx="434975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34975" y="0"/>
                  </a:cxn>
                  <a:cxn ang="0">
                    <a:pos x="434975" y="0"/>
                  </a:cxn>
                  <a:cxn ang="0">
                    <a:pos x="407987" y="222250"/>
                  </a:cxn>
                  <a:cxn ang="0">
                    <a:pos x="407987" y="222250"/>
                  </a:cxn>
                  <a:cxn ang="0">
                    <a:pos x="406400" y="230187"/>
                  </a:cxn>
                  <a:cxn ang="0">
                    <a:pos x="401637" y="239712"/>
                  </a:cxn>
                  <a:cxn ang="0">
                    <a:pos x="395287" y="247650"/>
                  </a:cxn>
                  <a:cxn ang="0">
                    <a:pos x="388937" y="252412"/>
                  </a:cxn>
                  <a:cxn ang="0">
                    <a:pos x="379412" y="258762"/>
                  </a:cxn>
                  <a:cxn ang="0">
                    <a:pos x="369887" y="260350"/>
                  </a:cxn>
                  <a:cxn ang="0">
                    <a:pos x="352425" y="265113"/>
                  </a:cxn>
                  <a:cxn ang="0">
                    <a:pos x="352425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4" name="Freeform 33"/>
              <p:cNvSpPr/>
              <p:nvPr/>
            </p:nvSpPr>
            <p:spPr>
              <a:xfrm>
                <a:off x="3128963" y="5083175"/>
                <a:ext cx="42862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8625" y="0"/>
                  </a:cxn>
                  <a:cxn ang="0">
                    <a:pos x="428625" y="0"/>
                  </a:cxn>
                  <a:cxn ang="0">
                    <a:pos x="401637" y="222250"/>
                  </a:cxn>
                  <a:cxn ang="0">
                    <a:pos x="401637" y="222250"/>
                  </a:cxn>
                  <a:cxn ang="0">
                    <a:pos x="400050" y="230187"/>
                  </a:cxn>
                  <a:cxn ang="0">
                    <a:pos x="395287" y="239712"/>
                  </a:cxn>
                  <a:cxn ang="0">
                    <a:pos x="388937" y="246062"/>
                  </a:cxn>
                  <a:cxn ang="0">
                    <a:pos x="382587" y="252412"/>
                  </a:cxn>
                  <a:cxn ang="0">
                    <a:pos x="373062" y="258762"/>
                  </a:cxn>
                  <a:cxn ang="0">
                    <a:pos x="365125" y="260350"/>
                  </a:cxn>
                  <a:cxn ang="0">
                    <a:pos x="347662" y="265113"/>
                  </a:cxn>
                  <a:cxn ang="0">
                    <a:pos x="347662" y="265113"/>
                  </a:cxn>
                  <a:cxn ang="0">
                    <a:pos x="0" y="247650"/>
                  </a:cxn>
                  <a:cxn ang="0">
                    <a:pos x="0" y="24765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5" name="Freeform 34"/>
              <p:cNvSpPr/>
              <p:nvPr/>
            </p:nvSpPr>
            <p:spPr>
              <a:xfrm>
                <a:off x="3135313" y="5083175"/>
                <a:ext cx="422275" cy="265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22275" y="0"/>
                  </a:cxn>
                  <a:cxn ang="0">
                    <a:pos x="422275" y="0"/>
                  </a:cxn>
                  <a:cxn ang="0">
                    <a:pos x="395287" y="222250"/>
                  </a:cxn>
                  <a:cxn ang="0">
                    <a:pos x="395287" y="222250"/>
                  </a:cxn>
                  <a:cxn ang="0">
                    <a:pos x="393700" y="230187"/>
                  </a:cxn>
                  <a:cxn ang="0">
                    <a:pos x="388937" y="239712"/>
                  </a:cxn>
                  <a:cxn ang="0">
                    <a:pos x="382587" y="246062"/>
                  </a:cxn>
                  <a:cxn ang="0">
                    <a:pos x="376237" y="252412"/>
                  </a:cxn>
                  <a:cxn ang="0">
                    <a:pos x="358775" y="260350"/>
                  </a:cxn>
                  <a:cxn ang="0">
                    <a:pos x="341312" y="265113"/>
                  </a:cxn>
                  <a:cxn ang="0">
                    <a:pos x="341312" y="265113"/>
                  </a:cxn>
                  <a:cxn ang="0">
                    <a:pos x="0" y="246062"/>
                  </a:cxn>
                  <a:cxn ang="0">
                    <a:pos x="0" y="24606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6" name="Freeform 35"/>
              <p:cNvSpPr/>
              <p:nvPr/>
            </p:nvSpPr>
            <p:spPr>
              <a:xfrm>
                <a:off x="3138488" y="5083175"/>
                <a:ext cx="41910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9100" y="0"/>
                  </a:cxn>
                  <a:cxn ang="0">
                    <a:pos x="419100" y="0"/>
                  </a:cxn>
                  <a:cxn ang="0">
                    <a:pos x="392112" y="222250"/>
                  </a:cxn>
                  <a:cxn ang="0">
                    <a:pos x="392112" y="222250"/>
                  </a:cxn>
                  <a:cxn ang="0">
                    <a:pos x="390525" y="230187"/>
                  </a:cxn>
                  <a:cxn ang="0">
                    <a:pos x="385762" y="239712"/>
                  </a:cxn>
                  <a:cxn ang="0">
                    <a:pos x="379412" y="246062"/>
                  </a:cxn>
                  <a:cxn ang="0">
                    <a:pos x="373062" y="252412"/>
                  </a:cxn>
                  <a:cxn ang="0">
                    <a:pos x="355600" y="260350"/>
                  </a:cxn>
                  <a:cxn ang="0">
                    <a:pos x="338137" y="265113"/>
                  </a:cxn>
                  <a:cxn ang="0">
                    <a:pos x="338137" y="265113"/>
                  </a:cxn>
                  <a:cxn ang="0">
                    <a:pos x="0" y="242887"/>
                  </a:cxn>
                  <a:cxn ang="0">
                    <a:pos x="0" y="24288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7" name="Freeform 36"/>
              <p:cNvSpPr/>
              <p:nvPr/>
            </p:nvSpPr>
            <p:spPr>
              <a:xfrm>
                <a:off x="3144838" y="5083175"/>
                <a:ext cx="412750" cy="265113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412750" y="0"/>
                  </a:cxn>
                  <a:cxn ang="0">
                    <a:pos x="412750" y="0"/>
                  </a:cxn>
                  <a:cxn ang="0">
                    <a:pos x="385762" y="222250"/>
                  </a:cxn>
                  <a:cxn ang="0">
                    <a:pos x="385762" y="222250"/>
                  </a:cxn>
                  <a:cxn ang="0">
                    <a:pos x="384175" y="230187"/>
                  </a:cxn>
                  <a:cxn ang="0">
                    <a:pos x="379412" y="239712"/>
                  </a:cxn>
                  <a:cxn ang="0">
                    <a:pos x="373062" y="246062"/>
                  </a:cxn>
                  <a:cxn ang="0">
                    <a:pos x="366712" y="252412"/>
                  </a:cxn>
                  <a:cxn ang="0">
                    <a:pos x="349250" y="260350"/>
                  </a:cxn>
                  <a:cxn ang="0">
                    <a:pos x="331787" y="265113"/>
                  </a:cxn>
                  <a:cxn ang="0">
                    <a:pos x="331787" y="265113"/>
                  </a:cxn>
                  <a:cxn ang="0">
                    <a:pos x="0" y="241300"/>
                  </a:cxn>
                  <a:cxn ang="0">
                    <a:pos x="0" y="24130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8" name="Freeform 37"/>
              <p:cNvSpPr/>
              <p:nvPr/>
            </p:nvSpPr>
            <p:spPr>
              <a:xfrm>
                <a:off x="3152776" y="5083175"/>
                <a:ext cx="40481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404813" y="0"/>
                  </a:cxn>
                  <a:cxn ang="0">
                    <a:pos x="404813" y="0"/>
                  </a:cxn>
                  <a:cxn ang="0">
                    <a:pos x="377825" y="222250"/>
                  </a:cxn>
                  <a:cxn ang="0">
                    <a:pos x="377825" y="222250"/>
                  </a:cxn>
                  <a:cxn ang="0">
                    <a:pos x="376237" y="230187"/>
                  </a:cxn>
                  <a:cxn ang="0">
                    <a:pos x="371475" y="239712"/>
                  </a:cxn>
                  <a:cxn ang="0">
                    <a:pos x="365125" y="246062"/>
                  </a:cxn>
                  <a:cxn ang="0">
                    <a:pos x="358775" y="252412"/>
                  </a:cxn>
                  <a:cxn ang="0">
                    <a:pos x="341312" y="260350"/>
                  </a:cxn>
                  <a:cxn ang="0">
                    <a:pos x="325437" y="265113"/>
                  </a:cxn>
                  <a:cxn ang="0">
                    <a:pos x="325437" y="265113"/>
                  </a:cxn>
                  <a:cxn ang="0">
                    <a:pos x="0" y="239712"/>
                  </a:cxn>
                  <a:cxn ang="0">
                    <a:pos x="0" y="239712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9" name="Freeform 38"/>
              <p:cNvSpPr/>
              <p:nvPr/>
            </p:nvSpPr>
            <p:spPr>
              <a:xfrm>
                <a:off x="3159126" y="5083175"/>
                <a:ext cx="398463" cy="265113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98463" y="0"/>
                  </a:cxn>
                  <a:cxn ang="0">
                    <a:pos x="398463" y="0"/>
                  </a:cxn>
                  <a:cxn ang="0">
                    <a:pos x="371475" y="222250"/>
                  </a:cxn>
                  <a:cxn ang="0">
                    <a:pos x="371475" y="222250"/>
                  </a:cxn>
                  <a:cxn ang="0">
                    <a:pos x="369887" y="230187"/>
                  </a:cxn>
                  <a:cxn ang="0">
                    <a:pos x="365125" y="239712"/>
                  </a:cxn>
                  <a:cxn ang="0">
                    <a:pos x="358775" y="246062"/>
                  </a:cxn>
                  <a:cxn ang="0">
                    <a:pos x="352425" y="252412"/>
                  </a:cxn>
                  <a:cxn ang="0">
                    <a:pos x="336550" y="260350"/>
                  </a:cxn>
                  <a:cxn ang="0">
                    <a:pos x="319087" y="265113"/>
                  </a:cxn>
                  <a:cxn ang="0">
                    <a:pos x="319087" y="265113"/>
                  </a:cxn>
                  <a:cxn ang="0">
                    <a:pos x="0" y="236537"/>
                  </a:cxn>
                  <a:cxn ang="0">
                    <a:pos x="0" y="23653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0" name="Freeform 39"/>
              <p:cNvSpPr/>
              <p:nvPr/>
            </p:nvSpPr>
            <p:spPr>
              <a:xfrm>
                <a:off x="3162301" y="5083175"/>
                <a:ext cx="3952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95288" y="0"/>
                  </a:cxn>
                  <a:cxn ang="0">
                    <a:pos x="395288" y="0"/>
                  </a:cxn>
                  <a:cxn ang="0">
                    <a:pos x="368300" y="222250"/>
                  </a:cxn>
                  <a:cxn ang="0">
                    <a:pos x="368300" y="222250"/>
                  </a:cxn>
                  <a:cxn ang="0">
                    <a:pos x="366712" y="230187"/>
                  </a:cxn>
                  <a:cxn ang="0">
                    <a:pos x="361950" y="239712"/>
                  </a:cxn>
                  <a:cxn ang="0">
                    <a:pos x="357187" y="246062"/>
                  </a:cxn>
                  <a:cxn ang="0">
                    <a:pos x="349250" y="252412"/>
                  </a:cxn>
                  <a:cxn ang="0">
                    <a:pos x="333375" y="260350"/>
                  </a:cxn>
                  <a:cxn ang="0">
                    <a:pos x="315912" y="263525"/>
                  </a:cxn>
                  <a:cxn ang="0">
                    <a:pos x="31591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1" name="Freeform 40"/>
              <p:cNvSpPr/>
              <p:nvPr/>
            </p:nvSpPr>
            <p:spPr>
              <a:xfrm>
                <a:off x="3168651" y="5083175"/>
                <a:ext cx="38893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8938" y="0"/>
                  </a:cxn>
                  <a:cxn ang="0">
                    <a:pos x="388938" y="0"/>
                  </a:cxn>
                  <a:cxn ang="0">
                    <a:pos x="361950" y="222250"/>
                  </a:cxn>
                  <a:cxn ang="0">
                    <a:pos x="361950" y="222250"/>
                  </a:cxn>
                  <a:cxn ang="0">
                    <a:pos x="360362" y="230187"/>
                  </a:cxn>
                  <a:cxn ang="0">
                    <a:pos x="355600" y="239712"/>
                  </a:cxn>
                  <a:cxn ang="0">
                    <a:pos x="350837" y="246062"/>
                  </a:cxn>
                  <a:cxn ang="0">
                    <a:pos x="342900" y="252412"/>
                  </a:cxn>
                  <a:cxn ang="0">
                    <a:pos x="327025" y="258762"/>
                  </a:cxn>
                  <a:cxn ang="0">
                    <a:pos x="309562" y="263525"/>
                  </a:cxn>
                  <a:cxn ang="0">
                    <a:pos x="309562" y="263525"/>
                  </a:cxn>
                  <a:cxn ang="0">
                    <a:pos x="0" y="234950"/>
                  </a:cxn>
                  <a:cxn ang="0">
                    <a:pos x="0" y="2349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2" name="Freeform 41"/>
              <p:cNvSpPr/>
              <p:nvPr/>
            </p:nvSpPr>
            <p:spPr>
              <a:xfrm>
                <a:off x="3175001" y="5083175"/>
                <a:ext cx="382588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82588" y="0"/>
                  </a:cxn>
                  <a:cxn ang="0">
                    <a:pos x="382588" y="0"/>
                  </a:cxn>
                  <a:cxn ang="0">
                    <a:pos x="355600" y="222250"/>
                  </a:cxn>
                  <a:cxn ang="0">
                    <a:pos x="355600" y="222250"/>
                  </a:cxn>
                  <a:cxn ang="0">
                    <a:pos x="354012" y="230187"/>
                  </a:cxn>
                  <a:cxn ang="0">
                    <a:pos x="349250" y="239712"/>
                  </a:cxn>
                  <a:cxn ang="0">
                    <a:pos x="344487" y="246062"/>
                  </a:cxn>
                  <a:cxn ang="0">
                    <a:pos x="336550" y="249237"/>
                  </a:cxn>
                  <a:cxn ang="0">
                    <a:pos x="320675" y="258762"/>
                  </a:cxn>
                  <a:cxn ang="0">
                    <a:pos x="306387" y="263525"/>
                  </a:cxn>
                  <a:cxn ang="0">
                    <a:pos x="306387" y="263525"/>
                  </a:cxn>
                  <a:cxn ang="0">
                    <a:pos x="0" y="233362"/>
                  </a:cxn>
                  <a:cxn ang="0">
                    <a:pos x="0" y="233362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3" name="Freeform 42"/>
              <p:cNvSpPr/>
              <p:nvPr/>
            </p:nvSpPr>
            <p:spPr>
              <a:xfrm>
                <a:off x="3182938" y="5083175"/>
                <a:ext cx="37465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74650" y="0"/>
                  </a:cxn>
                  <a:cxn ang="0">
                    <a:pos x="374650" y="0"/>
                  </a:cxn>
                  <a:cxn ang="0">
                    <a:pos x="347662" y="222250"/>
                  </a:cxn>
                  <a:cxn ang="0">
                    <a:pos x="347662" y="222250"/>
                  </a:cxn>
                  <a:cxn ang="0">
                    <a:pos x="346075" y="230187"/>
                  </a:cxn>
                  <a:cxn ang="0">
                    <a:pos x="341312" y="239712"/>
                  </a:cxn>
                  <a:cxn ang="0">
                    <a:pos x="336550" y="246062"/>
                  </a:cxn>
                  <a:cxn ang="0">
                    <a:pos x="330200" y="249237"/>
                  </a:cxn>
                  <a:cxn ang="0">
                    <a:pos x="312737" y="258762"/>
                  </a:cxn>
                  <a:cxn ang="0">
                    <a:pos x="298450" y="263525"/>
                  </a:cxn>
                  <a:cxn ang="0">
                    <a:pos x="298450" y="263525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4" name="Freeform 43"/>
              <p:cNvSpPr/>
              <p:nvPr/>
            </p:nvSpPr>
            <p:spPr>
              <a:xfrm>
                <a:off x="3189288" y="5083175"/>
                <a:ext cx="368300" cy="263525"/>
              </a:xfrm>
              <a:custGeom>
                <a:avLst/>
                <a:gdLst/>
                <a:ahLst/>
                <a:cxnLst>
                  <a:cxn ang="0">
                    <a:pos x="1587" y="0"/>
                  </a:cxn>
                  <a:cxn ang="0">
                    <a:pos x="1587" y="0"/>
                  </a:cxn>
                  <a:cxn ang="0">
                    <a:pos x="368300" y="0"/>
                  </a:cxn>
                  <a:cxn ang="0">
                    <a:pos x="368300" y="0"/>
                  </a:cxn>
                  <a:cxn ang="0">
                    <a:pos x="341312" y="222250"/>
                  </a:cxn>
                  <a:cxn ang="0">
                    <a:pos x="341312" y="222250"/>
                  </a:cxn>
                  <a:cxn ang="0">
                    <a:pos x="339725" y="230187"/>
                  </a:cxn>
                  <a:cxn ang="0">
                    <a:pos x="334962" y="239712"/>
                  </a:cxn>
                  <a:cxn ang="0">
                    <a:pos x="330200" y="246062"/>
                  </a:cxn>
                  <a:cxn ang="0">
                    <a:pos x="323850" y="249237"/>
                  </a:cxn>
                  <a:cxn ang="0">
                    <a:pos x="309562" y="258762"/>
                  </a:cxn>
                  <a:cxn ang="0">
                    <a:pos x="292100" y="263525"/>
                  </a:cxn>
                  <a:cxn ang="0">
                    <a:pos x="292100" y="263525"/>
                  </a:cxn>
                  <a:cxn ang="0">
                    <a:pos x="0" y="228600"/>
                  </a:cxn>
                  <a:cxn ang="0">
                    <a:pos x="0" y="228600"/>
                  </a:cxn>
                  <a:cxn ang="0">
                    <a:pos x="1587" y="0"/>
                  </a:cxn>
                  <a:cxn ang="0">
                    <a:pos x="1587" y="0"/>
                  </a:cxn>
                </a:cxnLst>
                <a:rect l="0" t="0" r="0" b="0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5" name="Freeform 44"/>
              <p:cNvSpPr/>
              <p:nvPr/>
            </p:nvSpPr>
            <p:spPr>
              <a:xfrm>
                <a:off x="3192463" y="5083175"/>
                <a:ext cx="36512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65125" y="0"/>
                  </a:cxn>
                  <a:cxn ang="0">
                    <a:pos x="365125" y="0"/>
                  </a:cxn>
                  <a:cxn ang="0">
                    <a:pos x="338137" y="222250"/>
                  </a:cxn>
                  <a:cxn ang="0">
                    <a:pos x="338137" y="222250"/>
                  </a:cxn>
                  <a:cxn ang="0">
                    <a:pos x="336550" y="230187"/>
                  </a:cxn>
                  <a:cxn ang="0">
                    <a:pos x="331787" y="236537"/>
                  </a:cxn>
                  <a:cxn ang="0">
                    <a:pos x="327025" y="242887"/>
                  </a:cxn>
                  <a:cxn ang="0">
                    <a:pos x="320675" y="249237"/>
                  </a:cxn>
                  <a:cxn ang="0">
                    <a:pos x="306387" y="258762"/>
                  </a:cxn>
                  <a:cxn ang="0">
                    <a:pos x="290512" y="263525"/>
                  </a:cxn>
                  <a:cxn ang="0">
                    <a:pos x="290512" y="263525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6" name="Freeform 45"/>
              <p:cNvSpPr/>
              <p:nvPr/>
            </p:nvSpPr>
            <p:spPr>
              <a:xfrm>
                <a:off x="3198813" y="5083175"/>
                <a:ext cx="358775" cy="263525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58775" y="0"/>
                  </a:cxn>
                  <a:cxn ang="0">
                    <a:pos x="358775" y="0"/>
                  </a:cxn>
                  <a:cxn ang="0">
                    <a:pos x="331787" y="222250"/>
                  </a:cxn>
                  <a:cxn ang="0">
                    <a:pos x="331787" y="222250"/>
                  </a:cxn>
                  <a:cxn ang="0">
                    <a:pos x="330200" y="230187"/>
                  </a:cxn>
                  <a:cxn ang="0">
                    <a:pos x="325437" y="236537"/>
                  </a:cxn>
                  <a:cxn ang="0">
                    <a:pos x="320675" y="242887"/>
                  </a:cxn>
                  <a:cxn ang="0">
                    <a:pos x="314325" y="249237"/>
                  </a:cxn>
                  <a:cxn ang="0">
                    <a:pos x="300037" y="258762"/>
                  </a:cxn>
                  <a:cxn ang="0">
                    <a:pos x="284162" y="263525"/>
                  </a:cxn>
                  <a:cxn ang="0">
                    <a:pos x="28416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7" name="Freeform 46"/>
              <p:cNvSpPr/>
              <p:nvPr/>
            </p:nvSpPr>
            <p:spPr>
              <a:xfrm>
                <a:off x="3205163" y="5083175"/>
                <a:ext cx="35242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52425" y="0"/>
                  </a:cxn>
                  <a:cxn ang="0">
                    <a:pos x="352425" y="0"/>
                  </a:cxn>
                  <a:cxn ang="0">
                    <a:pos x="325437" y="222250"/>
                  </a:cxn>
                  <a:cxn ang="0">
                    <a:pos x="325437" y="222250"/>
                  </a:cxn>
                  <a:cxn ang="0">
                    <a:pos x="323850" y="230187"/>
                  </a:cxn>
                  <a:cxn ang="0">
                    <a:pos x="319087" y="236537"/>
                  </a:cxn>
                  <a:cxn ang="0">
                    <a:pos x="314325" y="242887"/>
                  </a:cxn>
                  <a:cxn ang="0">
                    <a:pos x="307975" y="249237"/>
                  </a:cxn>
                  <a:cxn ang="0">
                    <a:pos x="293687" y="258762"/>
                  </a:cxn>
                  <a:cxn ang="0">
                    <a:pos x="277812" y="263525"/>
                  </a:cxn>
                  <a:cxn ang="0">
                    <a:pos x="277812" y="263525"/>
                  </a:cxn>
                  <a:cxn ang="0">
                    <a:pos x="0" y="223837"/>
                  </a:cxn>
                  <a:cxn ang="0">
                    <a:pos x="0" y="223837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8" name="Freeform 47"/>
              <p:cNvSpPr/>
              <p:nvPr/>
            </p:nvSpPr>
            <p:spPr>
              <a:xfrm>
                <a:off x="3211513" y="5083175"/>
                <a:ext cx="346075" cy="263525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3175" y="0"/>
                  </a:cxn>
                  <a:cxn ang="0">
                    <a:pos x="346075" y="0"/>
                  </a:cxn>
                  <a:cxn ang="0">
                    <a:pos x="346075" y="0"/>
                  </a:cxn>
                  <a:cxn ang="0">
                    <a:pos x="319087" y="222250"/>
                  </a:cxn>
                  <a:cxn ang="0">
                    <a:pos x="319087" y="222250"/>
                  </a:cxn>
                  <a:cxn ang="0">
                    <a:pos x="317500" y="230187"/>
                  </a:cxn>
                  <a:cxn ang="0">
                    <a:pos x="312737" y="236537"/>
                  </a:cxn>
                  <a:cxn ang="0">
                    <a:pos x="307975" y="242887"/>
                  </a:cxn>
                  <a:cxn ang="0">
                    <a:pos x="301625" y="249237"/>
                  </a:cxn>
                  <a:cxn ang="0">
                    <a:pos x="287337" y="258762"/>
                  </a:cxn>
                  <a:cxn ang="0">
                    <a:pos x="271462" y="263525"/>
                  </a:cxn>
                  <a:cxn ang="0">
                    <a:pos x="271462" y="263525"/>
                  </a:cxn>
                  <a:cxn ang="0">
                    <a:pos x="0" y="222250"/>
                  </a:cxn>
                  <a:cxn ang="0">
                    <a:pos x="0" y="222250"/>
                  </a:cxn>
                  <a:cxn ang="0">
                    <a:pos x="3175" y="0"/>
                  </a:cxn>
                  <a:cxn ang="0">
                    <a:pos x="3175" y="0"/>
                  </a:cxn>
                </a:cxnLst>
                <a:rect l="0" t="0" r="0" b="0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9" name="Freeform 48"/>
              <p:cNvSpPr/>
              <p:nvPr/>
            </p:nvSpPr>
            <p:spPr>
              <a:xfrm>
                <a:off x="3216276" y="5083175"/>
                <a:ext cx="3413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41313" y="0"/>
                  </a:cxn>
                  <a:cxn ang="0">
                    <a:pos x="341313" y="0"/>
                  </a:cxn>
                  <a:cxn ang="0">
                    <a:pos x="314325" y="222250"/>
                  </a:cxn>
                  <a:cxn ang="0">
                    <a:pos x="314325" y="222250"/>
                  </a:cxn>
                  <a:cxn ang="0">
                    <a:pos x="312737" y="230187"/>
                  </a:cxn>
                  <a:cxn ang="0">
                    <a:pos x="309562" y="236537"/>
                  </a:cxn>
                  <a:cxn ang="0">
                    <a:pos x="303212" y="242887"/>
                  </a:cxn>
                  <a:cxn ang="0">
                    <a:pos x="296862" y="249237"/>
                  </a:cxn>
                  <a:cxn ang="0">
                    <a:pos x="282575" y="258762"/>
                  </a:cxn>
                  <a:cxn ang="0">
                    <a:pos x="268287" y="260350"/>
                  </a:cxn>
                  <a:cxn ang="0">
                    <a:pos x="268287" y="260350"/>
                  </a:cxn>
                  <a:cxn ang="0">
                    <a:pos x="0" y="219075"/>
                  </a:cxn>
                  <a:cxn ang="0">
                    <a:pos x="0" y="2190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0" name="Freeform 49"/>
              <p:cNvSpPr/>
              <p:nvPr/>
            </p:nvSpPr>
            <p:spPr>
              <a:xfrm>
                <a:off x="3222626" y="5083175"/>
                <a:ext cx="3349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34963" y="0"/>
                  </a:cxn>
                  <a:cxn ang="0">
                    <a:pos x="334963" y="0"/>
                  </a:cxn>
                  <a:cxn ang="0">
                    <a:pos x="307975" y="222250"/>
                  </a:cxn>
                  <a:cxn ang="0">
                    <a:pos x="307975" y="222250"/>
                  </a:cxn>
                  <a:cxn ang="0">
                    <a:pos x="306387" y="230187"/>
                  </a:cxn>
                  <a:cxn ang="0">
                    <a:pos x="303212" y="236537"/>
                  </a:cxn>
                  <a:cxn ang="0">
                    <a:pos x="296862" y="242887"/>
                  </a:cxn>
                  <a:cxn ang="0">
                    <a:pos x="290512" y="249237"/>
                  </a:cxn>
                  <a:cxn ang="0">
                    <a:pos x="277812" y="255587"/>
                  </a:cxn>
                  <a:cxn ang="0">
                    <a:pos x="261937" y="260350"/>
                  </a:cxn>
                  <a:cxn ang="0">
                    <a:pos x="261937" y="260350"/>
                  </a:cxn>
                  <a:cxn ang="0">
                    <a:pos x="0" y="217487"/>
                  </a:cxn>
                  <a:cxn ang="0">
                    <a:pos x="0" y="2174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1" name="Freeform 50"/>
              <p:cNvSpPr/>
              <p:nvPr/>
            </p:nvSpPr>
            <p:spPr>
              <a:xfrm>
                <a:off x="3228976" y="5083175"/>
                <a:ext cx="32861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8613" y="0"/>
                  </a:cxn>
                  <a:cxn ang="0">
                    <a:pos x="328613" y="0"/>
                  </a:cxn>
                  <a:cxn ang="0">
                    <a:pos x="301625" y="222250"/>
                  </a:cxn>
                  <a:cxn ang="0">
                    <a:pos x="301625" y="222250"/>
                  </a:cxn>
                  <a:cxn ang="0">
                    <a:pos x="300037" y="230187"/>
                  </a:cxn>
                  <a:cxn ang="0">
                    <a:pos x="296862" y="236537"/>
                  </a:cxn>
                  <a:cxn ang="0">
                    <a:pos x="290512" y="242887"/>
                  </a:cxn>
                  <a:cxn ang="0">
                    <a:pos x="284162" y="247650"/>
                  </a:cxn>
                  <a:cxn ang="0">
                    <a:pos x="271462" y="255587"/>
                  </a:cxn>
                  <a:cxn ang="0">
                    <a:pos x="255587" y="260350"/>
                  </a:cxn>
                  <a:cxn ang="0">
                    <a:pos x="255587" y="260350"/>
                  </a:cxn>
                  <a:cxn ang="0">
                    <a:pos x="0" y="215900"/>
                  </a:cxn>
                  <a:cxn ang="0">
                    <a:pos x="0" y="21590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2" name="Freeform 51"/>
              <p:cNvSpPr/>
              <p:nvPr/>
            </p:nvSpPr>
            <p:spPr>
              <a:xfrm>
                <a:off x="3235326" y="5083175"/>
                <a:ext cx="322263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22263" y="0"/>
                  </a:cxn>
                  <a:cxn ang="0">
                    <a:pos x="322263" y="0"/>
                  </a:cxn>
                  <a:cxn ang="0">
                    <a:pos x="295275" y="222250"/>
                  </a:cxn>
                  <a:cxn ang="0">
                    <a:pos x="295275" y="222250"/>
                  </a:cxn>
                  <a:cxn ang="0">
                    <a:pos x="293687" y="230187"/>
                  </a:cxn>
                  <a:cxn ang="0">
                    <a:pos x="290512" y="236537"/>
                  </a:cxn>
                  <a:cxn ang="0">
                    <a:pos x="284162" y="242887"/>
                  </a:cxn>
                  <a:cxn ang="0">
                    <a:pos x="279400" y="247650"/>
                  </a:cxn>
                  <a:cxn ang="0">
                    <a:pos x="265112" y="255587"/>
                  </a:cxn>
                  <a:cxn ang="0">
                    <a:pos x="249237" y="260350"/>
                  </a:cxn>
                  <a:cxn ang="0">
                    <a:pos x="249237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3" name="Freeform 52"/>
              <p:cNvSpPr/>
              <p:nvPr/>
            </p:nvSpPr>
            <p:spPr>
              <a:xfrm>
                <a:off x="3240088" y="5083175"/>
                <a:ext cx="3175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7500" y="0"/>
                  </a:cxn>
                  <a:cxn ang="0">
                    <a:pos x="317500" y="0"/>
                  </a:cxn>
                  <a:cxn ang="0">
                    <a:pos x="290512" y="222250"/>
                  </a:cxn>
                  <a:cxn ang="0">
                    <a:pos x="290512" y="222250"/>
                  </a:cxn>
                  <a:cxn ang="0">
                    <a:pos x="288925" y="230187"/>
                  </a:cxn>
                  <a:cxn ang="0">
                    <a:pos x="285750" y="236537"/>
                  </a:cxn>
                  <a:cxn ang="0">
                    <a:pos x="279400" y="242887"/>
                  </a:cxn>
                  <a:cxn ang="0">
                    <a:pos x="274637" y="247650"/>
                  </a:cxn>
                  <a:cxn ang="0">
                    <a:pos x="260350" y="255587"/>
                  </a:cxn>
                  <a:cxn ang="0">
                    <a:pos x="247650" y="260350"/>
                  </a:cxn>
                  <a:cxn ang="0">
                    <a:pos x="247650" y="260350"/>
                  </a:cxn>
                  <a:cxn ang="0">
                    <a:pos x="0" y="212725"/>
                  </a:cxn>
                  <a:cxn ang="0">
                    <a:pos x="0" y="2127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4" name="Freeform 53"/>
              <p:cNvSpPr/>
              <p:nvPr/>
            </p:nvSpPr>
            <p:spPr>
              <a:xfrm>
                <a:off x="3246438" y="5083175"/>
                <a:ext cx="3111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11150" y="0"/>
                  </a:cxn>
                  <a:cxn ang="0">
                    <a:pos x="311150" y="0"/>
                  </a:cxn>
                  <a:cxn ang="0">
                    <a:pos x="284162" y="222250"/>
                  </a:cxn>
                  <a:cxn ang="0">
                    <a:pos x="284162" y="222250"/>
                  </a:cxn>
                  <a:cxn ang="0">
                    <a:pos x="282575" y="230187"/>
                  </a:cxn>
                  <a:cxn ang="0">
                    <a:pos x="279400" y="236537"/>
                  </a:cxn>
                  <a:cxn ang="0">
                    <a:pos x="273050" y="242887"/>
                  </a:cxn>
                  <a:cxn ang="0">
                    <a:pos x="268287" y="247650"/>
                  </a:cxn>
                  <a:cxn ang="0">
                    <a:pos x="254000" y="255587"/>
                  </a:cxn>
                  <a:cxn ang="0">
                    <a:pos x="241300" y="260350"/>
                  </a:cxn>
                  <a:cxn ang="0">
                    <a:pos x="241300" y="260350"/>
                  </a:cxn>
                  <a:cxn ang="0">
                    <a:pos x="0" y="211137"/>
                  </a:cxn>
                  <a:cxn ang="0">
                    <a:pos x="0" y="2111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5" name="Freeform 54"/>
              <p:cNvSpPr/>
              <p:nvPr/>
            </p:nvSpPr>
            <p:spPr>
              <a:xfrm>
                <a:off x="3252788" y="5083175"/>
                <a:ext cx="3048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304800" y="0"/>
                  </a:cxn>
                  <a:cxn ang="0">
                    <a:pos x="304800" y="0"/>
                  </a:cxn>
                  <a:cxn ang="0">
                    <a:pos x="277812" y="222250"/>
                  </a:cxn>
                  <a:cxn ang="0">
                    <a:pos x="277812" y="222250"/>
                  </a:cxn>
                  <a:cxn ang="0">
                    <a:pos x="276225" y="230187"/>
                  </a:cxn>
                  <a:cxn ang="0">
                    <a:pos x="273050" y="236537"/>
                  </a:cxn>
                  <a:cxn ang="0">
                    <a:pos x="268287" y="242887"/>
                  </a:cxn>
                  <a:cxn ang="0">
                    <a:pos x="261937" y="247650"/>
                  </a:cxn>
                  <a:cxn ang="0">
                    <a:pos x="249237" y="255587"/>
                  </a:cxn>
                  <a:cxn ang="0">
                    <a:pos x="234950" y="260350"/>
                  </a:cxn>
                  <a:cxn ang="0">
                    <a:pos x="234950" y="260350"/>
                  </a:cxn>
                  <a:cxn ang="0">
                    <a:pos x="0" y="209550"/>
                  </a:cxn>
                  <a:cxn ang="0">
                    <a:pos x="0" y="209550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6" name="Freeform 55"/>
              <p:cNvSpPr/>
              <p:nvPr/>
            </p:nvSpPr>
            <p:spPr>
              <a:xfrm>
                <a:off x="3259138" y="5083175"/>
                <a:ext cx="29845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8450" y="0"/>
                  </a:cxn>
                  <a:cxn ang="0">
                    <a:pos x="298450" y="0"/>
                  </a:cxn>
                  <a:cxn ang="0">
                    <a:pos x="271462" y="222250"/>
                  </a:cxn>
                  <a:cxn ang="0">
                    <a:pos x="271462" y="222250"/>
                  </a:cxn>
                  <a:cxn ang="0">
                    <a:pos x="269875" y="230187"/>
                  </a:cxn>
                  <a:cxn ang="0">
                    <a:pos x="266700" y="236537"/>
                  </a:cxn>
                  <a:cxn ang="0">
                    <a:pos x="261937" y="242887"/>
                  </a:cxn>
                  <a:cxn ang="0">
                    <a:pos x="255587" y="247650"/>
                  </a:cxn>
                  <a:cxn ang="0">
                    <a:pos x="242887" y="255587"/>
                  </a:cxn>
                  <a:cxn ang="0">
                    <a:pos x="228600" y="260350"/>
                  </a:cxn>
                  <a:cxn ang="0">
                    <a:pos x="228600" y="260350"/>
                  </a:cxn>
                  <a:cxn ang="0">
                    <a:pos x="0" y="206375"/>
                  </a:cxn>
                  <a:cxn ang="0">
                    <a:pos x="0" y="20637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7" name="Freeform 56"/>
              <p:cNvSpPr/>
              <p:nvPr/>
            </p:nvSpPr>
            <p:spPr>
              <a:xfrm>
                <a:off x="3265488" y="5083175"/>
                <a:ext cx="292100" cy="260350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92100" y="0"/>
                  </a:cxn>
                  <a:cxn ang="0">
                    <a:pos x="292100" y="0"/>
                  </a:cxn>
                  <a:cxn ang="0">
                    <a:pos x="265112" y="222250"/>
                  </a:cxn>
                  <a:cxn ang="0">
                    <a:pos x="265112" y="222250"/>
                  </a:cxn>
                  <a:cxn ang="0">
                    <a:pos x="263525" y="230187"/>
                  </a:cxn>
                  <a:cxn ang="0">
                    <a:pos x="260350" y="236537"/>
                  </a:cxn>
                  <a:cxn ang="0">
                    <a:pos x="249237" y="247650"/>
                  </a:cxn>
                  <a:cxn ang="0">
                    <a:pos x="236537" y="255587"/>
                  </a:cxn>
                  <a:cxn ang="0">
                    <a:pos x="223837" y="260350"/>
                  </a:cxn>
                  <a:cxn ang="0">
                    <a:pos x="223837" y="260350"/>
                  </a:cxn>
                  <a:cxn ang="0">
                    <a:pos x="0" y="204787"/>
                  </a:cxn>
                  <a:cxn ang="0">
                    <a:pos x="0" y="20478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8" name="Freeform 57"/>
              <p:cNvSpPr/>
              <p:nvPr/>
            </p:nvSpPr>
            <p:spPr>
              <a:xfrm>
                <a:off x="3270251" y="5083175"/>
                <a:ext cx="287338" cy="260350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7338" y="0"/>
                  </a:cxn>
                  <a:cxn ang="0">
                    <a:pos x="287338" y="0"/>
                  </a:cxn>
                  <a:cxn ang="0">
                    <a:pos x="260350" y="222250"/>
                  </a:cxn>
                  <a:cxn ang="0">
                    <a:pos x="260350" y="222250"/>
                  </a:cxn>
                  <a:cxn ang="0">
                    <a:pos x="258762" y="230187"/>
                  </a:cxn>
                  <a:cxn ang="0">
                    <a:pos x="255587" y="236537"/>
                  </a:cxn>
                  <a:cxn ang="0">
                    <a:pos x="244475" y="247650"/>
                  </a:cxn>
                  <a:cxn ang="0">
                    <a:pos x="231775" y="254000"/>
                  </a:cxn>
                  <a:cxn ang="0">
                    <a:pos x="219075" y="260350"/>
                  </a:cxn>
                  <a:cxn ang="0">
                    <a:pos x="219075" y="260350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9" name="Freeform 58"/>
              <p:cNvSpPr/>
              <p:nvPr/>
            </p:nvSpPr>
            <p:spPr>
              <a:xfrm>
                <a:off x="3276601" y="5083175"/>
                <a:ext cx="280988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80988" y="0"/>
                  </a:cxn>
                  <a:cxn ang="0">
                    <a:pos x="280988" y="0"/>
                  </a:cxn>
                  <a:cxn ang="0">
                    <a:pos x="254000" y="222250"/>
                  </a:cxn>
                  <a:cxn ang="0">
                    <a:pos x="254000" y="222250"/>
                  </a:cxn>
                  <a:cxn ang="0">
                    <a:pos x="252412" y="230187"/>
                  </a:cxn>
                  <a:cxn ang="0">
                    <a:pos x="249237" y="236537"/>
                  </a:cxn>
                  <a:cxn ang="0">
                    <a:pos x="238125" y="247650"/>
                  </a:cxn>
                  <a:cxn ang="0">
                    <a:pos x="225425" y="254000"/>
                  </a:cxn>
                  <a:cxn ang="0">
                    <a:pos x="212725" y="258763"/>
                  </a:cxn>
                  <a:cxn ang="0">
                    <a:pos x="212725" y="258763"/>
                  </a:cxn>
                  <a:cxn ang="0">
                    <a:pos x="0" y="203200"/>
                  </a:cxn>
                  <a:cxn ang="0">
                    <a:pos x="0" y="20320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0" name="Freeform 59"/>
              <p:cNvSpPr/>
              <p:nvPr/>
            </p:nvSpPr>
            <p:spPr>
              <a:xfrm>
                <a:off x="3282951" y="5083175"/>
                <a:ext cx="27463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74638" y="0"/>
                  </a:cxn>
                  <a:cxn ang="0">
                    <a:pos x="274638" y="0"/>
                  </a:cxn>
                  <a:cxn ang="0">
                    <a:pos x="247650" y="222250"/>
                  </a:cxn>
                  <a:cxn ang="0">
                    <a:pos x="247650" y="222250"/>
                  </a:cxn>
                  <a:cxn ang="0">
                    <a:pos x="246062" y="230187"/>
                  </a:cxn>
                  <a:cxn ang="0">
                    <a:pos x="242887" y="236537"/>
                  </a:cxn>
                  <a:cxn ang="0">
                    <a:pos x="231775" y="247650"/>
                  </a:cxn>
                  <a:cxn ang="0">
                    <a:pos x="222250" y="254000"/>
                  </a:cxn>
                  <a:cxn ang="0">
                    <a:pos x="209550" y="258763"/>
                  </a:cxn>
                  <a:cxn ang="0">
                    <a:pos x="209550" y="258763"/>
                  </a:cxn>
                  <a:cxn ang="0">
                    <a:pos x="0" y="200025"/>
                  </a:cxn>
                  <a:cxn ang="0">
                    <a:pos x="0" y="200025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1" name="Freeform 60"/>
              <p:cNvSpPr/>
              <p:nvPr/>
            </p:nvSpPr>
            <p:spPr>
              <a:xfrm>
                <a:off x="3289301" y="5083175"/>
                <a:ext cx="268288" cy="258763"/>
              </a:xfrm>
              <a:custGeom>
                <a:avLst/>
                <a:gdLst/>
                <a:ahLst/>
                <a:cxnLst>
                  <a:cxn ang="0">
                    <a:pos x="4762" y="0"/>
                  </a:cxn>
                  <a:cxn ang="0">
                    <a:pos x="4762" y="0"/>
                  </a:cxn>
                  <a:cxn ang="0">
                    <a:pos x="268288" y="0"/>
                  </a:cxn>
                  <a:cxn ang="0">
                    <a:pos x="268288" y="0"/>
                  </a:cxn>
                  <a:cxn ang="0">
                    <a:pos x="241300" y="222250"/>
                  </a:cxn>
                  <a:cxn ang="0">
                    <a:pos x="241300" y="222250"/>
                  </a:cxn>
                  <a:cxn ang="0">
                    <a:pos x="239712" y="228600"/>
                  </a:cxn>
                  <a:cxn ang="0">
                    <a:pos x="236537" y="234950"/>
                  </a:cxn>
                  <a:cxn ang="0">
                    <a:pos x="225425" y="246062"/>
                  </a:cxn>
                  <a:cxn ang="0">
                    <a:pos x="215900" y="254000"/>
                  </a:cxn>
                  <a:cxn ang="0">
                    <a:pos x="203200" y="258763"/>
                  </a:cxn>
                  <a:cxn ang="0">
                    <a:pos x="203200" y="258763"/>
                  </a:cxn>
                  <a:cxn ang="0">
                    <a:pos x="0" y="198437"/>
                  </a:cxn>
                  <a:cxn ang="0">
                    <a:pos x="0" y="198437"/>
                  </a:cxn>
                  <a:cxn ang="0">
                    <a:pos x="4762" y="0"/>
                  </a:cxn>
                  <a:cxn ang="0">
                    <a:pos x="4762" y="0"/>
                  </a:cxn>
                </a:cxnLst>
                <a:rect l="0" t="0" r="0" b="0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2" name="Freeform 61"/>
              <p:cNvSpPr/>
              <p:nvPr/>
            </p:nvSpPr>
            <p:spPr>
              <a:xfrm>
                <a:off x="3294063" y="5083175"/>
                <a:ext cx="2635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63525" y="0"/>
                  </a:cxn>
                  <a:cxn ang="0">
                    <a:pos x="263525" y="0"/>
                  </a:cxn>
                  <a:cxn ang="0">
                    <a:pos x="236537" y="222250"/>
                  </a:cxn>
                  <a:cxn ang="0">
                    <a:pos x="236537" y="222250"/>
                  </a:cxn>
                  <a:cxn ang="0">
                    <a:pos x="234950" y="228600"/>
                  </a:cxn>
                  <a:cxn ang="0">
                    <a:pos x="231775" y="234950"/>
                  </a:cxn>
                  <a:cxn ang="0">
                    <a:pos x="223837" y="246062"/>
                  </a:cxn>
                  <a:cxn ang="0">
                    <a:pos x="211137" y="254000"/>
                  </a:cxn>
                  <a:cxn ang="0">
                    <a:pos x="198437" y="258763"/>
                  </a:cxn>
                  <a:cxn ang="0">
                    <a:pos x="198437" y="258763"/>
                  </a:cxn>
                  <a:cxn ang="0">
                    <a:pos x="0" y="196850"/>
                  </a:cxn>
                  <a:cxn ang="0">
                    <a:pos x="0" y="196850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3" name="Freeform 62"/>
              <p:cNvSpPr/>
              <p:nvPr/>
            </p:nvSpPr>
            <p:spPr>
              <a:xfrm>
                <a:off x="3300413" y="5083175"/>
                <a:ext cx="2571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7175" y="0"/>
                  </a:cxn>
                  <a:cxn ang="0">
                    <a:pos x="257175" y="0"/>
                  </a:cxn>
                  <a:cxn ang="0">
                    <a:pos x="230187" y="222250"/>
                  </a:cxn>
                  <a:cxn ang="0">
                    <a:pos x="230187" y="222250"/>
                  </a:cxn>
                  <a:cxn ang="0">
                    <a:pos x="228600" y="228600"/>
                  </a:cxn>
                  <a:cxn ang="0">
                    <a:pos x="225425" y="234950"/>
                  </a:cxn>
                  <a:cxn ang="0">
                    <a:pos x="217487" y="246062"/>
                  </a:cxn>
                  <a:cxn ang="0">
                    <a:pos x="204787" y="254000"/>
                  </a:cxn>
                  <a:cxn ang="0">
                    <a:pos x="192087" y="258763"/>
                  </a:cxn>
                  <a:cxn ang="0">
                    <a:pos x="192087" y="258763"/>
                  </a:cxn>
                  <a:cxn ang="0">
                    <a:pos x="0" y="193675"/>
                  </a:cxn>
                  <a:cxn ang="0">
                    <a:pos x="0" y="1936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4" name="Freeform 63"/>
              <p:cNvSpPr/>
              <p:nvPr/>
            </p:nvSpPr>
            <p:spPr>
              <a:xfrm>
                <a:off x="3306763" y="5083175"/>
                <a:ext cx="25082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50825" y="0"/>
                  </a:cxn>
                  <a:cxn ang="0">
                    <a:pos x="250825" y="0"/>
                  </a:cxn>
                  <a:cxn ang="0">
                    <a:pos x="223837" y="222250"/>
                  </a:cxn>
                  <a:cxn ang="0">
                    <a:pos x="223837" y="222250"/>
                  </a:cxn>
                  <a:cxn ang="0">
                    <a:pos x="222250" y="228600"/>
                  </a:cxn>
                  <a:cxn ang="0">
                    <a:pos x="219075" y="234950"/>
                  </a:cxn>
                  <a:cxn ang="0">
                    <a:pos x="211137" y="246062"/>
                  </a:cxn>
                  <a:cxn ang="0">
                    <a:pos x="198437" y="254000"/>
                  </a:cxn>
                  <a:cxn ang="0">
                    <a:pos x="187325" y="258763"/>
                  </a:cxn>
                  <a:cxn ang="0">
                    <a:pos x="187325" y="258763"/>
                  </a:cxn>
                  <a:cxn ang="0">
                    <a:pos x="0" y="192087"/>
                  </a:cxn>
                  <a:cxn ang="0">
                    <a:pos x="0" y="1920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5" name="Freeform 64"/>
              <p:cNvSpPr/>
              <p:nvPr/>
            </p:nvSpPr>
            <p:spPr>
              <a:xfrm>
                <a:off x="3313113" y="5083175"/>
                <a:ext cx="244475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44475" y="0"/>
                  </a:cxn>
                  <a:cxn ang="0">
                    <a:pos x="244475" y="0"/>
                  </a:cxn>
                  <a:cxn ang="0">
                    <a:pos x="217487" y="222250"/>
                  </a:cxn>
                  <a:cxn ang="0">
                    <a:pos x="217487" y="222250"/>
                  </a:cxn>
                  <a:cxn ang="0">
                    <a:pos x="215900" y="228600"/>
                  </a:cxn>
                  <a:cxn ang="0">
                    <a:pos x="212725" y="234950"/>
                  </a:cxn>
                  <a:cxn ang="0">
                    <a:pos x="204787" y="246062"/>
                  </a:cxn>
                  <a:cxn ang="0">
                    <a:pos x="193675" y="254000"/>
                  </a:cxn>
                  <a:cxn ang="0">
                    <a:pos x="180975" y="258763"/>
                  </a:cxn>
                  <a:cxn ang="0">
                    <a:pos x="180975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6" name="Freeform 65"/>
              <p:cNvSpPr/>
              <p:nvPr/>
            </p:nvSpPr>
            <p:spPr>
              <a:xfrm>
                <a:off x="3317876" y="5083175"/>
                <a:ext cx="2397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9713" y="0"/>
                  </a:cxn>
                  <a:cxn ang="0">
                    <a:pos x="239713" y="0"/>
                  </a:cxn>
                  <a:cxn ang="0">
                    <a:pos x="212725" y="222250"/>
                  </a:cxn>
                  <a:cxn ang="0">
                    <a:pos x="212725" y="222250"/>
                  </a:cxn>
                  <a:cxn ang="0">
                    <a:pos x="211137" y="228600"/>
                  </a:cxn>
                  <a:cxn ang="0">
                    <a:pos x="207962" y="234950"/>
                  </a:cxn>
                  <a:cxn ang="0">
                    <a:pos x="200025" y="246062"/>
                  </a:cxn>
                  <a:cxn ang="0">
                    <a:pos x="188912" y="254000"/>
                  </a:cxn>
                  <a:cxn ang="0">
                    <a:pos x="176212" y="258763"/>
                  </a:cxn>
                  <a:cxn ang="0">
                    <a:pos x="176212" y="258763"/>
                  </a:cxn>
                  <a:cxn ang="0">
                    <a:pos x="0" y="188912"/>
                  </a:cxn>
                  <a:cxn ang="0">
                    <a:pos x="0" y="1889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7" name="Freeform 66"/>
              <p:cNvSpPr/>
              <p:nvPr/>
            </p:nvSpPr>
            <p:spPr>
              <a:xfrm>
                <a:off x="3324226" y="5083175"/>
                <a:ext cx="23336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33363" y="0"/>
                  </a:cxn>
                  <a:cxn ang="0">
                    <a:pos x="233363" y="0"/>
                  </a:cxn>
                  <a:cxn ang="0">
                    <a:pos x="206375" y="222250"/>
                  </a:cxn>
                  <a:cxn ang="0">
                    <a:pos x="206375" y="222250"/>
                  </a:cxn>
                  <a:cxn ang="0">
                    <a:pos x="204787" y="228600"/>
                  </a:cxn>
                  <a:cxn ang="0">
                    <a:pos x="201612" y="234950"/>
                  </a:cxn>
                  <a:cxn ang="0">
                    <a:pos x="193675" y="246062"/>
                  </a:cxn>
                  <a:cxn ang="0">
                    <a:pos x="182562" y="252412"/>
                  </a:cxn>
                  <a:cxn ang="0">
                    <a:pos x="169862" y="258763"/>
                  </a:cxn>
                  <a:cxn ang="0">
                    <a:pos x="169862" y="258763"/>
                  </a:cxn>
                  <a:cxn ang="0">
                    <a:pos x="0" y="187325"/>
                  </a:cxn>
                  <a:cxn ang="0">
                    <a:pos x="0" y="1873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8" name="Freeform 67"/>
              <p:cNvSpPr/>
              <p:nvPr/>
            </p:nvSpPr>
            <p:spPr>
              <a:xfrm>
                <a:off x="3330576" y="5083175"/>
                <a:ext cx="227013" cy="258763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7013" y="0"/>
                  </a:cxn>
                  <a:cxn ang="0">
                    <a:pos x="227013" y="0"/>
                  </a:cxn>
                  <a:cxn ang="0">
                    <a:pos x="200025" y="222250"/>
                  </a:cxn>
                  <a:cxn ang="0">
                    <a:pos x="200025" y="222250"/>
                  </a:cxn>
                  <a:cxn ang="0">
                    <a:pos x="198437" y="228600"/>
                  </a:cxn>
                  <a:cxn ang="0">
                    <a:pos x="195262" y="234950"/>
                  </a:cxn>
                  <a:cxn ang="0">
                    <a:pos x="187325" y="246062"/>
                  </a:cxn>
                  <a:cxn ang="0">
                    <a:pos x="176212" y="252412"/>
                  </a:cxn>
                  <a:cxn ang="0">
                    <a:pos x="165100" y="258763"/>
                  </a:cxn>
                  <a:cxn ang="0">
                    <a:pos x="165100" y="258763"/>
                  </a:cxn>
                  <a:cxn ang="0">
                    <a:pos x="0" y="185737"/>
                  </a:cxn>
                  <a:cxn ang="0">
                    <a:pos x="0" y="18573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9" name="Freeform 68"/>
              <p:cNvSpPr/>
              <p:nvPr/>
            </p:nvSpPr>
            <p:spPr>
              <a:xfrm>
                <a:off x="3336926" y="5083175"/>
                <a:ext cx="22066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20663" y="0"/>
                  </a:cxn>
                  <a:cxn ang="0">
                    <a:pos x="220663" y="0"/>
                  </a:cxn>
                  <a:cxn ang="0">
                    <a:pos x="193675" y="222250"/>
                  </a:cxn>
                  <a:cxn ang="0">
                    <a:pos x="193675" y="222250"/>
                  </a:cxn>
                  <a:cxn ang="0">
                    <a:pos x="192087" y="228600"/>
                  </a:cxn>
                  <a:cxn ang="0">
                    <a:pos x="188912" y="234950"/>
                  </a:cxn>
                  <a:cxn ang="0">
                    <a:pos x="180975" y="246062"/>
                  </a:cxn>
                  <a:cxn ang="0">
                    <a:pos x="169862" y="252412"/>
                  </a:cxn>
                  <a:cxn ang="0">
                    <a:pos x="158750" y="255588"/>
                  </a:cxn>
                  <a:cxn ang="0">
                    <a:pos x="158750" y="255588"/>
                  </a:cxn>
                  <a:cxn ang="0">
                    <a:pos x="0" y="182562"/>
                  </a:cxn>
                  <a:cxn ang="0">
                    <a:pos x="0" y="18256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0" name="Freeform 69"/>
              <p:cNvSpPr/>
              <p:nvPr/>
            </p:nvSpPr>
            <p:spPr>
              <a:xfrm>
                <a:off x="3343276" y="5083175"/>
                <a:ext cx="214313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14313" y="0"/>
                  </a:cxn>
                  <a:cxn ang="0">
                    <a:pos x="214313" y="0"/>
                  </a:cxn>
                  <a:cxn ang="0">
                    <a:pos x="187325" y="222250"/>
                  </a:cxn>
                  <a:cxn ang="0">
                    <a:pos x="187325" y="222250"/>
                  </a:cxn>
                  <a:cxn ang="0">
                    <a:pos x="185737" y="228600"/>
                  </a:cxn>
                  <a:cxn ang="0">
                    <a:pos x="182562" y="234950"/>
                  </a:cxn>
                  <a:cxn ang="0">
                    <a:pos x="174625" y="246062"/>
                  </a:cxn>
                  <a:cxn ang="0">
                    <a:pos x="163512" y="252412"/>
                  </a:cxn>
                  <a:cxn ang="0">
                    <a:pos x="152400" y="255588"/>
                  </a:cxn>
                  <a:cxn ang="0">
                    <a:pos x="152400" y="255588"/>
                  </a:cxn>
                  <a:cxn ang="0">
                    <a:pos x="0" y="180975"/>
                  </a:cxn>
                  <a:cxn ang="0">
                    <a:pos x="0" y="18097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1" name="Freeform 70"/>
              <p:cNvSpPr/>
              <p:nvPr/>
            </p:nvSpPr>
            <p:spPr>
              <a:xfrm>
                <a:off x="3348038" y="5083175"/>
                <a:ext cx="209550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209550" y="0"/>
                  </a:cxn>
                  <a:cxn ang="0">
                    <a:pos x="209550" y="0"/>
                  </a:cxn>
                  <a:cxn ang="0">
                    <a:pos x="182562" y="222250"/>
                  </a:cxn>
                  <a:cxn ang="0">
                    <a:pos x="182562" y="222250"/>
                  </a:cxn>
                  <a:cxn ang="0">
                    <a:pos x="180975" y="228600"/>
                  </a:cxn>
                  <a:cxn ang="0">
                    <a:pos x="177800" y="234950"/>
                  </a:cxn>
                  <a:cxn ang="0">
                    <a:pos x="171450" y="242887"/>
                  </a:cxn>
                  <a:cxn ang="0">
                    <a:pos x="160337" y="252412"/>
                  </a:cxn>
                  <a:cxn ang="0">
                    <a:pos x="150812" y="255588"/>
                  </a:cxn>
                  <a:cxn ang="0">
                    <a:pos x="15081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2" name="Freeform 71"/>
              <p:cNvSpPr/>
              <p:nvPr/>
            </p:nvSpPr>
            <p:spPr>
              <a:xfrm>
                <a:off x="3354388" y="5083175"/>
                <a:ext cx="2032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203200" y="0"/>
                  </a:cxn>
                  <a:cxn ang="0">
                    <a:pos x="203200" y="0"/>
                  </a:cxn>
                  <a:cxn ang="0">
                    <a:pos x="176212" y="222250"/>
                  </a:cxn>
                  <a:cxn ang="0">
                    <a:pos x="176212" y="222250"/>
                  </a:cxn>
                  <a:cxn ang="0">
                    <a:pos x="176212" y="228600"/>
                  </a:cxn>
                  <a:cxn ang="0">
                    <a:pos x="171450" y="234950"/>
                  </a:cxn>
                  <a:cxn ang="0">
                    <a:pos x="165100" y="242887"/>
                  </a:cxn>
                  <a:cxn ang="0">
                    <a:pos x="153987" y="252412"/>
                  </a:cxn>
                  <a:cxn ang="0">
                    <a:pos x="144462" y="255588"/>
                  </a:cxn>
                  <a:cxn ang="0">
                    <a:pos x="144462" y="255588"/>
                  </a:cxn>
                  <a:cxn ang="0">
                    <a:pos x="0" y="179387"/>
                  </a:cxn>
                  <a:cxn ang="0">
                    <a:pos x="0" y="179387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3" name="Freeform 72"/>
              <p:cNvSpPr/>
              <p:nvPr/>
            </p:nvSpPr>
            <p:spPr>
              <a:xfrm>
                <a:off x="3360738" y="5083175"/>
                <a:ext cx="19685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6850" y="0"/>
                  </a:cxn>
                  <a:cxn ang="0">
                    <a:pos x="196850" y="0"/>
                  </a:cxn>
                  <a:cxn ang="0">
                    <a:pos x="169862" y="222250"/>
                  </a:cxn>
                  <a:cxn ang="0">
                    <a:pos x="169862" y="222250"/>
                  </a:cxn>
                  <a:cxn ang="0">
                    <a:pos x="165100" y="234950"/>
                  </a:cxn>
                  <a:cxn ang="0">
                    <a:pos x="158750" y="242887"/>
                  </a:cxn>
                  <a:cxn ang="0">
                    <a:pos x="147637" y="252412"/>
                  </a:cxn>
                  <a:cxn ang="0">
                    <a:pos x="138112" y="255588"/>
                  </a:cxn>
                  <a:cxn ang="0">
                    <a:pos x="138112" y="255588"/>
                  </a:cxn>
                  <a:cxn ang="0">
                    <a:pos x="0" y="176212"/>
                  </a:cxn>
                  <a:cxn ang="0">
                    <a:pos x="0" y="176212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4" name="Freeform 73"/>
              <p:cNvSpPr/>
              <p:nvPr/>
            </p:nvSpPr>
            <p:spPr>
              <a:xfrm>
                <a:off x="3367088" y="5083175"/>
                <a:ext cx="190500" cy="255588"/>
              </a:xfrm>
              <a:custGeom>
                <a:avLst/>
                <a:gdLst/>
                <a:ahLst/>
                <a:cxnLst>
                  <a:cxn ang="0">
                    <a:pos x="6350" y="0"/>
                  </a:cxn>
                  <a:cxn ang="0">
                    <a:pos x="6350" y="0"/>
                  </a:cxn>
                  <a:cxn ang="0">
                    <a:pos x="190500" y="0"/>
                  </a:cxn>
                  <a:cxn ang="0">
                    <a:pos x="190500" y="0"/>
                  </a:cxn>
                  <a:cxn ang="0">
                    <a:pos x="163512" y="222250"/>
                  </a:cxn>
                  <a:cxn ang="0">
                    <a:pos x="163512" y="222250"/>
                  </a:cxn>
                  <a:cxn ang="0">
                    <a:pos x="158750" y="234950"/>
                  </a:cxn>
                  <a:cxn ang="0">
                    <a:pos x="152400" y="242887"/>
                  </a:cxn>
                  <a:cxn ang="0">
                    <a:pos x="141287" y="252412"/>
                  </a:cxn>
                  <a:cxn ang="0">
                    <a:pos x="131762" y="255588"/>
                  </a:cxn>
                  <a:cxn ang="0">
                    <a:pos x="131762" y="255588"/>
                  </a:cxn>
                  <a:cxn ang="0">
                    <a:pos x="0" y="174625"/>
                  </a:cxn>
                  <a:cxn ang="0">
                    <a:pos x="0" y="174625"/>
                  </a:cxn>
                  <a:cxn ang="0">
                    <a:pos x="6350" y="0"/>
                  </a:cxn>
                  <a:cxn ang="0">
                    <a:pos x="6350" y="0"/>
                  </a:cxn>
                </a:cxnLst>
                <a:rect l="0" t="0" r="0" b="0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5" name="Freeform 74"/>
              <p:cNvSpPr/>
              <p:nvPr/>
            </p:nvSpPr>
            <p:spPr>
              <a:xfrm>
                <a:off x="3371851" y="5083175"/>
                <a:ext cx="1857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85738" y="0"/>
                  </a:cxn>
                  <a:cxn ang="0">
                    <a:pos x="185738" y="0"/>
                  </a:cxn>
                  <a:cxn ang="0">
                    <a:pos x="158750" y="222250"/>
                  </a:cxn>
                  <a:cxn ang="0">
                    <a:pos x="158750" y="222250"/>
                  </a:cxn>
                  <a:cxn ang="0">
                    <a:pos x="153987" y="234950"/>
                  </a:cxn>
                  <a:cxn ang="0">
                    <a:pos x="147637" y="242887"/>
                  </a:cxn>
                  <a:cxn ang="0">
                    <a:pos x="136525" y="249237"/>
                  </a:cxn>
                  <a:cxn ang="0">
                    <a:pos x="128587" y="255588"/>
                  </a:cxn>
                  <a:cxn ang="0">
                    <a:pos x="128587" y="255588"/>
                  </a:cxn>
                  <a:cxn ang="0">
                    <a:pos x="0" y="173037"/>
                  </a:cxn>
                  <a:cxn ang="0">
                    <a:pos x="0" y="1730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6" name="Freeform 75"/>
              <p:cNvSpPr/>
              <p:nvPr/>
            </p:nvSpPr>
            <p:spPr>
              <a:xfrm>
                <a:off x="3378201" y="5083175"/>
                <a:ext cx="17938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9388" y="0"/>
                  </a:cxn>
                  <a:cxn ang="0">
                    <a:pos x="179388" y="0"/>
                  </a:cxn>
                  <a:cxn ang="0">
                    <a:pos x="152400" y="222250"/>
                  </a:cxn>
                  <a:cxn ang="0">
                    <a:pos x="152400" y="222250"/>
                  </a:cxn>
                  <a:cxn ang="0">
                    <a:pos x="147637" y="233362"/>
                  </a:cxn>
                  <a:cxn ang="0">
                    <a:pos x="141287" y="242887"/>
                  </a:cxn>
                  <a:cxn ang="0">
                    <a:pos x="133350" y="249237"/>
                  </a:cxn>
                  <a:cxn ang="0">
                    <a:pos x="122237" y="255588"/>
                  </a:cxn>
                  <a:cxn ang="0">
                    <a:pos x="122237" y="255588"/>
                  </a:cxn>
                  <a:cxn ang="0">
                    <a:pos x="0" y="169862"/>
                  </a:cxn>
                  <a:cxn ang="0">
                    <a:pos x="0" y="16986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7" name="Freeform 76"/>
              <p:cNvSpPr/>
              <p:nvPr/>
            </p:nvSpPr>
            <p:spPr>
              <a:xfrm>
                <a:off x="3384551" y="5083175"/>
                <a:ext cx="173038" cy="255588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73038" y="0"/>
                  </a:cxn>
                  <a:cxn ang="0">
                    <a:pos x="173038" y="0"/>
                  </a:cxn>
                  <a:cxn ang="0">
                    <a:pos x="146050" y="222250"/>
                  </a:cxn>
                  <a:cxn ang="0">
                    <a:pos x="146050" y="222250"/>
                  </a:cxn>
                  <a:cxn ang="0">
                    <a:pos x="141287" y="233362"/>
                  </a:cxn>
                  <a:cxn ang="0">
                    <a:pos x="134937" y="242887"/>
                  </a:cxn>
                  <a:cxn ang="0">
                    <a:pos x="127000" y="249237"/>
                  </a:cxn>
                  <a:cxn ang="0">
                    <a:pos x="115887" y="255588"/>
                  </a:cxn>
                  <a:cxn ang="0">
                    <a:pos x="115887" y="255588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8" name="Freeform 77"/>
              <p:cNvSpPr/>
              <p:nvPr/>
            </p:nvSpPr>
            <p:spPr>
              <a:xfrm>
                <a:off x="3390901" y="5083175"/>
                <a:ext cx="166688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6688" y="0"/>
                  </a:cxn>
                  <a:cxn ang="0">
                    <a:pos x="166688" y="0"/>
                  </a:cxn>
                  <a:cxn ang="0">
                    <a:pos x="139700" y="222250"/>
                  </a:cxn>
                  <a:cxn ang="0">
                    <a:pos x="139700" y="222250"/>
                  </a:cxn>
                  <a:cxn ang="0">
                    <a:pos x="138112" y="233362"/>
                  </a:cxn>
                  <a:cxn ang="0">
                    <a:pos x="128587" y="242887"/>
                  </a:cxn>
                  <a:cxn ang="0">
                    <a:pos x="120650" y="249237"/>
                  </a:cxn>
                  <a:cxn ang="0">
                    <a:pos x="109537" y="254000"/>
                  </a:cxn>
                  <a:cxn ang="0">
                    <a:pos x="109537" y="254000"/>
                  </a:cxn>
                  <a:cxn ang="0">
                    <a:pos x="0" y="168275"/>
                  </a:cxn>
                  <a:cxn ang="0">
                    <a:pos x="0" y="1682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9" name="Freeform 78"/>
              <p:cNvSpPr/>
              <p:nvPr/>
            </p:nvSpPr>
            <p:spPr>
              <a:xfrm>
                <a:off x="3395663" y="5083175"/>
                <a:ext cx="1619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61925" y="0"/>
                  </a:cxn>
                  <a:cxn ang="0">
                    <a:pos x="161925" y="0"/>
                  </a:cxn>
                  <a:cxn ang="0">
                    <a:pos x="134937" y="222250"/>
                  </a:cxn>
                  <a:cxn ang="0">
                    <a:pos x="134937" y="222250"/>
                  </a:cxn>
                  <a:cxn ang="0">
                    <a:pos x="133350" y="233362"/>
                  </a:cxn>
                  <a:cxn ang="0">
                    <a:pos x="123825" y="242887"/>
                  </a:cxn>
                  <a:cxn ang="0">
                    <a:pos x="115887" y="249237"/>
                  </a:cxn>
                  <a:cxn ang="0">
                    <a:pos x="106362" y="254000"/>
                  </a:cxn>
                  <a:cxn ang="0">
                    <a:pos x="106362" y="254000"/>
                  </a:cxn>
                  <a:cxn ang="0">
                    <a:pos x="0" y="166687"/>
                  </a:cxn>
                  <a:cxn ang="0">
                    <a:pos x="0" y="16668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0" name="Freeform 79"/>
              <p:cNvSpPr/>
              <p:nvPr/>
            </p:nvSpPr>
            <p:spPr>
              <a:xfrm>
                <a:off x="3402013" y="5083175"/>
                <a:ext cx="1555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55575" y="0"/>
                  </a:cxn>
                  <a:cxn ang="0">
                    <a:pos x="155575" y="0"/>
                  </a:cxn>
                  <a:cxn ang="0">
                    <a:pos x="128587" y="222250"/>
                  </a:cxn>
                  <a:cxn ang="0">
                    <a:pos x="128587" y="222250"/>
                  </a:cxn>
                  <a:cxn ang="0">
                    <a:pos x="127000" y="233362"/>
                  </a:cxn>
                  <a:cxn ang="0">
                    <a:pos x="117475" y="241300"/>
                  </a:cxn>
                  <a:cxn ang="0">
                    <a:pos x="109537" y="249237"/>
                  </a:cxn>
                  <a:cxn ang="0">
                    <a:pos x="100012" y="254000"/>
                  </a:cxn>
                  <a:cxn ang="0">
                    <a:pos x="100012" y="254000"/>
                  </a:cxn>
                  <a:cxn ang="0">
                    <a:pos x="0" y="163512"/>
                  </a:cxn>
                  <a:cxn ang="0">
                    <a:pos x="0" y="1635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1" name="Freeform 80"/>
              <p:cNvSpPr/>
              <p:nvPr/>
            </p:nvSpPr>
            <p:spPr>
              <a:xfrm>
                <a:off x="3408363" y="5083175"/>
                <a:ext cx="14922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9225" y="0"/>
                  </a:cxn>
                  <a:cxn ang="0">
                    <a:pos x="149225" y="0"/>
                  </a:cxn>
                  <a:cxn ang="0">
                    <a:pos x="122237" y="222250"/>
                  </a:cxn>
                  <a:cxn ang="0">
                    <a:pos x="122237" y="222250"/>
                  </a:cxn>
                  <a:cxn ang="0">
                    <a:pos x="120650" y="233362"/>
                  </a:cxn>
                  <a:cxn ang="0">
                    <a:pos x="112712" y="241300"/>
                  </a:cxn>
                  <a:cxn ang="0">
                    <a:pos x="104775" y="249237"/>
                  </a:cxn>
                  <a:cxn ang="0">
                    <a:pos x="93662" y="254000"/>
                  </a:cxn>
                  <a:cxn ang="0">
                    <a:pos x="93662" y="254000"/>
                  </a:cxn>
                  <a:cxn ang="0">
                    <a:pos x="0" y="161925"/>
                  </a:cxn>
                  <a:cxn ang="0">
                    <a:pos x="0" y="16192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2" name="Freeform 81"/>
              <p:cNvSpPr/>
              <p:nvPr/>
            </p:nvSpPr>
            <p:spPr>
              <a:xfrm>
                <a:off x="3414713" y="5083175"/>
                <a:ext cx="142875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42875" y="0"/>
                  </a:cxn>
                  <a:cxn ang="0">
                    <a:pos x="142875" y="0"/>
                  </a:cxn>
                  <a:cxn ang="0">
                    <a:pos x="115887" y="222250"/>
                  </a:cxn>
                  <a:cxn ang="0">
                    <a:pos x="115887" y="222250"/>
                  </a:cxn>
                  <a:cxn ang="0">
                    <a:pos x="114300" y="233362"/>
                  </a:cxn>
                  <a:cxn ang="0">
                    <a:pos x="106362" y="241300"/>
                  </a:cxn>
                  <a:cxn ang="0">
                    <a:pos x="98425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60337"/>
                  </a:cxn>
                  <a:cxn ang="0">
                    <a:pos x="0" y="160337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3" name="Freeform 82"/>
              <p:cNvSpPr/>
              <p:nvPr/>
            </p:nvSpPr>
            <p:spPr>
              <a:xfrm>
                <a:off x="3417888" y="5083175"/>
                <a:ext cx="139700" cy="254000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39700" y="0"/>
                  </a:cxn>
                  <a:cxn ang="0">
                    <a:pos x="139700" y="0"/>
                  </a:cxn>
                  <a:cxn ang="0">
                    <a:pos x="112712" y="222250"/>
                  </a:cxn>
                  <a:cxn ang="0">
                    <a:pos x="112712" y="222250"/>
                  </a:cxn>
                  <a:cxn ang="0">
                    <a:pos x="111125" y="233362"/>
                  </a:cxn>
                  <a:cxn ang="0">
                    <a:pos x="103187" y="241300"/>
                  </a:cxn>
                  <a:cxn ang="0">
                    <a:pos x="95250" y="249237"/>
                  </a:cxn>
                  <a:cxn ang="0">
                    <a:pos x="87312" y="254000"/>
                  </a:cxn>
                  <a:cxn ang="0">
                    <a:pos x="87312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4" name="Freeform 83"/>
              <p:cNvSpPr/>
              <p:nvPr/>
            </p:nvSpPr>
            <p:spPr>
              <a:xfrm>
                <a:off x="3425826" y="5083175"/>
                <a:ext cx="131763" cy="254000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131763" y="0"/>
                  </a:cxn>
                  <a:cxn ang="0">
                    <a:pos x="131763" y="0"/>
                  </a:cxn>
                  <a:cxn ang="0">
                    <a:pos x="104775" y="222250"/>
                  </a:cxn>
                  <a:cxn ang="0">
                    <a:pos x="104775" y="222250"/>
                  </a:cxn>
                  <a:cxn ang="0">
                    <a:pos x="103187" y="233362"/>
                  </a:cxn>
                  <a:cxn ang="0">
                    <a:pos x="95250" y="241300"/>
                  </a:cxn>
                  <a:cxn ang="0">
                    <a:pos x="87312" y="247650"/>
                  </a:cxn>
                  <a:cxn ang="0">
                    <a:pos x="79375" y="254000"/>
                  </a:cxn>
                  <a:cxn ang="0">
                    <a:pos x="79375" y="254000"/>
                  </a:cxn>
                  <a:cxn ang="0">
                    <a:pos x="0" y="157162"/>
                  </a:cxn>
                  <a:cxn ang="0">
                    <a:pos x="0" y="1571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5" name="Freeform 84"/>
              <p:cNvSpPr/>
              <p:nvPr/>
            </p:nvSpPr>
            <p:spPr>
              <a:xfrm>
                <a:off x="3432176" y="5083175"/>
                <a:ext cx="1254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25413" y="0"/>
                  </a:cxn>
                  <a:cxn ang="0">
                    <a:pos x="125413" y="0"/>
                  </a:cxn>
                  <a:cxn ang="0">
                    <a:pos x="98425" y="222250"/>
                  </a:cxn>
                  <a:cxn ang="0">
                    <a:pos x="98425" y="222250"/>
                  </a:cxn>
                  <a:cxn ang="0">
                    <a:pos x="96837" y="233362"/>
                  </a:cxn>
                  <a:cxn ang="0">
                    <a:pos x="88900" y="241300"/>
                  </a:cxn>
                  <a:cxn ang="0">
                    <a:pos x="80962" y="247650"/>
                  </a:cxn>
                  <a:cxn ang="0">
                    <a:pos x="73025" y="254000"/>
                  </a:cxn>
                  <a:cxn ang="0">
                    <a:pos x="73025" y="254000"/>
                  </a:cxn>
                  <a:cxn ang="0">
                    <a:pos x="0" y="155575"/>
                  </a:cxn>
                  <a:cxn ang="0">
                    <a:pos x="0" y="155575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6" name="Freeform 85"/>
              <p:cNvSpPr/>
              <p:nvPr/>
            </p:nvSpPr>
            <p:spPr>
              <a:xfrm>
                <a:off x="3438526" y="5083175"/>
                <a:ext cx="11906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9063" y="0"/>
                  </a:cxn>
                  <a:cxn ang="0">
                    <a:pos x="119063" y="0"/>
                  </a:cxn>
                  <a:cxn ang="0">
                    <a:pos x="92075" y="222250"/>
                  </a:cxn>
                  <a:cxn ang="0">
                    <a:pos x="92075" y="222250"/>
                  </a:cxn>
                  <a:cxn ang="0">
                    <a:pos x="90487" y="233362"/>
                  </a:cxn>
                  <a:cxn ang="0">
                    <a:pos x="82550" y="241300"/>
                  </a:cxn>
                  <a:cxn ang="0">
                    <a:pos x="76200" y="247650"/>
                  </a:cxn>
                  <a:cxn ang="0">
                    <a:pos x="68262" y="254000"/>
                  </a:cxn>
                  <a:cxn ang="0">
                    <a:pos x="68262" y="254000"/>
                  </a:cxn>
                  <a:cxn ang="0">
                    <a:pos x="0" y="152400"/>
                  </a:cxn>
                  <a:cxn ang="0">
                    <a:pos x="0" y="152400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7" name="Freeform 86"/>
              <p:cNvSpPr/>
              <p:nvPr/>
            </p:nvSpPr>
            <p:spPr>
              <a:xfrm>
                <a:off x="3444876" y="5083175"/>
                <a:ext cx="112713" cy="254000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937" y="0"/>
                  </a:cxn>
                  <a:cxn ang="0">
                    <a:pos x="112713" y="0"/>
                  </a:cxn>
                  <a:cxn ang="0">
                    <a:pos x="112713" y="0"/>
                  </a:cxn>
                  <a:cxn ang="0">
                    <a:pos x="85725" y="222250"/>
                  </a:cxn>
                  <a:cxn ang="0">
                    <a:pos x="85725" y="222250"/>
                  </a:cxn>
                  <a:cxn ang="0">
                    <a:pos x="84137" y="233362"/>
                  </a:cxn>
                  <a:cxn ang="0">
                    <a:pos x="76200" y="241300"/>
                  </a:cxn>
                  <a:cxn ang="0">
                    <a:pos x="69850" y="247650"/>
                  </a:cxn>
                  <a:cxn ang="0">
                    <a:pos x="61912" y="254000"/>
                  </a:cxn>
                  <a:cxn ang="0">
                    <a:pos x="61912" y="254000"/>
                  </a:cxn>
                  <a:cxn ang="0">
                    <a:pos x="0" y="150812"/>
                  </a:cxn>
                  <a:cxn ang="0">
                    <a:pos x="0" y="150812"/>
                  </a:cxn>
                  <a:cxn ang="0">
                    <a:pos x="7937" y="0"/>
                  </a:cxn>
                  <a:cxn ang="0">
                    <a:pos x="7937" y="0"/>
                  </a:cxn>
                </a:cxnLst>
                <a:rect l="0" t="0" r="0" b="0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8" name="Freeform 87"/>
              <p:cNvSpPr/>
              <p:nvPr/>
            </p:nvSpPr>
            <p:spPr>
              <a:xfrm>
                <a:off x="3448051" y="5083175"/>
                <a:ext cx="10953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9538" y="0"/>
                  </a:cxn>
                  <a:cxn ang="0">
                    <a:pos x="109538" y="0"/>
                  </a:cxn>
                  <a:cxn ang="0">
                    <a:pos x="82550" y="222250"/>
                  </a:cxn>
                  <a:cxn ang="0">
                    <a:pos x="82550" y="222250"/>
                  </a:cxn>
                  <a:cxn ang="0">
                    <a:pos x="80962" y="233362"/>
                  </a:cxn>
                  <a:cxn ang="0">
                    <a:pos x="73025" y="241300"/>
                  </a:cxn>
                  <a:cxn ang="0">
                    <a:pos x="66675" y="247650"/>
                  </a:cxn>
                  <a:cxn ang="0">
                    <a:pos x="58737" y="252413"/>
                  </a:cxn>
                  <a:cxn ang="0">
                    <a:pos x="58737" y="252413"/>
                  </a:cxn>
                  <a:cxn ang="0">
                    <a:pos x="0" y="149225"/>
                  </a:cxn>
                  <a:cxn ang="0">
                    <a:pos x="0" y="14922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9" name="Freeform 88"/>
              <p:cNvSpPr/>
              <p:nvPr/>
            </p:nvSpPr>
            <p:spPr>
              <a:xfrm>
                <a:off x="3454401" y="5083175"/>
                <a:ext cx="103188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103188" y="0"/>
                  </a:cxn>
                  <a:cxn ang="0">
                    <a:pos x="103188" y="0"/>
                  </a:cxn>
                  <a:cxn ang="0">
                    <a:pos x="76200" y="222250"/>
                  </a:cxn>
                  <a:cxn ang="0">
                    <a:pos x="76200" y="222250"/>
                  </a:cxn>
                  <a:cxn ang="0">
                    <a:pos x="74612" y="233362"/>
                  </a:cxn>
                  <a:cxn ang="0">
                    <a:pos x="66675" y="241300"/>
                  </a:cxn>
                  <a:cxn ang="0">
                    <a:pos x="60325" y="247650"/>
                  </a:cxn>
                  <a:cxn ang="0">
                    <a:pos x="52387" y="252413"/>
                  </a:cxn>
                  <a:cxn ang="0">
                    <a:pos x="52387" y="252413"/>
                  </a:cxn>
                  <a:cxn ang="0">
                    <a:pos x="0" y="146050"/>
                  </a:cxn>
                  <a:cxn ang="0">
                    <a:pos x="0" y="14605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0" name="Freeform 89"/>
              <p:cNvSpPr/>
              <p:nvPr/>
            </p:nvSpPr>
            <p:spPr>
              <a:xfrm>
                <a:off x="3462338" y="5083175"/>
                <a:ext cx="9525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95250" y="0"/>
                  </a:cxn>
                  <a:cxn ang="0">
                    <a:pos x="95250" y="0"/>
                  </a:cxn>
                  <a:cxn ang="0">
                    <a:pos x="68262" y="222250"/>
                  </a:cxn>
                  <a:cxn ang="0">
                    <a:pos x="68262" y="222250"/>
                  </a:cxn>
                  <a:cxn ang="0">
                    <a:pos x="66675" y="233362"/>
                  </a:cxn>
                  <a:cxn ang="0">
                    <a:pos x="61912" y="239712"/>
                  </a:cxn>
                  <a:cxn ang="0">
                    <a:pos x="52387" y="247650"/>
                  </a:cxn>
                  <a:cxn ang="0">
                    <a:pos x="46037" y="252413"/>
                  </a:cxn>
                  <a:cxn ang="0">
                    <a:pos x="4603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1" name="Freeform 90"/>
              <p:cNvSpPr/>
              <p:nvPr/>
            </p:nvSpPr>
            <p:spPr>
              <a:xfrm>
                <a:off x="3468688" y="5083175"/>
                <a:ext cx="88900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88900" y="0"/>
                  </a:cxn>
                  <a:cxn ang="0">
                    <a:pos x="88900" y="0"/>
                  </a:cxn>
                  <a:cxn ang="0">
                    <a:pos x="61912" y="222250"/>
                  </a:cxn>
                  <a:cxn ang="0">
                    <a:pos x="61912" y="222250"/>
                  </a:cxn>
                  <a:cxn ang="0">
                    <a:pos x="60325" y="233362"/>
                  </a:cxn>
                  <a:cxn ang="0">
                    <a:pos x="55562" y="239712"/>
                  </a:cxn>
                  <a:cxn ang="0">
                    <a:pos x="46037" y="247650"/>
                  </a:cxn>
                  <a:cxn ang="0">
                    <a:pos x="39687" y="252413"/>
                  </a:cxn>
                  <a:cxn ang="0">
                    <a:pos x="39687" y="252413"/>
                  </a:cxn>
                  <a:cxn ang="0">
                    <a:pos x="0" y="144462"/>
                  </a:cxn>
                  <a:cxn ang="0">
                    <a:pos x="0" y="144462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2" name="Freeform 91"/>
              <p:cNvSpPr/>
              <p:nvPr/>
            </p:nvSpPr>
            <p:spPr>
              <a:xfrm>
                <a:off x="3471863" y="5083175"/>
                <a:ext cx="857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85725" y="0"/>
                  </a:cxn>
                  <a:cxn ang="0">
                    <a:pos x="85725" y="0"/>
                  </a:cxn>
                  <a:cxn ang="0">
                    <a:pos x="58737" y="222250"/>
                  </a:cxn>
                  <a:cxn ang="0">
                    <a:pos x="58737" y="222250"/>
                  </a:cxn>
                  <a:cxn ang="0">
                    <a:pos x="57150" y="230187"/>
                  </a:cxn>
                  <a:cxn ang="0">
                    <a:pos x="52387" y="239712"/>
                  </a:cxn>
                  <a:cxn ang="0">
                    <a:pos x="46037" y="246062"/>
                  </a:cxn>
                  <a:cxn ang="0">
                    <a:pos x="36512" y="252413"/>
                  </a:cxn>
                  <a:cxn ang="0">
                    <a:pos x="36512" y="252413"/>
                  </a:cxn>
                  <a:cxn ang="0">
                    <a:pos x="0" y="142875"/>
                  </a:cxn>
                  <a:cxn ang="0">
                    <a:pos x="0" y="142875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3" name="Freeform 92"/>
              <p:cNvSpPr/>
              <p:nvPr/>
            </p:nvSpPr>
            <p:spPr>
              <a:xfrm>
                <a:off x="3478213" y="5083175"/>
                <a:ext cx="7937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9375" y="0"/>
                  </a:cxn>
                  <a:cxn ang="0">
                    <a:pos x="79375" y="0"/>
                  </a:cxn>
                  <a:cxn ang="0">
                    <a:pos x="52387" y="222250"/>
                  </a:cxn>
                  <a:cxn ang="0">
                    <a:pos x="52387" y="222250"/>
                  </a:cxn>
                  <a:cxn ang="0">
                    <a:pos x="50800" y="230187"/>
                  </a:cxn>
                  <a:cxn ang="0">
                    <a:pos x="46037" y="239712"/>
                  </a:cxn>
                  <a:cxn ang="0">
                    <a:pos x="39687" y="246062"/>
                  </a:cxn>
                  <a:cxn ang="0">
                    <a:pos x="30162" y="252413"/>
                  </a:cxn>
                  <a:cxn ang="0">
                    <a:pos x="30162" y="252413"/>
                  </a:cxn>
                  <a:cxn ang="0">
                    <a:pos x="0" y="139700"/>
                  </a:cxn>
                  <a:cxn ang="0">
                    <a:pos x="0" y="139700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4" name="Freeform 93"/>
              <p:cNvSpPr/>
              <p:nvPr/>
            </p:nvSpPr>
            <p:spPr>
              <a:xfrm>
                <a:off x="3484563" y="5083175"/>
                <a:ext cx="73025" cy="252413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73025" y="0"/>
                  </a:cxn>
                  <a:cxn ang="0">
                    <a:pos x="73025" y="0"/>
                  </a:cxn>
                  <a:cxn ang="0">
                    <a:pos x="46037" y="222250"/>
                  </a:cxn>
                  <a:cxn ang="0">
                    <a:pos x="46037" y="222250"/>
                  </a:cxn>
                  <a:cxn ang="0">
                    <a:pos x="44450" y="230187"/>
                  </a:cxn>
                  <a:cxn ang="0">
                    <a:pos x="39687" y="239712"/>
                  </a:cxn>
                  <a:cxn ang="0">
                    <a:pos x="33337" y="246062"/>
                  </a:cxn>
                  <a:cxn ang="0">
                    <a:pos x="26987" y="252413"/>
                  </a:cxn>
                  <a:cxn ang="0">
                    <a:pos x="26987" y="252413"/>
                  </a:cxn>
                  <a:cxn ang="0">
                    <a:pos x="0" y="138112"/>
                  </a:cxn>
                  <a:cxn ang="0">
                    <a:pos x="0" y="13811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5" name="Freeform 94"/>
              <p:cNvSpPr/>
              <p:nvPr/>
            </p:nvSpPr>
            <p:spPr>
              <a:xfrm>
                <a:off x="3492501" y="5083175"/>
                <a:ext cx="65088" cy="252413"/>
              </a:xfrm>
              <a:custGeom>
                <a:avLst/>
                <a:gdLst/>
                <a:ahLst/>
                <a:cxnLst>
                  <a:cxn ang="0">
                    <a:pos x="9525" y="0"/>
                  </a:cxn>
                  <a:cxn ang="0">
                    <a:pos x="9525" y="0"/>
                  </a:cxn>
                  <a:cxn ang="0">
                    <a:pos x="65088" y="0"/>
                  </a:cxn>
                  <a:cxn ang="0">
                    <a:pos x="65088" y="0"/>
                  </a:cxn>
                  <a:cxn ang="0">
                    <a:pos x="38100" y="222250"/>
                  </a:cxn>
                  <a:cxn ang="0">
                    <a:pos x="38100" y="222250"/>
                  </a:cxn>
                  <a:cxn ang="0">
                    <a:pos x="36512" y="230187"/>
                  </a:cxn>
                  <a:cxn ang="0">
                    <a:pos x="31750" y="239712"/>
                  </a:cxn>
                  <a:cxn ang="0">
                    <a:pos x="25400" y="246062"/>
                  </a:cxn>
                  <a:cxn ang="0">
                    <a:pos x="19050" y="252413"/>
                  </a:cxn>
                  <a:cxn ang="0">
                    <a:pos x="19050" y="252413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9525" y="0"/>
                  </a:cxn>
                  <a:cxn ang="0">
                    <a:pos x="9525" y="0"/>
                  </a:cxn>
                </a:cxnLst>
                <a:rect l="0" t="0" r="0" b="0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6" name="Freeform 95"/>
              <p:cNvSpPr/>
              <p:nvPr/>
            </p:nvSpPr>
            <p:spPr>
              <a:xfrm>
                <a:off x="3495676" y="5083175"/>
                <a:ext cx="6191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61913" y="0"/>
                  </a:cxn>
                  <a:cxn ang="0">
                    <a:pos x="61913" y="0"/>
                  </a:cxn>
                  <a:cxn ang="0">
                    <a:pos x="34925" y="222250"/>
                  </a:cxn>
                  <a:cxn ang="0">
                    <a:pos x="34925" y="222250"/>
                  </a:cxn>
                  <a:cxn ang="0">
                    <a:pos x="33337" y="230187"/>
                  </a:cxn>
                  <a:cxn ang="0">
                    <a:pos x="28575" y="239712"/>
                  </a:cxn>
                  <a:cxn ang="0">
                    <a:pos x="22225" y="246062"/>
                  </a:cxn>
                  <a:cxn ang="0">
                    <a:pos x="15875" y="252413"/>
                  </a:cxn>
                  <a:cxn ang="0">
                    <a:pos x="15875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7" name="Freeform 96"/>
              <p:cNvSpPr/>
              <p:nvPr/>
            </p:nvSpPr>
            <p:spPr>
              <a:xfrm>
                <a:off x="3502026" y="5083175"/>
                <a:ext cx="55563" cy="252413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55563" y="0"/>
                  </a:cxn>
                  <a:cxn ang="0">
                    <a:pos x="55563" y="0"/>
                  </a:cxn>
                  <a:cxn ang="0">
                    <a:pos x="28575" y="222250"/>
                  </a:cxn>
                  <a:cxn ang="0">
                    <a:pos x="28575" y="222250"/>
                  </a:cxn>
                  <a:cxn ang="0">
                    <a:pos x="26987" y="230187"/>
                  </a:cxn>
                  <a:cxn ang="0">
                    <a:pos x="22225" y="239712"/>
                  </a:cxn>
                  <a:cxn ang="0">
                    <a:pos x="17462" y="246062"/>
                  </a:cxn>
                  <a:cxn ang="0">
                    <a:pos x="11112" y="252413"/>
                  </a:cxn>
                  <a:cxn ang="0">
                    <a:pos x="11112" y="252413"/>
                  </a:cxn>
                  <a:cxn ang="0">
                    <a:pos x="0" y="133350"/>
                  </a:cxn>
                  <a:cxn ang="0">
                    <a:pos x="0" y="133350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8" name="Freeform 97"/>
              <p:cNvSpPr/>
              <p:nvPr/>
            </p:nvSpPr>
            <p:spPr>
              <a:xfrm>
                <a:off x="3508376" y="5083175"/>
                <a:ext cx="49213" cy="249238"/>
              </a:xfrm>
              <a:custGeom>
                <a:avLst/>
                <a:gdLst/>
                <a:ahLst/>
                <a:cxnLst>
                  <a:cxn ang="0">
                    <a:pos x="11112" y="0"/>
                  </a:cxn>
                  <a:cxn ang="0">
                    <a:pos x="11112" y="0"/>
                  </a:cxn>
                  <a:cxn ang="0">
                    <a:pos x="49213" y="0"/>
                  </a:cxn>
                  <a:cxn ang="0">
                    <a:pos x="49213" y="0"/>
                  </a:cxn>
                  <a:cxn ang="0">
                    <a:pos x="22225" y="222250"/>
                  </a:cxn>
                  <a:cxn ang="0">
                    <a:pos x="22225" y="222250"/>
                  </a:cxn>
                  <a:cxn ang="0">
                    <a:pos x="20637" y="230187"/>
                  </a:cxn>
                  <a:cxn ang="0">
                    <a:pos x="15875" y="239712"/>
                  </a:cxn>
                  <a:cxn ang="0">
                    <a:pos x="11112" y="246062"/>
                  </a:cxn>
                  <a:cxn ang="0">
                    <a:pos x="4762" y="249238"/>
                  </a:cxn>
                  <a:cxn ang="0">
                    <a:pos x="4762" y="249238"/>
                  </a:cxn>
                  <a:cxn ang="0">
                    <a:pos x="0" y="131762"/>
                  </a:cxn>
                  <a:cxn ang="0">
                    <a:pos x="0" y="131762"/>
                  </a:cxn>
                  <a:cxn ang="0">
                    <a:pos x="11112" y="0"/>
                  </a:cxn>
                  <a:cxn ang="0">
                    <a:pos x="11112" y="0"/>
                  </a:cxn>
                </a:cxnLst>
                <a:rect l="0" t="0" r="0" b="0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9" name="Freeform 98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2700" y="0"/>
                  </a:cxn>
                  <a:cxn ang="0">
                    <a:pos x="1270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1112" y="239712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1587" y="130175"/>
                  </a:cxn>
                  <a:cxn ang="0">
                    <a:pos x="1587" y="130175"/>
                  </a:cxn>
                  <a:cxn ang="0">
                    <a:pos x="12700" y="0"/>
                  </a:cxn>
                  <a:cxn ang="0">
                    <a:pos x="12700" y="0"/>
                  </a:cxn>
                </a:cxnLst>
                <a:rect l="0" t="0" r="0" b="0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0" name="Freeform 99"/>
              <p:cNvSpPr/>
              <p:nvPr/>
            </p:nvSpPr>
            <p:spPr>
              <a:xfrm>
                <a:off x="3513138" y="5083175"/>
                <a:ext cx="44450" cy="249238"/>
              </a:xfrm>
              <a:custGeom>
                <a:avLst/>
                <a:gdLst/>
                <a:ahLst/>
                <a:cxnLst>
                  <a:cxn ang="0">
                    <a:pos x="19050" y="0"/>
                  </a:cxn>
                  <a:cxn ang="0">
                    <a:pos x="19050" y="0"/>
                  </a:cxn>
                  <a:cxn ang="0">
                    <a:pos x="44450" y="0"/>
                  </a:cxn>
                  <a:cxn ang="0">
                    <a:pos x="44450" y="0"/>
                  </a:cxn>
                  <a:cxn ang="0">
                    <a:pos x="17462" y="222250"/>
                  </a:cxn>
                  <a:cxn ang="0">
                    <a:pos x="17462" y="222250"/>
                  </a:cxn>
                  <a:cxn ang="0">
                    <a:pos x="15875" y="230187"/>
                  </a:cxn>
                  <a:cxn ang="0">
                    <a:pos x="12700" y="236537"/>
                  </a:cxn>
                  <a:cxn ang="0">
                    <a:pos x="6350" y="246062"/>
                  </a:cxn>
                  <a:cxn ang="0">
                    <a:pos x="0" y="249238"/>
                  </a:cxn>
                  <a:cxn ang="0">
                    <a:pos x="0" y="249238"/>
                  </a:cxn>
                  <a:cxn ang="0">
                    <a:pos x="7937" y="127000"/>
                  </a:cxn>
                  <a:cxn ang="0">
                    <a:pos x="7937" y="127000"/>
                  </a:cxn>
                  <a:cxn ang="0">
                    <a:pos x="19050" y="0"/>
                  </a:cxn>
                  <a:cxn ang="0">
                    <a:pos x="19050" y="0"/>
                  </a:cxn>
                </a:cxnLst>
                <a:rect l="0" t="0" r="0" b="0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1" name="Freeform 100"/>
              <p:cNvSpPr/>
              <p:nvPr/>
            </p:nvSpPr>
            <p:spPr>
              <a:xfrm>
                <a:off x="3514726" y="5083175"/>
                <a:ext cx="42863" cy="249238"/>
              </a:xfrm>
              <a:custGeom>
                <a:avLst/>
                <a:gdLst/>
                <a:ahLst/>
                <a:cxnLst>
                  <a:cxn ang="0">
                    <a:pos x="23812" y="0"/>
                  </a:cxn>
                  <a:cxn ang="0">
                    <a:pos x="42863" y="0"/>
                  </a:cxn>
                  <a:cxn ang="0">
                    <a:pos x="15875" y="222250"/>
                  </a:cxn>
                  <a:cxn ang="0">
                    <a:pos x="15875" y="222250"/>
                  </a:cxn>
                  <a:cxn ang="0">
                    <a:pos x="14287" y="230187"/>
                  </a:cxn>
                  <a:cxn ang="0">
                    <a:pos x="11112" y="236537"/>
                  </a:cxn>
                  <a:cxn ang="0">
                    <a:pos x="4762" y="242887"/>
                  </a:cxn>
                  <a:cxn ang="0">
                    <a:pos x="0" y="249238"/>
                  </a:cxn>
                  <a:cxn ang="0">
                    <a:pos x="23812" y="0"/>
                  </a:cxn>
                </a:cxnLst>
                <a:rect l="0" t="0" r="0" b="0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2" name="Freeform 108"/>
              <p:cNvSpPr/>
              <p:nvPr/>
            </p:nvSpPr>
            <p:spPr>
              <a:xfrm>
                <a:off x="2687638" y="4930775"/>
                <a:ext cx="47625" cy="55563"/>
              </a:xfrm>
              <a:custGeom>
                <a:avLst/>
                <a:gdLst/>
                <a:ahLst/>
                <a:cxnLst>
                  <a:cxn ang="0">
                    <a:pos x="47625" y="3175"/>
                  </a:cxn>
                  <a:cxn ang="0">
                    <a:pos x="47625" y="3175"/>
                  </a:cxn>
                  <a:cxn ang="0">
                    <a:pos x="42862" y="22225"/>
                  </a:cxn>
                  <a:cxn ang="0">
                    <a:pos x="36512" y="47625"/>
                  </a:cxn>
                  <a:cxn ang="0">
                    <a:pos x="36512" y="47625"/>
                  </a:cxn>
                  <a:cxn ang="0">
                    <a:pos x="31750" y="53975"/>
                  </a:cxn>
                  <a:cxn ang="0">
                    <a:pos x="30162" y="55563"/>
                  </a:cxn>
                  <a:cxn ang="0">
                    <a:pos x="25400" y="53975"/>
                  </a:cxn>
                  <a:cxn ang="0">
                    <a:pos x="22225" y="49212"/>
                  </a:cxn>
                  <a:cxn ang="0">
                    <a:pos x="17462" y="41275"/>
                  </a:cxn>
                  <a:cxn ang="0">
                    <a:pos x="0" y="11112"/>
                  </a:cxn>
                  <a:cxn ang="0">
                    <a:pos x="0" y="11112"/>
                  </a:cxn>
                  <a:cxn ang="0">
                    <a:pos x="4762" y="9525"/>
                  </a:cxn>
                  <a:cxn ang="0">
                    <a:pos x="12700" y="3175"/>
                  </a:cxn>
                  <a:cxn ang="0">
                    <a:pos x="19050" y="0"/>
                  </a:cxn>
                  <a:cxn ang="0">
                    <a:pos x="28575" y="0"/>
                  </a:cxn>
                  <a:cxn ang="0">
                    <a:pos x="36512" y="0"/>
                  </a:cxn>
                  <a:cxn ang="0">
                    <a:pos x="47625" y="3175"/>
                  </a:cxn>
                  <a:cxn ang="0">
                    <a:pos x="47625" y="3175"/>
                  </a:cxn>
                </a:cxnLst>
                <a:rect l="0" t="0" r="0" b="0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273" name="组合 209"/>
            <p:cNvGrpSpPr/>
            <p:nvPr/>
          </p:nvGrpSpPr>
          <p:grpSpPr>
            <a:xfrm>
              <a:off x="5748" y="6632"/>
              <a:ext cx="320" cy="947"/>
              <a:chOff x="2555876" y="4340225"/>
              <a:chExt cx="203200" cy="601663"/>
            </a:xfrm>
          </p:grpSpPr>
          <p:sp>
            <p:nvSpPr>
              <p:cNvPr id="7274" name="Freeform 105"/>
              <p:cNvSpPr/>
              <p:nvPr/>
            </p:nvSpPr>
            <p:spPr>
              <a:xfrm>
                <a:off x="2582863" y="4424363"/>
                <a:ext cx="176213" cy="517525"/>
              </a:xfrm>
              <a:custGeom>
                <a:avLst/>
                <a:gdLst/>
                <a:ahLst/>
                <a:cxnLst>
                  <a:cxn ang="0">
                    <a:pos x="55562" y="422275"/>
                  </a:cxn>
                  <a:cxn ang="0">
                    <a:pos x="104775" y="517525"/>
                  </a:cxn>
                  <a:cxn ang="0">
                    <a:pos x="149225" y="511175"/>
                  </a:cxn>
                  <a:cxn ang="0">
                    <a:pos x="176213" y="406400"/>
                  </a:cxn>
                  <a:cxn ang="0">
                    <a:pos x="120650" y="0"/>
                  </a:cxn>
                  <a:cxn ang="0">
                    <a:pos x="0" y="17462"/>
                  </a:cxn>
                  <a:cxn ang="0">
                    <a:pos x="55562" y="422275"/>
                  </a:cxn>
                </a:cxnLst>
                <a:rect l="0" t="0" r="0" b="0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5" name="Freeform 106"/>
              <p:cNvSpPr/>
              <p:nvPr/>
            </p:nvSpPr>
            <p:spPr>
              <a:xfrm>
                <a:off x="2576513" y="4340225"/>
                <a:ext cx="127000" cy="146050"/>
              </a:xfrm>
              <a:custGeom>
                <a:avLst/>
                <a:gdLst/>
                <a:ahLst/>
                <a:cxnLst>
                  <a:cxn ang="0">
                    <a:pos x="6350" y="93662"/>
                  </a:cxn>
                  <a:cxn ang="0">
                    <a:pos x="6350" y="93662"/>
                  </a:cxn>
                  <a:cxn ang="0">
                    <a:pos x="7937" y="104775"/>
                  </a:cxn>
                  <a:cxn ang="0">
                    <a:pos x="14287" y="115887"/>
                  </a:cxn>
                  <a:cxn ang="0">
                    <a:pos x="20637" y="127000"/>
                  </a:cxn>
                  <a:cxn ang="0">
                    <a:pos x="30162" y="133350"/>
                  </a:cxn>
                  <a:cxn ang="0">
                    <a:pos x="38100" y="139700"/>
                  </a:cxn>
                  <a:cxn ang="0">
                    <a:pos x="49212" y="144462"/>
                  </a:cxn>
                  <a:cxn ang="0">
                    <a:pos x="61912" y="146050"/>
                  </a:cxn>
                  <a:cxn ang="0">
                    <a:pos x="73025" y="146050"/>
                  </a:cxn>
                  <a:cxn ang="0">
                    <a:pos x="74612" y="146050"/>
                  </a:cxn>
                  <a:cxn ang="0">
                    <a:pos x="74612" y="146050"/>
                  </a:cxn>
                  <a:cxn ang="0">
                    <a:pos x="87312" y="141287"/>
                  </a:cxn>
                  <a:cxn ang="0">
                    <a:pos x="98425" y="138112"/>
                  </a:cxn>
                  <a:cxn ang="0">
                    <a:pos x="106362" y="130175"/>
                  </a:cxn>
                  <a:cxn ang="0">
                    <a:pos x="112712" y="122237"/>
                  </a:cxn>
                  <a:cxn ang="0">
                    <a:pos x="119062" y="111125"/>
                  </a:cxn>
                  <a:cxn ang="0">
                    <a:pos x="123825" y="101600"/>
                  </a:cxn>
                  <a:cxn ang="0">
                    <a:pos x="127000" y="90487"/>
                  </a:cxn>
                  <a:cxn ang="0">
                    <a:pos x="127000" y="77787"/>
                  </a:cxn>
                  <a:cxn ang="0">
                    <a:pos x="119062" y="23812"/>
                  </a:cxn>
                  <a:cxn ang="0">
                    <a:pos x="119062" y="23812"/>
                  </a:cxn>
                  <a:cxn ang="0">
                    <a:pos x="115887" y="12700"/>
                  </a:cxn>
                  <a:cxn ang="0">
                    <a:pos x="111125" y="6350"/>
                  </a:cxn>
                  <a:cxn ang="0">
                    <a:pos x="104775" y="1587"/>
                  </a:cxn>
                  <a:cxn ang="0">
                    <a:pos x="98425" y="0"/>
                  </a:cxn>
                  <a:cxn ang="0">
                    <a:pos x="79375" y="1587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55562" y="4762"/>
                  </a:cxn>
                  <a:cxn ang="0">
                    <a:pos x="31750" y="7937"/>
                  </a:cxn>
                  <a:cxn ang="0">
                    <a:pos x="12700" y="11112"/>
                  </a:cxn>
                  <a:cxn ang="0">
                    <a:pos x="6350" y="14287"/>
                  </a:cxn>
                  <a:cxn ang="0">
                    <a:pos x="1587" y="20637"/>
                  </a:cxn>
                  <a:cxn ang="0">
                    <a:pos x="0" y="26987"/>
                  </a:cxn>
                  <a:cxn ang="0">
                    <a:pos x="0" y="38100"/>
                  </a:cxn>
                  <a:cxn ang="0">
                    <a:pos x="6350" y="93662"/>
                  </a:cxn>
                </a:cxnLst>
                <a:rect l="0" t="0" r="0" b="0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6" name="Freeform 107"/>
              <p:cNvSpPr/>
              <p:nvPr/>
            </p:nvSpPr>
            <p:spPr>
              <a:xfrm>
                <a:off x="2571751" y="4389438"/>
                <a:ext cx="150813" cy="144463"/>
              </a:xfrm>
              <a:custGeom>
                <a:avLst/>
                <a:gdLst/>
                <a:ahLst/>
                <a:cxnLst>
                  <a:cxn ang="0">
                    <a:pos x="17462" y="144463"/>
                  </a:cxn>
                  <a:cxn ang="0">
                    <a:pos x="150813" y="127000"/>
                  </a:cxn>
                  <a:cxn ang="0">
                    <a:pos x="133350" y="0"/>
                  </a:cxn>
                  <a:cxn ang="0">
                    <a:pos x="0" y="17462"/>
                  </a:cxn>
                  <a:cxn ang="0">
                    <a:pos x="17462" y="144463"/>
                  </a:cxn>
                </a:cxnLst>
                <a:rect l="0" t="0" r="0" b="0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7" name="Freeform 109"/>
              <p:cNvSpPr/>
              <p:nvPr/>
            </p:nvSpPr>
            <p:spPr>
              <a:xfrm>
                <a:off x="2555876" y="4430713"/>
                <a:ext cx="44450" cy="260350"/>
              </a:xfrm>
              <a:custGeom>
                <a:avLst/>
                <a:gdLst/>
                <a:ahLst/>
                <a:cxnLst>
                  <a:cxn ang="0">
                    <a:pos x="33337" y="0"/>
                  </a:cxn>
                  <a:cxn ang="0">
                    <a:pos x="33337" y="0"/>
                  </a:cxn>
                  <a:cxn ang="0">
                    <a:pos x="17462" y="11112"/>
                  </a:cxn>
                  <a:cxn ang="0">
                    <a:pos x="7937" y="20637"/>
                  </a:cxn>
                  <a:cxn ang="0">
                    <a:pos x="3175" y="26987"/>
                  </a:cxn>
                  <a:cxn ang="0">
                    <a:pos x="0" y="31750"/>
                  </a:cxn>
                  <a:cxn ang="0">
                    <a:pos x="0" y="31750"/>
                  </a:cxn>
                  <a:cxn ang="0">
                    <a:pos x="4762" y="69850"/>
                  </a:cxn>
                  <a:cxn ang="0">
                    <a:pos x="14287" y="142875"/>
                  </a:cxn>
                  <a:cxn ang="0">
                    <a:pos x="28575" y="244475"/>
                  </a:cxn>
                  <a:cxn ang="0">
                    <a:pos x="28575" y="244475"/>
                  </a:cxn>
                  <a:cxn ang="0">
                    <a:pos x="26987" y="246062"/>
                  </a:cxn>
                  <a:cxn ang="0">
                    <a:pos x="28575" y="254000"/>
                  </a:cxn>
                  <a:cxn ang="0">
                    <a:pos x="30162" y="255587"/>
                  </a:cxn>
                  <a:cxn ang="0">
                    <a:pos x="33337" y="257175"/>
                  </a:cxn>
                  <a:cxn ang="0">
                    <a:pos x="36512" y="260350"/>
                  </a:cxn>
                  <a:cxn ang="0">
                    <a:pos x="44450" y="260350"/>
                  </a:cxn>
                  <a:cxn ang="0">
                    <a:pos x="20637" y="92075"/>
                  </a:cxn>
                  <a:cxn ang="0">
                    <a:pos x="30162" y="69850"/>
                  </a:cxn>
                  <a:cxn ang="0">
                    <a:pos x="33337" y="0"/>
                  </a:cxn>
                  <a:cxn ang="0">
                    <a:pos x="33337" y="0"/>
                  </a:cxn>
                </a:cxnLst>
                <a:rect l="0" t="0" r="0" b="0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2463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278" name="组合 207"/>
            <p:cNvGrpSpPr/>
            <p:nvPr/>
          </p:nvGrpSpPr>
          <p:grpSpPr>
            <a:xfrm>
              <a:off x="6478" y="6642"/>
              <a:ext cx="1255" cy="965"/>
              <a:chOff x="3019426" y="4346575"/>
              <a:chExt cx="796925" cy="612776"/>
            </a:xfrm>
          </p:grpSpPr>
          <p:sp>
            <p:nvSpPr>
              <p:cNvPr id="7279" name="Freeform 110"/>
              <p:cNvSpPr/>
              <p:nvPr/>
            </p:nvSpPr>
            <p:spPr>
              <a:xfrm>
                <a:off x="3040063" y="4346575"/>
                <a:ext cx="776288" cy="347663"/>
              </a:xfrm>
              <a:custGeom>
                <a:avLst/>
                <a:gdLst/>
                <a:ahLst/>
                <a:cxnLst>
                  <a:cxn ang="0">
                    <a:pos x="392112" y="347663"/>
                  </a:cxn>
                  <a:cxn ang="0">
                    <a:pos x="776288" y="174625"/>
                  </a:cxn>
                  <a:cxn ang="0">
                    <a:pos x="381000" y="0"/>
                  </a:cxn>
                  <a:cxn ang="0">
                    <a:pos x="0" y="169862"/>
                  </a:cxn>
                  <a:cxn ang="0">
                    <a:pos x="392112" y="347663"/>
                  </a:cxn>
                </a:cxnLst>
                <a:rect l="0" t="0" r="0" b="0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0" name="Rectangle 111"/>
              <p:cNvSpPr/>
              <p:nvPr/>
            </p:nvSpPr>
            <p:spPr>
              <a:xfrm>
                <a:off x="3049588" y="4510088"/>
                <a:ext cx="22225" cy="255588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1" name="Freeform 112"/>
              <p:cNvSpPr/>
              <p:nvPr/>
            </p:nvSpPr>
            <p:spPr>
              <a:xfrm>
                <a:off x="3022601" y="4735513"/>
                <a:ext cx="76200" cy="77788"/>
              </a:xfrm>
              <a:custGeom>
                <a:avLst/>
                <a:gdLst/>
                <a:ahLst/>
                <a:cxnLst>
                  <a:cxn ang="0">
                    <a:pos x="0" y="38100"/>
                  </a:cxn>
                  <a:cxn ang="0">
                    <a:pos x="0" y="38100"/>
                  </a:cxn>
                  <a:cxn ang="0">
                    <a:pos x="0" y="31750"/>
                  </a:cxn>
                  <a:cxn ang="0">
                    <a:pos x="3175" y="23812"/>
                  </a:cxn>
                  <a:cxn ang="0">
                    <a:pos x="6350" y="17462"/>
                  </a:cxn>
                  <a:cxn ang="0">
                    <a:pos x="11112" y="12700"/>
                  </a:cxn>
                  <a:cxn ang="0">
                    <a:pos x="17462" y="6350"/>
                  </a:cxn>
                  <a:cxn ang="0">
                    <a:pos x="23812" y="4762"/>
                  </a:cxn>
                  <a:cxn ang="0">
                    <a:pos x="30162" y="1587"/>
                  </a:cxn>
                  <a:cxn ang="0">
                    <a:pos x="39687" y="0"/>
                  </a:cxn>
                  <a:cxn ang="0">
                    <a:pos x="39687" y="0"/>
                  </a:cxn>
                  <a:cxn ang="0">
                    <a:pos x="46037" y="1587"/>
                  </a:cxn>
                  <a:cxn ang="0">
                    <a:pos x="53975" y="4762"/>
                  </a:cxn>
                  <a:cxn ang="0">
                    <a:pos x="60325" y="6350"/>
                  </a:cxn>
                  <a:cxn ang="0">
                    <a:pos x="65087" y="12700"/>
                  </a:cxn>
                  <a:cxn ang="0">
                    <a:pos x="69850" y="17462"/>
                  </a:cxn>
                  <a:cxn ang="0">
                    <a:pos x="73025" y="23812"/>
                  </a:cxn>
                  <a:cxn ang="0">
                    <a:pos x="76200" y="31750"/>
                  </a:cxn>
                  <a:cxn ang="0">
                    <a:pos x="76200" y="38100"/>
                  </a:cxn>
                  <a:cxn ang="0">
                    <a:pos x="76200" y="38100"/>
                  </a:cxn>
                  <a:cxn ang="0">
                    <a:pos x="76200" y="47625"/>
                  </a:cxn>
                  <a:cxn ang="0">
                    <a:pos x="73025" y="53975"/>
                  </a:cxn>
                  <a:cxn ang="0">
                    <a:pos x="69850" y="60325"/>
                  </a:cxn>
                  <a:cxn ang="0">
                    <a:pos x="65087" y="66675"/>
                  </a:cxn>
                  <a:cxn ang="0">
                    <a:pos x="60325" y="71437"/>
                  </a:cxn>
                  <a:cxn ang="0">
                    <a:pos x="53975" y="74612"/>
                  </a:cxn>
                  <a:cxn ang="0">
                    <a:pos x="46037" y="77788"/>
                  </a:cxn>
                  <a:cxn ang="0">
                    <a:pos x="39687" y="77788"/>
                  </a:cxn>
                  <a:cxn ang="0">
                    <a:pos x="39687" y="77788"/>
                  </a:cxn>
                  <a:cxn ang="0">
                    <a:pos x="30162" y="77788"/>
                  </a:cxn>
                  <a:cxn ang="0">
                    <a:pos x="23812" y="74612"/>
                  </a:cxn>
                  <a:cxn ang="0">
                    <a:pos x="17462" y="71437"/>
                  </a:cxn>
                  <a:cxn ang="0">
                    <a:pos x="11112" y="66675"/>
                  </a:cxn>
                  <a:cxn ang="0">
                    <a:pos x="6350" y="60325"/>
                  </a:cxn>
                  <a:cxn ang="0">
                    <a:pos x="3175" y="53975"/>
                  </a:cxn>
                  <a:cxn ang="0">
                    <a:pos x="0" y="47625"/>
                  </a:cxn>
                  <a:cxn ang="0">
                    <a:pos x="0" y="38100"/>
                  </a:cxn>
                  <a:cxn ang="0">
                    <a:pos x="0" y="38100"/>
                  </a:cxn>
                </a:cxnLst>
                <a:rect l="0" t="0" r="0" b="0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2" name="Freeform 113"/>
              <p:cNvSpPr/>
              <p:nvPr/>
            </p:nvSpPr>
            <p:spPr>
              <a:xfrm>
                <a:off x="3052763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6987" y="7937"/>
                  </a:cxn>
                  <a:cxn ang="0">
                    <a:pos x="26987" y="7937"/>
                  </a:cxn>
                  <a:cxn ang="0">
                    <a:pos x="30162" y="19050"/>
                  </a:cxn>
                  <a:cxn ang="0">
                    <a:pos x="34925" y="34925"/>
                  </a:cxn>
                  <a:cxn ang="0">
                    <a:pos x="39687" y="52387"/>
                  </a:cxn>
                  <a:cxn ang="0">
                    <a:pos x="42862" y="74612"/>
                  </a:cxn>
                  <a:cxn ang="0">
                    <a:pos x="46038" y="103187"/>
                  </a:cxn>
                  <a:cxn ang="0">
                    <a:pos x="46038" y="133350"/>
                  </a:cxn>
                  <a:cxn ang="0">
                    <a:pos x="42862" y="169863"/>
                  </a:cxn>
                  <a:cxn ang="0">
                    <a:pos x="0" y="1698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700" y="6350"/>
                  </a:cxn>
                  <a:cxn ang="0">
                    <a:pos x="22225" y="7937"/>
                  </a:cxn>
                  <a:cxn ang="0">
                    <a:pos x="23812" y="7937"/>
                  </a:cxn>
                  <a:cxn ang="0">
                    <a:pos x="26987" y="7937"/>
                  </a:cxn>
                  <a:cxn ang="0">
                    <a:pos x="26987" y="7937"/>
                  </a:cxn>
                </a:cxnLst>
                <a:rect l="0" t="0" r="0" b="0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3" name="Freeform 114"/>
              <p:cNvSpPr/>
              <p:nvPr/>
            </p:nvSpPr>
            <p:spPr>
              <a:xfrm>
                <a:off x="3019426" y="4778375"/>
                <a:ext cx="46038" cy="169863"/>
              </a:xfrm>
              <a:custGeom>
                <a:avLst/>
                <a:gdLst/>
                <a:ahLst/>
                <a:cxnLst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15875" y="19050"/>
                  </a:cxn>
                  <a:cxn ang="0">
                    <a:pos x="6350" y="52387"/>
                  </a:cxn>
                  <a:cxn ang="0">
                    <a:pos x="3175" y="74612"/>
                  </a:cxn>
                  <a:cxn ang="0">
                    <a:pos x="0" y="103187"/>
                  </a:cxn>
                  <a:cxn ang="0">
                    <a:pos x="0" y="133350"/>
                  </a:cxn>
                  <a:cxn ang="0">
                    <a:pos x="1587" y="169863"/>
                  </a:cxn>
                  <a:cxn ang="0">
                    <a:pos x="46038" y="169863"/>
                  </a:cxn>
                  <a:cxn ang="0">
                    <a:pos x="46038" y="0"/>
                  </a:cxn>
                  <a:cxn ang="0">
                    <a:pos x="46038" y="0"/>
                  </a:cxn>
                  <a:cxn ang="0">
                    <a:pos x="33337" y="6350"/>
                  </a:cxn>
                  <a:cxn ang="0">
                    <a:pos x="25400" y="7937"/>
                  </a:cxn>
                  <a:cxn ang="0">
                    <a:pos x="20637" y="7937"/>
                  </a:cxn>
                  <a:cxn ang="0">
                    <a:pos x="20637" y="7937"/>
                  </a:cxn>
                  <a:cxn ang="0">
                    <a:pos x="20637" y="7937"/>
                  </a:cxn>
                </a:cxnLst>
                <a:rect l="0" t="0" r="0" b="0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4" name="Freeform 115"/>
              <p:cNvSpPr/>
              <p:nvPr/>
            </p:nvSpPr>
            <p:spPr>
              <a:xfrm>
                <a:off x="3211513" y="4624388"/>
                <a:ext cx="449263" cy="334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0012" y="46037"/>
                  </a:cxn>
                  <a:cxn ang="0">
                    <a:pos x="227012" y="106362"/>
                  </a:cxn>
                  <a:cxn ang="0">
                    <a:pos x="227012" y="106362"/>
                  </a:cxn>
                  <a:cxn ang="0">
                    <a:pos x="350837" y="46037"/>
                  </a:cxn>
                  <a:cxn ang="0">
                    <a:pos x="449263" y="0"/>
                  </a:cxn>
                  <a:cxn ang="0">
                    <a:pos x="449263" y="258762"/>
                  </a:cxn>
                  <a:cxn ang="0">
                    <a:pos x="449263" y="258762"/>
                  </a:cxn>
                  <a:cxn ang="0">
                    <a:pos x="439737" y="269875"/>
                  </a:cxn>
                  <a:cxn ang="0">
                    <a:pos x="423862" y="280987"/>
                  </a:cxn>
                  <a:cxn ang="0">
                    <a:pos x="411162" y="288925"/>
                  </a:cxn>
                  <a:cxn ang="0">
                    <a:pos x="396875" y="298450"/>
                  </a:cxn>
                  <a:cxn ang="0">
                    <a:pos x="363537" y="311150"/>
                  </a:cxn>
                  <a:cxn ang="0">
                    <a:pos x="331787" y="319087"/>
                  </a:cxn>
                  <a:cxn ang="0">
                    <a:pos x="301625" y="325437"/>
                  </a:cxn>
                  <a:cxn ang="0">
                    <a:pos x="273050" y="330200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33362" y="334963"/>
                  </a:cxn>
                  <a:cxn ang="0">
                    <a:pos x="227012" y="334963"/>
                  </a:cxn>
                  <a:cxn ang="0">
                    <a:pos x="22701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220662" y="334963"/>
                  </a:cxn>
                  <a:cxn ang="0">
                    <a:pos x="179387" y="330200"/>
                  </a:cxn>
                  <a:cxn ang="0">
                    <a:pos x="149225" y="325437"/>
                  </a:cxn>
                  <a:cxn ang="0">
                    <a:pos x="119062" y="319087"/>
                  </a:cxn>
                  <a:cxn ang="0">
                    <a:pos x="87312" y="311150"/>
                  </a:cxn>
                  <a:cxn ang="0">
                    <a:pos x="57150" y="298450"/>
                  </a:cxn>
                  <a:cxn ang="0">
                    <a:pos x="41275" y="288925"/>
                  </a:cxn>
                  <a:cxn ang="0">
                    <a:pos x="26987" y="280987"/>
                  </a:cxn>
                  <a:cxn ang="0">
                    <a:pos x="14287" y="269875"/>
                  </a:cxn>
                  <a:cxn ang="0">
                    <a:pos x="0" y="258762"/>
                  </a:cxn>
                  <a:cxn ang="0">
                    <a:pos x="0" y="0"/>
                  </a:cxn>
                </a:cxnLst>
                <a:rect l="0" t="0" r="0" b="0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285" name="Freeform 116"/>
            <p:cNvSpPr>
              <a:spLocks noEditPoints="1"/>
            </p:cNvSpPr>
            <p:nvPr/>
          </p:nvSpPr>
          <p:spPr>
            <a:xfrm>
              <a:off x="8071" y="3292"/>
              <a:ext cx="617" cy="775"/>
            </a:xfrm>
            <a:custGeom>
              <a:avLst/>
              <a:gdLst/>
              <a:ahLst/>
              <a:cxnLst>
                <a:cxn ang="0">
                  <a:pos x="205" y="375"/>
                </a:cxn>
                <a:cxn ang="0">
                  <a:pos x="217" y="330"/>
                </a:cxn>
                <a:cxn ang="0">
                  <a:pos x="217" y="147"/>
                </a:cxn>
                <a:cxn ang="0">
                  <a:pos x="197" y="125"/>
                </a:cxn>
                <a:cxn ang="0">
                  <a:pos x="200" y="42"/>
                </a:cxn>
                <a:cxn ang="0">
                  <a:pos x="200" y="32"/>
                </a:cxn>
                <a:cxn ang="0">
                  <a:pos x="230" y="12"/>
                </a:cxn>
                <a:cxn ang="0">
                  <a:pos x="312" y="0"/>
                </a:cxn>
                <a:cxn ang="0">
                  <a:pos x="405" y="15"/>
                </a:cxn>
                <a:cxn ang="0">
                  <a:pos x="420" y="40"/>
                </a:cxn>
                <a:cxn ang="0">
                  <a:pos x="425" y="42"/>
                </a:cxn>
                <a:cxn ang="0">
                  <a:pos x="420" y="125"/>
                </a:cxn>
                <a:cxn ang="0">
                  <a:pos x="405" y="145"/>
                </a:cxn>
                <a:cxn ang="0">
                  <a:pos x="390" y="330"/>
                </a:cxn>
                <a:cxn ang="0">
                  <a:pos x="392" y="350"/>
                </a:cxn>
                <a:cxn ang="0">
                  <a:pos x="415" y="375"/>
                </a:cxn>
                <a:cxn ang="0">
                  <a:pos x="475" y="427"/>
                </a:cxn>
                <a:cxn ang="0">
                  <a:pos x="577" y="555"/>
                </a:cxn>
                <a:cxn ang="0">
                  <a:pos x="615" y="632"/>
                </a:cxn>
                <a:cxn ang="0">
                  <a:pos x="607" y="695"/>
                </a:cxn>
                <a:cxn ang="0">
                  <a:pos x="590" y="712"/>
                </a:cxn>
                <a:cxn ang="0">
                  <a:pos x="467" y="760"/>
                </a:cxn>
                <a:cxn ang="0">
                  <a:pos x="352" y="775"/>
                </a:cxn>
                <a:cxn ang="0">
                  <a:pos x="282" y="775"/>
                </a:cxn>
                <a:cxn ang="0">
                  <a:pos x="127" y="757"/>
                </a:cxn>
                <a:cxn ang="0">
                  <a:pos x="157" y="712"/>
                </a:cxn>
                <a:cxn ang="0">
                  <a:pos x="207" y="717"/>
                </a:cxn>
                <a:cxn ang="0">
                  <a:pos x="152" y="700"/>
                </a:cxn>
                <a:cxn ang="0">
                  <a:pos x="127" y="527"/>
                </a:cxn>
                <a:cxn ang="0">
                  <a:pos x="190" y="450"/>
                </a:cxn>
                <a:cxn ang="0">
                  <a:pos x="127" y="507"/>
                </a:cxn>
                <a:cxn ang="0">
                  <a:pos x="170" y="397"/>
                </a:cxn>
                <a:cxn ang="0">
                  <a:pos x="127" y="757"/>
                </a:cxn>
                <a:cxn ang="0">
                  <a:pos x="75" y="740"/>
                </a:cxn>
                <a:cxn ang="0">
                  <a:pos x="27" y="712"/>
                </a:cxn>
                <a:cxn ang="0">
                  <a:pos x="5" y="675"/>
                </a:cxn>
                <a:cxn ang="0">
                  <a:pos x="7" y="627"/>
                </a:cxn>
                <a:cxn ang="0">
                  <a:pos x="67" y="512"/>
                </a:cxn>
                <a:cxn ang="0">
                  <a:pos x="127" y="507"/>
                </a:cxn>
                <a:cxn ang="0">
                  <a:pos x="67" y="570"/>
                </a:cxn>
                <a:cxn ang="0">
                  <a:pos x="45" y="622"/>
                </a:cxn>
                <a:cxn ang="0">
                  <a:pos x="45" y="652"/>
                </a:cxn>
                <a:cxn ang="0">
                  <a:pos x="67" y="682"/>
                </a:cxn>
                <a:cxn ang="0">
                  <a:pos x="127" y="757"/>
                </a:cxn>
                <a:cxn ang="0">
                  <a:pos x="127" y="527"/>
                </a:cxn>
                <a:cxn ang="0">
                  <a:pos x="85" y="607"/>
                </a:cxn>
                <a:cxn ang="0">
                  <a:pos x="90" y="647"/>
                </a:cxn>
                <a:cxn ang="0">
                  <a:pos x="127" y="685"/>
                </a:cxn>
              </a:cxnLst>
              <a:rect l="0" t="0" r="0" b="0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286" name="组合 204"/>
            <p:cNvGrpSpPr/>
            <p:nvPr/>
          </p:nvGrpSpPr>
          <p:grpSpPr>
            <a:xfrm>
              <a:off x="3616" y="3029"/>
              <a:ext cx="637" cy="962"/>
              <a:chOff x="1201738" y="2052638"/>
              <a:chExt cx="404813" cy="611188"/>
            </a:xfrm>
          </p:grpSpPr>
          <p:sp>
            <p:nvSpPr>
              <p:cNvPr id="7287" name="Freeform 117"/>
              <p:cNvSpPr/>
              <p:nvPr/>
            </p:nvSpPr>
            <p:spPr>
              <a:xfrm>
                <a:off x="1325563" y="2101850"/>
                <a:ext cx="139700" cy="139700"/>
              </a:xfrm>
              <a:custGeom>
                <a:avLst/>
                <a:gdLst/>
                <a:ahLst/>
                <a:cxnLst>
                  <a:cxn ang="0">
                    <a:pos x="139700" y="69850"/>
                  </a:cxn>
                  <a:cxn ang="0">
                    <a:pos x="139700" y="69850"/>
                  </a:cxn>
                  <a:cxn ang="0">
                    <a:pos x="136525" y="57150"/>
                  </a:cxn>
                  <a:cxn ang="0">
                    <a:pos x="131762" y="42862"/>
                  </a:cxn>
                  <a:cxn ang="0">
                    <a:pos x="125412" y="30162"/>
                  </a:cxn>
                  <a:cxn ang="0">
                    <a:pos x="117475" y="20637"/>
                  </a:cxn>
                  <a:cxn ang="0">
                    <a:pos x="106362" y="11112"/>
                  </a:cxn>
                  <a:cxn ang="0">
                    <a:pos x="95250" y="4762"/>
                  </a:cxn>
                  <a:cxn ang="0">
                    <a:pos x="82550" y="0"/>
                  </a:cxn>
                  <a:cxn ang="0">
                    <a:pos x="68262" y="0"/>
                  </a:cxn>
                  <a:cxn ang="0">
                    <a:pos x="68262" y="0"/>
                  </a:cxn>
                  <a:cxn ang="0">
                    <a:pos x="55562" y="0"/>
                  </a:cxn>
                  <a:cxn ang="0">
                    <a:pos x="42862" y="4762"/>
                  </a:cxn>
                  <a:cxn ang="0">
                    <a:pos x="28575" y="11112"/>
                  </a:cxn>
                  <a:cxn ang="0">
                    <a:pos x="19050" y="20637"/>
                  </a:cxn>
                  <a:cxn ang="0">
                    <a:pos x="9525" y="30162"/>
                  </a:cxn>
                  <a:cxn ang="0">
                    <a:pos x="3175" y="42862"/>
                  </a:cxn>
                  <a:cxn ang="0">
                    <a:pos x="0" y="57150"/>
                  </a:cxn>
                  <a:cxn ang="0">
                    <a:pos x="0" y="69850"/>
                  </a:cxn>
                  <a:cxn ang="0">
                    <a:pos x="0" y="69850"/>
                  </a:cxn>
                  <a:cxn ang="0">
                    <a:pos x="0" y="84137"/>
                  </a:cxn>
                  <a:cxn ang="0">
                    <a:pos x="3175" y="96837"/>
                  </a:cxn>
                  <a:cxn ang="0">
                    <a:pos x="9525" y="107950"/>
                  </a:cxn>
                  <a:cxn ang="0">
                    <a:pos x="19050" y="119062"/>
                  </a:cxn>
                  <a:cxn ang="0">
                    <a:pos x="28575" y="127000"/>
                  </a:cxn>
                  <a:cxn ang="0">
                    <a:pos x="42862" y="133350"/>
                  </a:cxn>
                  <a:cxn ang="0">
                    <a:pos x="55562" y="138112"/>
                  </a:cxn>
                  <a:cxn ang="0">
                    <a:pos x="68262" y="139700"/>
                  </a:cxn>
                  <a:cxn ang="0">
                    <a:pos x="68262" y="139700"/>
                  </a:cxn>
                  <a:cxn ang="0">
                    <a:pos x="82550" y="138112"/>
                  </a:cxn>
                  <a:cxn ang="0">
                    <a:pos x="95250" y="133350"/>
                  </a:cxn>
                  <a:cxn ang="0">
                    <a:pos x="106362" y="127000"/>
                  </a:cxn>
                  <a:cxn ang="0">
                    <a:pos x="117475" y="119062"/>
                  </a:cxn>
                  <a:cxn ang="0">
                    <a:pos x="125412" y="107950"/>
                  </a:cxn>
                  <a:cxn ang="0">
                    <a:pos x="131762" y="96837"/>
                  </a:cxn>
                  <a:cxn ang="0">
                    <a:pos x="136525" y="84137"/>
                  </a:cxn>
                  <a:cxn ang="0">
                    <a:pos x="139700" y="69850"/>
                  </a:cxn>
                  <a:cxn ang="0">
                    <a:pos x="139700" y="69850"/>
                  </a:cxn>
                </a:cxnLst>
                <a:rect l="0" t="0" r="0" b="0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8" name="Freeform 118"/>
              <p:cNvSpPr/>
              <p:nvPr/>
            </p:nvSpPr>
            <p:spPr>
              <a:xfrm>
                <a:off x="1201738" y="2205038"/>
                <a:ext cx="212725" cy="458788"/>
              </a:xfrm>
              <a:custGeom>
                <a:avLst/>
                <a:gdLst/>
                <a:ahLst/>
                <a:cxnLst>
                  <a:cxn ang="0">
                    <a:pos x="212725" y="11112"/>
                  </a:cxn>
                  <a:cxn ang="0">
                    <a:pos x="212725" y="11112"/>
                  </a:cxn>
                  <a:cxn ang="0">
                    <a:pos x="139700" y="204787"/>
                  </a:cxn>
                  <a:cxn ang="0">
                    <a:pos x="66675" y="393700"/>
                  </a:cxn>
                  <a:cxn ang="0">
                    <a:pos x="66675" y="393700"/>
                  </a:cxn>
                  <a:cxn ang="0">
                    <a:pos x="34925" y="425450"/>
                  </a:cxn>
                  <a:cxn ang="0">
                    <a:pos x="12700" y="447675"/>
                  </a:cxn>
                  <a:cxn ang="0">
                    <a:pos x="4762" y="454025"/>
                  </a:cxn>
                  <a:cxn ang="0">
                    <a:pos x="0" y="458788"/>
                  </a:cxn>
                  <a:cxn ang="0">
                    <a:pos x="0" y="458788"/>
                  </a:cxn>
                  <a:cxn ang="0">
                    <a:pos x="4762" y="436562"/>
                  </a:cxn>
                  <a:cxn ang="0">
                    <a:pos x="23812" y="385762"/>
                  </a:cxn>
                  <a:cxn ang="0">
                    <a:pos x="79375" y="228600"/>
                  </a:cxn>
                  <a:cxn ang="0">
                    <a:pos x="166687" y="0"/>
                  </a:cxn>
                  <a:cxn ang="0">
                    <a:pos x="212725" y="11112"/>
                  </a:cxn>
                </a:cxnLst>
                <a:rect l="0" t="0" r="0" b="0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9" name="Freeform 119"/>
              <p:cNvSpPr/>
              <p:nvPr/>
            </p:nvSpPr>
            <p:spPr>
              <a:xfrm>
                <a:off x="1371601" y="2205038"/>
                <a:ext cx="234950" cy="449263"/>
              </a:xfrm>
              <a:custGeom>
                <a:avLst/>
                <a:gdLst/>
                <a:ahLst/>
                <a:cxnLst>
                  <a:cxn ang="0">
                    <a:pos x="3175" y="20637"/>
                  </a:cxn>
                  <a:cxn ang="0">
                    <a:pos x="173037" y="387350"/>
                  </a:cxn>
                  <a:cxn ang="0">
                    <a:pos x="234950" y="449263"/>
                  </a:cxn>
                  <a:cxn ang="0">
                    <a:pos x="217487" y="363537"/>
                  </a:cxn>
                  <a:cxn ang="0">
                    <a:pos x="52387" y="0"/>
                  </a:cxn>
                  <a:cxn ang="0">
                    <a:pos x="0" y="15875"/>
                  </a:cxn>
                  <a:cxn ang="0">
                    <a:pos x="3175" y="20637"/>
                  </a:cxn>
                </a:cxnLst>
                <a:rect l="0" t="0" r="0" b="0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0" name="Freeform 120"/>
              <p:cNvSpPr/>
              <p:nvPr/>
            </p:nvSpPr>
            <p:spPr>
              <a:xfrm>
                <a:off x="1376363" y="2052638"/>
                <a:ext cx="25400" cy="77788"/>
              </a:xfrm>
              <a:custGeom>
                <a:avLst/>
                <a:gdLst/>
                <a:ahLst/>
                <a:cxnLst>
                  <a:cxn ang="0">
                    <a:pos x="0" y="65087"/>
                  </a:cxn>
                  <a:cxn ang="0">
                    <a:pos x="0" y="65087"/>
                  </a:cxn>
                  <a:cxn ang="0">
                    <a:pos x="0" y="69850"/>
                  </a:cxn>
                  <a:cxn ang="0">
                    <a:pos x="4762" y="73025"/>
                  </a:cxn>
                  <a:cxn ang="0">
                    <a:pos x="6350" y="76200"/>
                  </a:cxn>
                  <a:cxn ang="0">
                    <a:pos x="12700" y="77788"/>
                  </a:cxn>
                  <a:cxn ang="0">
                    <a:pos x="12700" y="77788"/>
                  </a:cxn>
                  <a:cxn ang="0">
                    <a:pos x="17462" y="76200"/>
                  </a:cxn>
                  <a:cxn ang="0">
                    <a:pos x="22225" y="73025"/>
                  </a:cxn>
                  <a:cxn ang="0">
                    <a:pos x="23812" y="69850"/>
                  </a:cxn>
                  <a:cxn ang="0">
                    <a:pos x="25400" y="65087"/>
                  </a:cxn>
                  <a:cxn ang="0">
                    <a:pos x="25400" y="12700"/>
                  </a:cxn>
                  <a:cxn ang="0">
                    <a:pos x="25400" y="12700"/>
                  </a:cxn>
                  <a:cxn ang="0">
                    <a:pos x="23812" y="9525"/>
                  </a:cxn>
                  <a:cxn ang="0">
                    <a:pos x="22225" y="4762"/>
                  </a:cxn>
                  <a:cxn ang="0">
                    <a:pos x="17462" y="0"/>
                  </a:cxn>
                  <a:cxn ang="0">
                    <a:pos x="12700" y="0"/>
                  </a:cxn>
                  <a:cxn ang="0">
                    <a:pos x="12700" y="0"/>
                  </a:cxn>
                  <a:cxn ang="0">
                    <a:pos x="6350" y="0"/>
                  </a:cxn>
                  <a:cxn ang="0">
                    <a:pos x="4762" y="4762"/>
                  </a:cxn>
                  <a:cxn ang="0">
                    <a:pos x="0" y="9525"/>
                  </a:cxn>
                  <a:cxn ang="0">
                    <a:pos x="0" y="12700"/>
                  </a:cxn>
                  <a:cxn ang="0">
                    <a:pos x="0" y="65087"/>
                  </a:cxn>
                </a:cxnLst>
                <a:rect l="0" t="0" r="0" b="0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291" name="组合 201"/>
            <p:cNvGrpSpPr/>
            <p:nvPr/>
          </p:nvGrpSpPr>
          <p:grpSpPr>
            <a:xfrm>
              <a:off x="5048" y="2494"/>
              <a:ext cx="947" cy="947"/>
              <a:chOff x="2111376" y="1712913"/>
              <a:chExt cx="601663" cy="601663"/>
            </a:xfrm>
          </p:grpSpPr>
          <p:sp>
            <p:nvSpPr>
              <p:cNvPr id="7292" name="Freeform 121"/>
              <p:cNvSpPr>
                <a:spLocks noEditPoints="1"/>
              </p:cNvSpPr>
              <p:nvPr/>
            </p:nvSpPr>
            <p:spPr>
              <a:xfrm>
                <a:off x="2300288" y="1712913"/>
                <a:ext cx="223838" cy="601663"/>
              </a:xfrm>
              <a:custGeom>
                <a:avLst/>
                <a:gdLst/>
                <a:ahLst/>
                <a:cxnLst>
                  <a:cxn ang="0">
                    <a:pos x="112712" y="0"/>
                  </a:cxn>
                  <a:cxn ang="0">
                    <a:pos x="133350" y="6350"/>
                  </a:cxn>
                  <a:cxn ang="0">
                    <a:pos x="155575" y="23812"/>
                  </a:cxn>
                  <a:cxn ang="0">
                    <a:pos x="174625" y="52387"/>
                  </a:cxn>
                  <a:cxn ang="0">
                    <a:pos x="188912" y="88900"/>
                  </a:cxn>
                  <a:cxn ang="0">
                    <a:pos x="215900" y="185737"/>
                  </a:cxn>
                  <a:cxn ang="0">
                    <a:pos x="223838" y="301625"/>
                  </a:cxn>
                  <a:cxn ang="0">
                    <a:pos x="222250" y="361950"/>
                  </a:cxn>
                  <a:cxn ang="0">
                    <a:pos x="204787" y="468312"/>
                  </a:cxn>
                  <a:cxn ang="0">
                    <a:pos x="182562" y="533400"/>
                  </a:cxn>
                  <a:cxn ang="0">
                    <a:pos x="166687" y="565150"/>
                  </a:cxn>
                  <a:cxn ang="0">
                    <a:pos x="144462" y="588962"/>
                  </a:cxn>
                  <a:cxn ang="0">
                    <a:pos x="122237" y="600075"/>
                  </a:cxn>
                  <a:cxn ang="0">
                    <a:pos x="112712" y="601663"/>
                  </a:cxn>
                  <a:cxn ang="0">
                    <a:pos x="112712" y="552450"/>
                  </a:cxn>
                  <a:cxn ang="0">
                    <a:pos x="112712" y="552450"/>
                  </a:cxn>
                  <a:cxn ang="0">
                    <a:pos x="131762" y="549275"/>
                  </a:cxn>
                  <a:cxn ang="0">
                    <a:pos x="149225" y="533400"/>
                  </a:cxn>
                  <a:cxn ang="0">
                    <a:pos x="163512" y="509587"/>
                  </a:cxn>
                  <a:cxn ang="0">
                    <a:pos x="188912" y="442912"/>
                  </a:cxn>
                  <a:cxn ang="0">
                    <a:pos x="203200" y="352425"/>
                  </a:cxn>
                  <a:cxn ang="0">
                    <a:pos x="204787" y="301625"/>
                  </a:cxn>
                  <a:cxn ang="0">
                    <a:pos x="198437" y="203200"/>
                  </a:cxn>
                  <a:cxn ang="0">
                    <a:pos x="179387" y="122237"/>
                  </a:cxn>
                  <a:cxn ang="0">
                    <a:pos x="157162" y="79375"/>
                  </a:cxn>
                  <a:cxn ang="0">
                    <a:pos x="139700" y="60325"/>
                  </a:cxn>
                  <a:cxn ang="0">
                    <a:pos x="120650" y="49212"/>
                  </a:cxn>
                  <a:cxn ang="0">
                    <a:pos x="112712" y="49212"/>
                  </a:cxn>
                  <a:cxn ang="0">
                    <a:pos x="112712" y="0"/>
                  </a:cxn>
                  <a:cxn ang="0">
                    <a:pos x="112712" y="601663"/>
                  </a:cxn>
                  <a:cxn ang="0">
                    <a:pos x="90487" y="595312"/>
                  </a:cxn>
                  <a:cxn ang="0">
                    <a:pos x="69850" y="579437"/>
                  </a:cxn>
                  <a:cxn ang="0">
                    <a:pos x="49212" y="550862"/>
                  </a:cxn>
                  <a:cxn ang="0">
                    <a:pos x="34925" y="514350"/>
                  </a:cxn>
                  <a:cxn ang="0">
                    <a:pos x="11112" y="419100"/>
                  </a:cxn>
                  <a:cxn ang="0">
                    <a:pos x="0" y="301625"/>
                  </a:cxn>
                  <a:cxn ang="0">
                    <a:pos x="4762" y="241300"/>
                  </a:cxn>
                  <a:cxn ang="0">
                    <a:pos x="19050" y="133350"/>
                  </a:cxn>
                  <a:cxn ang="0">
                    <a:pos x="41275" y="69850"/>
                  </a:cxn>
                  <a:cxn ang="0">
                    <a:pos x="58737" y="36512"/>
                  </a:cxn>
                  <a:cxn ang="0">
                    <a:pos x="79375" y="12700"/>
                  </a:cxn>
                  <a:cxn ang="0">
                    <a:pos x="101600" y="3175"/>
                  </a:cxn>
                  <a:cxn ang="0">
                    <a:pos x="112712" y="49212"/>
                  </a:cxn>
                  <a:cxn ang="0">
                    <a:pos x="103187" y="49212"/>
                  </a:cxn>
                  <a:cxn ang="0">
                    <a:pos x="84137" y="60325"/>
                  </a:cxn>
                  <a:cxn ang="0">
                    <a:pos x="66675" y="79375"/>
                  </a:cxn>
                  <a:cxn ang="0">
                    <a:pos x="46037" y="122237"/>
                  </a:cxn>
                  <a:cxn ang="0">
                    <a:pos x="26987" y="203200"/>
                  </a:cxn>
                  <a:cxn ang="0">
                    <a:pos x="19050" y="301625"/>
                  </a:cxn>
                  <a:cxn ang="0">
                    <a:pos x="22225" y="352425"/>
                  </a:cxn>
                  <a:cxn ang="0">
                    <a:pos x="34925" y="442912"/>
                  </a:cxn>
                  <a:cxn ang="0">
                    <a:pos x="60325" y="509587"/>
                  </a:cxn>
                  <a:cxn ang="0">
                    <a:pos x="76200" y="533400"/>
                  </a:cxn>
                  <a:cxn ang="0">
                    <a:pos x="93662" y="549275"/>
                  </a:cxn>
                  <a:cxn ang="0">
                    <a:pos x="112712" y="552450"/>
                  </a:cxn>
                </a:cxnLst>
                <a:rect l="0" t="0" r="0" b="0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3" name="Freeform 122"/>
              <p:cNvSpPr>
                <a:spLocks noEditPoints="1"/>
              </p:cNvSpPr>
              <p:nvPr/>
            </p:nvSpPr>
            <p:spPr>
              <a:xfrm>
                <a:off x="2111376" y="1905000"/>
                <a:ext cx="601663" cy="220663"/>
              </a:xfrm>
              <a:custGeom>
                <a:avLst/>
                <a:gdLst/>
                <a:ahLst/>
                <a:cxnLst>
                  <a:cxn ang="0">
                    <a:pos x="301625" y="0"/>
                  </a:cxn>
                  <a:cxn ang="0">
                    <a:pos x="361950" y="1587"/>
                  </a:cxn>
                  <a:cxn ang="0">
                    <a:pos x="468312" y="17462"/>
                  </a:cxn>
                  <a:cxn ang="0">
                    <a:pos x="533400" y="38100"/>
                  </a:cxn>
                  <a:cxn ang="0">
                    <a:pos x="565150" y="55562"/>
                  </a:cxn>
                  <a:cxn ang="0">
                    <a:pos x="588962" y="77787"/>
                  </a:cxn>
                  <a:cxn ang="0">
                    <a:pos x="600075" y="98425"/>
                  </a:cxn>
                  <a:cxn ang="0">
                    <a:pos x="601663" y="109537"/>
                  </a:cxn>
                  <a:cxn ang="0">
                    <a:pos x="595312" y="130175"/>
                  </a:cxn>
                  <a:cxn ang="0">
                    <a:pos x="577850" y="152400"/>
                  </a:cxn>
                  <a:cxn ang="0">
                    <a:pos x="550862" y="171450"/>
                  </a:cxn>
                  <a:cxn ang="0">
                    <a:pos x="514350" y="188912"/>
                  </a:cxn>
                  <a:cxn ang="0">
                    <a:pos x="419100" y="212725"/>
                  </a:cxn>
                  <a:cxn ang="0">
                    <a:pos x="301625" y="220663"/>
                  </a:cxn>
                  <a:cxn ang="0">
                    <a:pos x="301625" y="201612"/>
                  </a:cxn>
                  <a:cxn ang="0">
                    <a:pos x="301625" y="201612"/>
                  </a:cxn>
                  <a:cxn ang="0">
                    <a:pos x="400050" y="195262"/>
                  </a:cxn>
                  <a:cxn ang="0">
                    <a:pos x="479425" y="176212"/>
                  </a:cxn>
                  <a:cxn ang="0">
                    <a:pos x="522287" y="153987"/>
                  </a:cxn>
                  <a:cxn ang="0">
                    <a:pos x="541337" y="136525"/>
                  </a:cxn>
                  <a:cxn ang="0">
                    <a:pos x="552450" y="117475"/>
                  </a:cxn>
                  <a:cxn ang="0">
                    <a:pos x="552450" y="109537"/>
                  </a:cxn>
                  <a:cxn ang="0">
                    <a:pos x="552450" y="100012"/>
                  </a:cxn>
                  <a:cxn ang="0">
                    <a:pos x="541337" y="80962"/>
                  </a:cxn>
                  <a:cxn ang="0">
                    <a:pos x="522287" y="63500"/>
                  </a:cxn>
                  <a:cxn ang="0">
                    <a:pos x="479425" y="44450"/>
                  </a:cxn>
                  <a:cxn ang="0">
                    <a:pos x="400050" y="23812"/>
                  </a:cxn>
                  <a:cxn ang="0">
                    <a:pos x="301625" y="17462"/>
                  </a:cxn>
                  <a:cxn ang="0">
                    <a:pos x="301625" y="0"/>
                  </a:cxn>
                  <a:cxn ang="0">
                    <a:pos x="0" y="109537"/>
                  </a:cxn>
                  <a:cxn ang="0">
                    <a:pos x="6350" y="87312"/>
                  </a:cxn>
                  <a:cxn ang="0">
                    <a:pos x="23812" y="66675"/>
                  </a:cxn>
                  <a:cxn ang="0">
                    <a:pos x="52387" y="47625"/>
                  </a:cxn>
                  <a:cxn ang="0">
                    <a:pos x="88900" y="31750"/>
                  </a:cxn>
                  <a:cxn ang="0">
                    <a:pos x="185737" y="7937"/>
                  </a:cxn>
                  <a:cxn ang="0">
                    <a:pos x="301625" y="0"/>
                  </a:cxn>
                  <a:cxn ang="0">
                    <a:pos x="301625" y="17462"/>
                  </a:cxn>
                  <a:cxn ang="0">
                    <a:pos x="201612" y="23812"/>
                  </a:cxn>
                  <a:cxn ang="0">
                    <a:pos x="122237" y="44450"/>
                  </a:cxn>
                  <a:cxn ang="0">
                    <a:pos x="79375" y="63500"/>
                  </a:cxn>
                  <a:cxn ang="0">
                    <a:pos x="60325" y="80962"/>
                  </a:cxn>
                  <a:cxn ang="0">
                    <a:pos x="49212" y="100012"/>
                  </a:cxn>
                  <a:cxn ang="0">
                    <a:pos x="49212" y="109537"/>
                  </a:cxn>
                  <a:cxn ang="0">
                    <a:pos x="53975" y="128587"/>
                  </a:cxn>
                  <a:cxn ang="0">
                    <a:pos x="68262" y="146050"/>
                  </a:cxn>
                  <a:cxn ang="0">
                    <a:pos x="92075" y="160337"/>
                  </a:cxn>
                  <a:cxn ang="0">
                    <a:pos x="161925" y="187325"/>
                  </a:cxn>
                  <a:cxn ang="0">
                    <a:pos x="249237" y="200025"/>
                  </a:cxn>
                  <a:cxn ang="0">
                    <a:pos x="301625" y="220663"/>
                  </a:cxn>
                  <a:cxn ang="0">
                    <a:pos x="241300" y="219075"/>
                  </a:cxn>
                  <a:cxn ang="0">
                    <a:pos x="133350" y="201612"/>
                  </a:cxn>
                  <a:cxn ang="0">
                    <a:pos x="68262" y="180975"/>
                  </a:cxn>
                  <a:cxn ang="0">
                    <a:pos x="36512" y="163512"/>
                  </a:cxn>
                  <a:cxn ang="0">
                    <a:pos x="12700" y="141287"/>
                  </a:cxn>
                  <a:cxn ang="0">
                    <a:pos x="1587" y="120650"/>
                  </a:cxn>
                  <a:cxn ang="0">
                    <a:pos x="0" y="109537"/>
                  </a:cxn>
                </a:cxnLst>
                <a:rect l="0" t="0" r="0" b="0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4" name="Freeform 123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301625" y="147637"/>
                  </a:cxn>
                  <a:cxn ang="0">
                    <a:pos x="346075" y="190500"/>
                  </a:cxn>
                  <a:cxn ang="0">
                    <a:pos x="409575" y="279400"/>
                  </a:cxn>
                  <a:cxn ang="0">
                    <a:pos x="439737" y="339725"/>
                  </a:cxn>
                  <a:cxn ang="0">
                    <a:pos x="449262" y="376237"/>
                  </a:cxn>
                  <a:cxn ang="0">
                    <a:pos x="450850" y="406400"/>
                  </a:cxn>
                  <a:cxn ang="0">
                    <a:pos x="444500" y="430212"/>
                  </a:cxn>
                  <a:cxn ang="0">
                    <a:pos x="438150" y="438150"/>
                  </a:cxn>
                  <a:cxn ang="0">
                    <a:pos x="422275" y="449262"/>
                  </a:cxn>
                  <a:cxn ang="0">
                    <a:pos x="403225" y="452438"/>
                  </a:cxn>
                  <a:cxn ang="0">
                    <a:pos x="354012" y="444500"/>
                  </a:cxn>
                  <a:cxn ang="0">
                    <a:pos x="292100" y="415925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80987" y="385762"/>
                  </a:cxn>
                  <a:cxn ang="0">
                    <a:pos x="331787" y="407987"/>
                  </a:cxn>
                  <a:cxn ang="0">
                    <a:pos x="373062" y="414337"/>
                  </a:cxn>
                  <a:cxn ang="0">
                    <a:pos x="390525" y="412750"/>
                  </a:cxn>
                  <a:cxn ang="0">
                    <a:pos x="403225" y="403225"/>
                  </a:cxn>
                  <a:cxn ang="0">
                    <a:pos x="403225" y="403225"/>
                  </a:cxn>
                  <a:cxn ang="0">
                    <a:pos x="412750" y="385762"/>
                  </a:cxn>
                  <a:cxn ang="0">
                    <a:pos x="414337" y="365125"/>
                  </a:cxn>
                  <a:cxn ang="0">
                    <a:pos x="409575" y="336550"/>
                  </a:cxn>
                  <a:cxn ang="0">
                    <a:pos x="379412" y="269875"/>
                  </a:cxn>
                  <a:cxn ang="0">
                    <a:pos x="325437" y="196850"/>
                  </a:cxn>
                  <a:cxn ang="0">
                    <a:pos x="292100" y="160337"/>
                  </a:cxn>
                  <a:cxn ang="0">
                    <a:pos x="225425" y="103187"/>
                  </a:cxn>
                  <a:cxn ang="0">
                    <a:pos x="12700" y="12700"/>
                  </a:cxn>
                  <a:cxn ang="0">
                    <a:pos x="19050" y="7937"/>
                  </a:cxn>
                  <a:cxn ang="0">
                    <a:pos x="36512" y="0"/>
                  </a:cxn>
                  <a:cxn ang="0">
                    <a:pos x="69850" y="0"/>
                  </a:cxn>
                  <a:cxn ang="0">
                    <a:pos x="125412" y="17462"/>
                  </a:cxn>
                  <a:cxn ang="0">
                    <a:pos x="190500" y="53975"/>
                  </a:cxn>
                  <a:cxn ang="0">
                    <a:pos x="225425" y="103187"/>
                  </a:cxn>
                  <a:cxn ang="0">
                    <a:pos x="196850" y="80962"/>
                  </a:cxn>
                  <a:cxn ang="0">
                    <a:pos x="141287" y="50800"/>
                  </a:cxn>
                  <a:cxn ang="0">
                    <a:pos x="95250" y="36512"/>
                  </a:cxn>
                  <a:cxn ang="0">
                    <a:pos x="68262" y="36512"/>
                  </a:cxn>
                  <a:cxn ang="0">
                    <a:pos x="52387" y="42862"/>
                  </a:cxn>
                  <a:cxn ang="0">
                    <a:pos x="46037" y="46037"/>
                  </a:cxn>
                  <a:cxn ang="0">
                    <a:pos x="38100" y="63500"/>
                  </a:cxn>
                  <a:cxn ang="0">
                    <a:pos x="36512" y="87312"/>
                  </a:cxn>
                  <a:cxn ang="0">
                    <a:pos x="39687" y="112712"/>
                  </a:cxn>
                  <a:cxn ang="0">
                    <a:pos x="69850" y="179387"/>
                  </a:cxn>
                  <a:cxn ang="0">
                    <a:pos x="123825" y="252412"/>
                  </a:cxn>
                  <a:cxn ang="0">
                    <a:pos x="158750" y="292100"/>
                  </a:cxn>
                  <a:cxn ang="0">
                    <a:pos x="225425" y="347662"/>
                  </a:cxn>
                  <a:cxn ang="0">
                    <a:pos x="225425" y="373062"/>
                  </a:cxn>
                  <a:cxn ang="0">
                    <a:pos x="147637" y="304800"/>
                  </a:cxn>
                  <a:cxn ang="0">
                    <a:pos x="104775" y="260350"/>
                  </a:cxn>
                  <a:cxn ang="0">
                    <a:pos x="39687" y="171450"/>
                  </a:cxn>
                  <a:cxn ang="0">
                    <a:pos x="9525" y="111125"/>
                  </a:cxn>
                  <a:cxn ang="0">
                    <a:pos x="1587" y="74612"/>
                  </a:cxn>
                  <a:cxn ang="0">
                    <a:pos x="0" y="44450"/>
                  </a:cxn>
                  <a:cxn ang="0">
                    <a:pos x="6350" y="20637"/>
                  </a:cxn>
                  <a:cxn ang="0">
                    <a:pos x="12700" y="1270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5" name="Freeform 124"/>
              <p:cNvSpPr>
                <a:spLocks noEditPoints="1"/>
              </p:cNvSpPr>
              <p:nvPr/>
            </p:nvSpPr>
            <p:spPr>
              <a:xfrm>
                <a:off x="2187576" y="1789113"/>
                <a:ext cx="450850" cy="452438"/>
              </a:xfrm>
              <a:custGeom>
                <a:avLst/>
                <a:gdLst/>
                <a:ahLst/>
                <a:cxnLst>
                  <a:cxn ang="0">
                    <a:pos x="225425" y="79375"/>
                  </a:cxn>
                  <a:cxn ang="0">
                    <a:pos x="292100" y="33337"/>
                  </a:cxn>
                  <a:cxn ang="0">
                    <a:pos x="354012" y="6350"/>
                  </a:cxn>
                  <a:cxn ang="0">
                    <a:pos x="403225" y="0"/>
                  </a:cxn>
                  <a:cxn ang="0">
                    <a:pos x="422275" y="3175"/>
                  </a:cxn>
                  <a:cxn ang="0">
                    <a:pos x="438150" y="12700"/>
                  </a:cxn>
                  <a:cxn ang="0">
                    <a:pos x="444500" y="20637"/>
                  </a:cxn>
                  <a:cxn ang="0">
                    <a:pos x="450850" y="44450"/>
                  </a:cxn>
                  <a:cxn ang="0">
                    <a:pos x="449262" y="74612"/>
                  </a:cxn>
                  <a:cxn ang="0">
                    <a:pos x="439737" y="111125"/>
                  </a:cxn>
                  <a:cxn ang="0">
                    <a:pos x="409575" y="171450"/>
                  </a:cxn>
                  <a:cxn ang="0">
                    <a:pos x="346075" y="260350"/>
                  </a:cxn>
                  <a:cxn ang="0">
                    <a:pos x="301625" y="304800"/>
                  </a:cxn>
                  <a:cxn ang="0">
                    <a:pos x="225425" y="373062"/>
                  </a:cxn>
                  <a:cxn ang="0">
                    <a:pos x="225425" y="347662"/>
                  </a:cxn>
                  <a:cxn ang="0">
                    <a:pos x="292100" y="292100"/>
                  </a:cxn>
                  <a:cxn ang="0">
                    <a:pos x="325437" y="252412"/>
                  </a:cxn>
                  <a:cxn ang="0">
                    <a:pos x="379412" y="179387"/>
                  </a:cxn>
                  <a:cxn ang="0">
                    <a:pos x="409575" y="112712"/>
                  </a:cxn>
                  <a:cxn ang="0">
                    <a:pos x="414337" y="87312"/>
                  </a:cxn>
                  <a:cxn ang="0">
                    <a:pos x="412750" y="63500"/>
                  </a:cxn>
                  <a:cxn ang="0">
                    <a:pos x="403225" y="46037"/>
                  </a:cxn>
                  <a:cxn ang="0">
                    <a:pos x="403225" y="46037"/>
                  </a:cxn>
                  <a:cxn ang="0">
                    <a:pos x="390525" y="38100"/>
                  </a:cxn>
                  <a:cxn ang="0">
                    <a:pos x="373062" y="36512"/>
                  </a:cxn>
                  <a:cxn ang="0">
                    <a:pos x="331787" y="42862"/>
                  </a:cxn>
                  <a:cxn ang="0">
                    <a:pos x="280987" y="63500"/>
                  </a:cxn>
                  <a:cxn ang="0">
                    <a:pos x="225425" y="103187"/>
                  </a:cxn>
                  <a:cxn ang="0">
                    <a:pos x="12700" y="438150"/>
                  </a:cxn>
                  <a:cxn ang="0">
                    <a:pos x="6350" y="430212"/>
                  </a:cxn>
                  <a:cxn ang="0">
                    <a:pos x="0" y="406400"/>
                  </a:cxn>
                  <a:cxn ang="0">
                    <a:pos x="1587" y="376237"/>
                  </a:cxn>
                  <a:cxn ang="0">
                    <a:pos x="9525" y="339725"/>
                  </a:cxn>
                  <a:cxn ang="0">
                    <a:pos x="39687" y="279400"/>
                  </a:cxn>
                  <a:cxn ang="0">
                    <a:pos x="104775" y="190500"/>
                  </a:cxn>
                  <a:cxn ang="0">
                    <a:pos x="147637" y="147637"/>
                  </a:cxn>
                  <a:cxn ang="0">
                    <a:pos x="225425" y="79375"/>
                  </a:cxn>
                  <a:cxn ang="0">
                    <a:pos x="225425" y="103187"/>
                  </a:cxn>
                  <a:cxn ang="0">
                    <a:pos x="158750" y="160337"/>
                  </a:cxn>
                  <a:cxn ang="0">
                    <a:pos x="123825" y="196850"/>
                  </a:cxn>
                  <a:cxn ang="0">
                    <a:pos x="69850" y="269875"/>
                  </a:cxn>
                  <a:cxn ang="0">
                    <a:pos x="39687" y="336550"/>
                  </a:cxn>
                  <a:cxn ang="0">
                    <a:pos x="36512" y="365125"/>
                  </a:cxn>
                  <a:cxn ang="0">
                    <a:pos x="38100" y="385762"/>
                  </a:cxn>
                  <a:cxn ang="0">
                    <a:pos x="46037" y="403225"/>
                  </a:cxn>
                  <a:cxn ang="0">
                    <a:pos x="52387" y="407987"/>
                  </a:cxn>
                  <a:cxn ang="0">
                    <a:pos x="68262" y="414337"/>
                  </a:cxn>
                  <a:cxn ang="0">
                    <a:pos x="95250" y="414337"/>
                  </a:cxn>
                  <a:cxn ang="0">
                    <a:pos x="141287" y="400050"/>
                  </a:cxn>
                  <a:cxn ang="0">
                    <a:pos x="196850" y="369887"/>
                  </a:cxn>
                  <a:cxn ang="0">
                    <a:pos x="225425" y="373062"/>
                  </a:cxn>
                  <a:cxn ang="0">
                    <a:pos x="190500" y="396875"/>
                  </a:cxn>
                  <a:cxn ang="0">
                    <a:pos x="125412" y="433387"/>
                  </a:cxn>
                  <a:cxn ang="0">
                    <a:pos x="69850" y="450850"/>
                  </a:cxn>
                  <a:cxn ang="0">
                    <a:pos x="36512" y="450850"/>
                  </a:cxn>
                  <a:cxn ang="0">
                    <a:pos x="19050" y="444500"/>
                  </a:cxn>
                  <a:cxn ang="0">
                    <a:pos x="12700" y="438150"/>
                  </a:cxn>
                </a:cxnLst>
                <a:rect l="0" t="0" r="0" b="0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6" name="Freeform 125"/>
              <p:cNvSpPr/>
              <p:nvPr/>
            </p:nvSpPr>
            <p:spPr>
              <a:xfrm>
                <a:off x="2365376" y="1966913"/>
                <a:ext cx="92075" cy="95250"/>
              </a:xfrm>
              <a:custGeom>
                <a:avLst/>
                <a:gdLst/>
                <a:ahLst/>
                <a:cxnLst>
                  <a:cxn ang="0">
                    <a:pos x="0" y="47625"/>
                  </a:cxn>
                  <a:cxn ang="0">
                    <a:pos x="0" y="47625"/>
                  </a:cxn>
                  <a:cxn ang="0">
                    <a:pos x="1587" y="38100"/>
                  </a:cxn>
                  <a:cxn ang="0">
                    <a:pos x="4762" y="30162"/>
                  </a:cxn>
                  <a:cxn ang="0">
                    <a:pos x="7937" y="22225"/>
                  </a:cxn>
                  <a:cxn ang="0">
                    <a:pos x="14287" y="15875"/>
                  </a:cxn>
                  <a:cxn ang="0">
                    <a:pos x="20637" y="9525"/>
                  </a:cxn>
                  <a:cxn ang="0">
                    <a:pos x="28575" y="4762"/>
                  </a:cxn>
                  <a:cxn ang="0">
                    <a:pos x="38100" y="1587"/>
                  </a:cxn>
                  <a:cxn ang="0">
                    <a:pos x="47625" y="0"/>
                  </a:cxn>
                  <a:cxn ang="0">
                    <a:pos x="47625" y="0"/>
                  </a:cxn>
                  <a:cxn ang="0">
                    <a:pos x="55562" y="1587"/>
                  </a:cxn>
                  <a:cxn ang="0">
                    <a:pos x="65087" y="4762"/>
                  </a:cxn>
                  <a:cxn ang="0">
                    <a:pos x="73025" y="9525"/>
                  </a:cxn>
                  <a:cxn ang="0">
                    <a:pos x="79375" y="15875"/>
                  </a:cxn>
                  <a:cxn ang="0">
                    <a:pos x="85725" y="22225"/>
                  </a:cxn>
                  <a:cxn ang="0">
                    <a:pos x="90487" y="30162"/>
                  </a:cxn>
                  <a:cxn ang="0">
                    <a:pos x="92075" y="38100"/>
                  </a:cxn>
                  <a:cxn ang="0">
                    <a:pos x="92075" y="47625"/>
                  </a:cxn>
                  <a:cxn ang="0">
                    <a:pos x="92075" y="47625"/>
                  </a:cxn>
                  <a:cxn ang="0">
                    <a:pos x="92075" y="55562"/>
                  </a:cxn>
                  <a:cxn ang="0">
                    <a:pos x="90487" y="65087"/>
                  </a:cxn>
                  <a:cxn ang="0">
                    <a:pos x="85725" y="73025"/>
                  </a:cxn>
                  <a:cxn ang="0">
                    <a:pos x="79375" y="79375"/>
                  </a:cxn>
                  <a:cxn ang="0">
                    <a:pos x="73025" y="85725"/>
                  </a:cxn>
                  <a:cxn ang="0">
                    <a:pos x="65087" y="90487"/>
                  </a:cxn>
                  <a:cxn ang="0">
                    <a:pos x="55562" y="92075"/>
                  </a:cxn>
                  <a:cxn ang="0">
                    <a:pos x="47625" y="95250"/>
                  </a:cxn>
                  <a:cxn ang="0">
                    <a:pos x="47625" y="95250"/>
                  </a:cxn>
                  <a:cxn ang="0">
                    <a:pos x="38100" y="92075"/>
                  </a:cxn>
                  <a:cxn ang="0">
                    <a:pos x="28575" y="90487"/>
                  </a:cxn>
                  <a:cxn ang="0">
                    <a:pos x="20637" y="85725"/>
                  </a:cxn>
                  <a:cxn ang="0">
                    <a:pos x="14287" y="79375"/>
                  </a:cxn>
                  <a:cxn ang="0">
                    <a:pos x="7937" y="73025"/>
                  </a:cxn>
                  <a:cxn ang="0">
                    <a:pos x="4762" y="65087"/>
                  </a:cxn>
                  <a:cxn ang="0">
                    <a:pos x="1587" y="55562"/>
                  </a:cxn>
                  <a:cxn ang="0">
                    <a:pos x="0" y="47625"/>
                  </a:cxn>
                  <a:cxn ang="0">
                    <a:pos x="0" y="47625"/>
                  </a:cxn>
                </a:cxnLst>
                <a:rect l="0" t="0" r="0" b="0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297" name="组合 203"/>
            <p:cNvGrpSpPr/>
            <p:nvPr/>
          </p:nvGrpSpPr>
          <p:grpSpPr>
            <a:xfrm>
              <a:off x="4076" y="2224"/>
              <a:ext cx="600" cy="762"/>
              <a:chOff x="1493838" y="1541463"/>
              <a:chExt cx="381000" cy="484187"/>
            </a:xfrm>
          </p:grpSpPr>
          <p:sp>
            <p:nvSpPr>
              <p:cNvPr id="7298" name="Freeform 126"/>
              <p:cNvSpPr>
                <a:spLocks noEditPoints="1"/>
              </p:cNvSpPr>
              <p:nvPr/>
            </p:nvSpPr>
            <p:spPr>
              <a:xfrm>
                <a:off x="1493838" y="1546225"/>
                <a:ext cx="254000" cy="479425"/>
              </a:xfrm>
              <a:custGeom>
                <a:avLst/>
                <a:gdLst/>
                <a:ahLst/>
                <a:cxnLst>
                  <a:cxn ang="0">
                    <a:pos x="254000" y="0"/>
                  </a:cxn>
                  <a:cxn ang="0">
                    <a:pos x="254000" y="479425"/>
                  </a:cxn>
                  <a:cxn ang="0">
                    <a:pos x="149225" y="479425"/>
                  </a:cxn>
                  <a:cxn ang="0">
                    <a:pos x="149225" y="414337"/>
                  </a:cxn>
                  <a:cxn ang="0">
                    <a:pos x="215900" y="414337"/>
                  </a:cxn>
                  <a:cxn ang="0">
                    <a:pos x="215900" y="184150"/>
                  </a:cxn>
                  <a:cxn ang="0">
                    <a:pos x="215900" y="184150"/>
                  </a:cxn>
                  <a:cxn ang="0">
                    <a:pos x="149225" y="300037"/>
                  </a:cxn>
                  <a:cxn ang="0">
                    <a:pos x="149225" y="196850"/>
                  </a:cxn>
                  <a:cxn ang="0">
                    <a:pos x="254000" y="0"/>
                  </a:cxn>
                  <a:cxn ang="0">
                    <a:pos x="149225" y="479425"/>
                  </a:cxn>
                  <a:cxn ang="0">
                    <a:pos x="0" y="479425"/>
                  </a:cxn>
                  <a:cxn ang="0">
                    <a:pos x="149225" y="196850"/>
                  </a:cxn>
                  <a:cxn ang="0">
                    <a:pos x="149225" y="300037"/>
                  </a:cxn>
                  <a:cxn ang="0">
                    <a:pos x="84137" y="414337"/>
                  </a:cxn>
                  <a:cxn ang="0">
                    <a:pos x="149225" y="414337"/>
                  </a:cxn>
                  <a:cxn ang="0">
                    <a:pos x="149225" y="479425"/>
                  </a:cxn>
                </a:cxnLst>
                <a:rect l="0" t="0" r="0" b="0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9" name="Rectangle 127"/>
              <p:cNvSpPr/>
              <p:nvPr/>
            </p:nvSpPr>
            <p:spPr>
              <a:xfrm>
                <a:off x="1811338" y="1541463"/>
                <a:ext cx="63500" cy="471488"/>
              </a:xfrm>
              <a:prstGeom prst="rect">
                <a:avLst/>
              </a:prstGeom>
              <a:solidFill>
                <a:srgbClr val="EDCD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00" name="Freeform 128"/>
            <p:cNvSpPr>
              <a:spLocks noEditPoints="1"/>
            </p:cNvSpPr>
            <p:nvPr/>
          </p:nvSpPr>
          <p:spPr>
            <a:xfrm>
              <a:off x="7093" y="5952"/>
              <a:ext cx="800" cy="625"/>
            </a:xfrm>
            <a:custGeom>
              <a:avLst/>
              <a:gdLst/>
              <a:ahLst/>
              <a:cxnLst>
                <a:cxn ang="0">
                  <a:pos x="745" y="142"/>
                </a:cxn>
                <a:cxn ang="0">
                  <a:pos x="800" y="345"/>
                </a:cxn>
                <a:cxn ang="0">
                  <a:pos x="757" y="530"/>
                </a:cxn>
                <a:cxn ang="0">
                  <a:pos x="677" y="612"/>
                </a:cxn>
                <a:cxn ang="0">
                  <a:pos x="657" y="582"/>
                </a:cxn>
                <a:cxn ang="0">
                  <a:pos x="697" y="535"/>
                </a:cxn>
                <a:cxn ang="0">
                  <a:pos x="690" y="477"/>
                </a:cxn>
                <a:cxn ang="0">
                  <a:pos x="652" y="412"/>
                </a:cxn>
                <a:cxn ang="0">
                  <a:pos x="717" y="412"/>
                </a:cxn>
                <a:cxn ang="0">
                  <a:pos x="747" y="382"/>
                </a:cxn>
                <a:cxn ang="0">
                  <a:pos x="747" y="315"/>
                </a:cxn>
                <a:cxn ang="0">
                  <a:pos x="707" y="280"/>
                </a:cxn>
                <a:cxn ang="0">
                  <a:pos x="652" y="250"/>
                </a:cxn>
                <a:cxn ang="0">
                  <a:pos x="695" y="240"/>
                </a:cxn>
                <a:cxn ang="0">
                  <a:pos x="717" y="185"/>
                </a:cxn>
                <a:cxn ang="0">
                  <a:pos x="700" y="145"/>
                </a:cxn>
                <a:cxn ang="0">
                  <a:pos x="595" y="20"/>
                </a:cxn>
                <a:cxn ang="0">
                  <a:pos x="652" y="125"/>
                </a:cxn>
                <a:cxn ang="0">
                  <a:pos x="605" y="147"/>
                </a:cxn>
                <a:cxn ang="0">
                  <a:pos x="595" y="85"/>
                </a:cxn>
                <a:cxn ang="0">
                  <a:pos x="652" y="617"/>
                </a:cxn>
                <a:cxn ang="0">
                  <a:pos x="610" y="587"/>
                </a:cxn>
                <a:cxn ang="0">
                  <a:pos x="652" y="617"/>
                </a:cxn>
                <a:cxn ang="0">
                  <a:pos x="652" y="282"/>
                </a:cxn>
                <a:cxn ang="0">
                  <a:pos x="612" y="337"/>
                </a:cxn>
                <a:cxn ang="0">
                  <a:pos x="630" y="387"/>
                </a:cxn>
                <a:cxn ang="0">
                  <a:pos x="640" y="435"/>
                </a:cxn>
                <a:cxn ang="0">
                  <a:pos x="595" y="205"/>
                </a:cxn>
                <a:cxn ang="0">
                  <a:pos x="637" y="250"/>
                </a:cxn>
                <a:cxn ang="0">
                  <a:pos x="595" y="20"/>
                </a:cxn>
                <a:cxn ang="0">
                  <a:pos x="585" y="50"/>
                </a:cxn>
                <a:cxn ang="0">
                  <a:pos x="547" y="5"/>
                </a:cxn>
                <a:cxn ang="0">
                  <a:pos x="547" y="537"/>
                </a:cxn>
                <a:cxn ang="0">
                  <a:pos x="572" y="567"/>
                </a:cxn>
                <a:cxn ang="0">
                  <a:pos x="595" y="97"/>
                </a:cxn>
                <a:cxn ang="0">
                  <a:pos x="595" y="435"/>
                </a:cxn>
                <a:cxn ang="0">
                  <a:pos x="565" y="460"/>
                </a:cxn>
                <a:cxn ang="0">
                  <a:pos x="562" y="127"/>
                </a:cxn>
                <a:cxn ang="0">
                  <a:pos x="595" y="97"/>
                </a:cxn>
                <a:cxn ang="0">
                  <a:pos x="335" y="20"/>
                </a:cxn>
                <a:cxn ang="0">
                  <a:pos x="547" y="5"/>
                </a:cxn>
                <a:cxn ang="0">
                  <a:pos x="527" y="40"/>
                </a:cxn>
                <a:cxn ang="0">
                  <a:pos x="507" y="105"/>
                </a:cxn>
                <a:cxn ang="0">
                  <a:pos x="547" y="132"/>
                </a:cxn>
                <a:cxn ang="0">
                  <a:pos x="545" y="525"/>
                </a:cxn>
                <a:cxn ang="0">
                  <a:pos x="485" y="575"/>
                </a:cxn>
                <a:cxn ang="0">
                  <a:pos x="312" y="480"/>
                </a:cxn>
                <a:cxn ang="0">
                  <a:pos x="170" y="410"/>
                </a:cxn>
                <a:cxn ang="0">
                  <a:pos x="210" y="397"/>
                </a:cxn>
                <a:cxn ang="0">
                  <a:pos x="260" y="327"/>
                </a:cxn>
                <a:cxn ang="0">
                  <a:pos x="237" y="250"/>
                </a:cxn>
                <a:cxn ang="0">
                  <a:pos x="0" y="340"/>
                </a:cxn>
                <a:cxn ang="0">
                  <a:pos x="12" y="240"/>
                </a:cxn>
                <a:cxn ang="0">
                  <a:pos x="112" y="110"/>
                </a:cxn>
                <a:cxn ang="0">
                  <a:pos x="170" y="220"/>
                </a:cxn>
                <a:cxn ang="0">
                  <a:pos x="95" y="252"/>
                </a:cxn>
                <a:cxn ang="0">
                  <a:pos x="77" y="337"/>
                </a:cxn>
                <a:cxn ang="0">
                  <a:pos x="142" y="405"/>
                </a:cxn>
                <a:cxn ang="0">
                  <a:pos x="105" y="472"/>
                </a:cxn>
                <a:cxn ang="0">
                  <a:pos x="7" y="375"/>
                </a:cxn>
              </a:cxnLst>
              <a:rect l="0" t="0" r="0" b="0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01" name="组合 206"/>
            <p:cNvGrpSpPr/>
            <p:nvPr/>
          </p:nvGrpSpPr>
          <p:grpSpPr>
            <a:xfrm>
              <a:off x="4706" y="6577"/>
              <a:ext cx="780" cy="1015"/>
              <a:chOff x="1893888" y="4305300"/>
              <a:chExt cx="495300" cy="644526"/>
            </a:xfrm>
          </p:grpSpPr>
          <p:sp>
            <p:nvSpPr>
              <p:cNvPr id="7302" name="Freeform 129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3" name="Freeform 130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4" name="Freeform 131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5" name="Freeform 132"/>
              <p:cNvSpPr/>
              <p:nvPr/>
            </p:nvSpPr>
            <p:spPr>
              <a:xfrm>
                <a:off x="2139951" y="4786313"/>
                <a:ext cx="136525" cy="163513"/>
              </a:xfrm>
              <a:custGeom>
                <a:avLst/>
                <a:gdLst/>
                <a:ahLst/>
                <a:cxnLst>
                  <a:cxn ang="0">
                    <a:pos x="42862" y="9525"/>
                  </a:cxn>
                  <a:cxn ang="0">
                    <a:pos x="42862" y="60325"/>
                  </a:cxn>
                  <a:cxn ang="0">
                    <a:pos x="42862" y="60325"/>
                  </a:cxn>
                  <a:cxn ang="0">
                    <a:pos x="44450" y="65087"/>
                  </a:cxn>
                  <a:cxn ang="0">
                    <a:pos x="53975" y="74612"/>
                  </a:cxn>
                  <a:cxn ang="0">
                    <a:pos x="66675" y="87312"/>
                  </a:cxn>
                  <a:cxn ang="0">
                    <a:pos x="74612" y="90487"/>
                  </a:cxn>
                  <a:cxn ang="0">
                    <a:pos x="85725" y="95250"/>
                  </a:cxn>
                  <a:cxn ang="0">
                    <a:pos x="85725" y="95250"/>
                  </a:cxn>
                  <a:cxn ang="0">
                    <a:pos x="104775" y="103187"/>
                  </a:cxn>
                  <a:cxn ang="0">
                    <a:pos x="123825" y="114300"/>
                  </a:cxn>
                  <a:cxn ang="0">
                    <a:pos x="130175" y="119062"/>
                  </a:cxn>
                  <a:cxn ang="0">
                    <a:pos x="134937" y="125412"/>
                  </a:cxn>
                  <a:cxn ang="0">
                    <a:pos x="136525" y="130175"/>
                  </a:cxn>
                  <a:cxn ang="0">
                    <a:pos x="136525" y="136525"/>
                  </a:cxn>
                  <a:cxn ang="0">
                    <a:pos x="136525" y="136525"/>
                  </a:cxn>
                  <a:cxn ang="0">
                    <a:pos x="134937" y="142875"/>
                  </a:cxn>
                  <a:cxn ang="0">
                    <a:pos x="128587" y="147637"/>
                  </a:cxn>
                  <a:cxn ang="0">
                    <a:pos x="120650" y="150812"/>
                  </a:cxn>
                  <a:cxn ang="0">
                    <a:pos x="104775" y="155575"/>
                  </a:cxn>
                  <a:cxn ang="0">
                    <a:pos x="87312" y="160337"/>
                  </a:cxn>
                  <a:cxn ang="0">
                    <a:pos x="63500" y="161925"/>
                  </a:cxn>
                  <a:cxn ang="0">
                    <a:pos x="33337" y="163513"/>
                  </a:cxn>
                  <a:cxn ang="0">
                    <a:pos x="0" y="163513"/>
                  </a:cxn>
                  <a:cxn ang="0">
                    <a:pos x="0" y="0"/>
                  </a:cxn>
                  <a:cxn ang="0">
                    <a:pos x="42862" y="9525"/>
                  </a:cxn>
                </a:cxnLst>
                <a:rect l="0" t="0" r="0" b="0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6" name="Freeform 133"/>
              <p:cNvSpPr/>
              <p:nvPr/>
            </p:nvSpPr>
            <p:spPr>
              <a:xfrm>
                <a:off x="2024063" y="4786313"/>
                <a:ext cx="130175" cy="163513"/>
              </a:xfrm>
              <a:custGeom>
                <a:avLst/>
                <a:gdLst/>
                <a:ahLst/>
                <a:cxnLst>
                  <a:cxn ang="0">
                    <a:pos x="100012" y="9525"/>
                  </a:cxn>
                  <a:cxn ang="0">
                    <a:pos x="100012" y="60325"/>
                  </a:cxn>
                  <a:cxn ang="0">
                    <a:pos x="100012" y="60325"/>
                  </a:cxn>
                  <a:cxn ang="0">
                    <a:pos x="98425" y="65087"/>
                  </a:cxn>
                  <a:cxn ang="0">
                    <a:pos x="92075" y="74612"/>
                  </a:cxn>
                  <a:cxn ang="0">
                    <a:pos x="80962" y="87312"/>
                  </a:cxn>
                  <a:cxn ang="0">
                    <a:pos x="73025" y="90487"/>
                  </a:cxn>
                  <a:cxn ang="0">
                    <a:pos x="61912" y="95250"/>
                  </a:cxn>
                  <a:cxn ang="0">
                    <a:pos x="61912" y="95250"/>
                  </a:cxn>
                  <a:cxn ang="0">
                    <a:pos x="39687" y="103187"/>
                  </a:cxn>
                  <a:cxn ang="0">
                    <a:pos x="19050" y="114300"/>
                  </a:cxn>
                  <a:cxn ang="0">
                    <a:pos x="9525" y="119062"/>
                  </a:cxn>
                  <a:cxn ang="0">
                    <a:pos x="6350" y="125412"/>
                  </a:cxn>
                  <a:cxn ang="0">
                    <a:pos x="1587" y="130175"/>
                  </a:cxn>
                  <a:cxn ang="0">
                    <a:pos x="0" y="136525"/>
                  </a:cxn>
                  <a:cxn ang="0">
                    <a:pos x="0" y="136525"/>
                  </a:cxn>
                  <a:cxn ang="0">
                    <a:pos x="3175" y="142875"/>
                  </a:cxn>
                  <a:cxn ang="0">
                    <a:pos x="12700" y="147637"/>
                  </a:cxn>
                  <a:cxn ang="0">
                    <a:pos x="23812" y="150812"/>
                  </a:cxn>
                  <a:cxn ang="0">
                    <a:pos x="38100" y="155575"/>
                  </a:cxn>
                  <a:cxn ang="0">
                    <a:pos x="57150" y="160337"/>
                  </a:cxn>
                  <a:cxn ang="0">
                    <a:pos x="79375" y="161925"/>
                  </a:cxn>
                  <a:cxn ang="0">
                    <a:pos x="130175" y="163513"/>
                  </a:cxn>
                  <a:cxn ang="0">
                    <a:pos x="130175" y="0"/>
                  </a:cxn>
                  <a:cxn ang="0">
                    <a:pos x="100012" y="9525"/>
                  </a:cxn>
                </a:cxnLst>
                <a:rect l="0" t="0" r="0" b="0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7" name="Freeform 134"/>
              <p:cNvSpPr/>
              <p:nvPr/>
            </p:nvSpPr>
            <p:spPr>
              <a:xfrm>
                <a:off x="1893888" y="4305300"/>
                <a:ext cx="495300" cy="496888"/>
              </a:xfrm>
              <a:custGeom>
                <a:avLst/>
                <a:gdLst/>
                <a:ahLst/>
                <a:cxnLst>
                  <a:cxn ang="0">
                    <a:pos x="131762" y="25400"/>
                  </a:cxn>
                  <a:cxn ang="0">
                    <a:pos x="90487" y="65087"/>
                  </a:cxn>
                  <a:cxn ang="0">
                    <a:pos x="58737" y="112712"/>
                  </a:cxn>
                  <a:cxn ang="0">
                    <a:pos x="39687" y="163512"/>
                  </a:cxn>
                  <a:cxn ang="0">
                    <a:pos x="33337" y="222250"/>
                  </a:cxn>
                  <a:cxn ang="0">
                    <a:pos x="33337" y="247650"/>
                  </a:cxn>
                  <a:cxn ang="0">
                    <a:pos x="42862" y="295275"/>
                  </a:cxn>
                  <a:cxn ang="0">
                    <a:pos x="63500" y="338137"/>
                  </a:cxn>
                  <a:cxn ang="0">
                    <a:pos x="88900" y="376237"/>
                  </a:cxn>
                  <a:cxn ang="0">
                    <a:pos x="120650" y="411162"/>
                  </a:cxn>
                  <a:cxn ang="0">
                    <a:pos x="160337" y="436562"/>
                  </a:cxn>
                  <a:cxn ang="0">
                    <a:pos x="203200" y="455612"/>
                  </a:cxn>
                  <a:cxn ang="0">
                    <a:pos x="249237" y="465137"/>
                  </a:cxn>
                  <a:cxn ang="0">
                    <a:pos x="276225" y="466725"/>
                  </a:cxn>
                  <a:cxn ang="0">
                    <a:pos x="333375" y="458787"/>
                  </a:cxn>
                  <a:cxn ang="0">
                    <a:pos x="385762" y="438150"/>
                  </a:cxn>
                  <a:cxn ang="0">
                    <a:pos x="433387" y="407987"/>
                  </a:cxn>
                  <a:cxn ang="0">
                    <a:pos x="469900" y="369887"/>
                  </a:cxn>
                  <a:cxn ang="0">
                    <a:pos x="495300" y="388937"/>
                  </a:cxn>
                  <a:cxn ang="0">
                    <a:pos x="452437" y="434975"/>
                  </a:cxn>
                  <a:cxn ang="0">
                    <a:pos x="400050" y="468312"/>
                  </a:cxn>
                  <a:cxn ang="0">
                    <a:pos x="339725" y="490537"/>
                  </a:cxn>
                  <a:cxn ang="0">
                    <a:pos x="276225" y="496888"/>
                  </a:cxn>
                  <a:cxn ang="0">
                    <a:pos x="247650" y="496888"/>
                  </a:cxn>
                  <a:cxn ang="0">
                    <a:pos x="193675" y="485775"/>
                  </a:cxn>
                  <a:cxn ang="0">
                    <a:pos x="144462" y="465137"/>
                  </a:cxn>
                  <a:cxn ang="0">
                    <a:pos x="101600" y="434975"/>
                  </a:cxn>
                  <a:cxn ang="0">
                    <a:pos x="63500" y="398462"/>
                  </a:cxn>
                  <a:cxn ang="0">
                    <a:pos x="33337" y="352425"/>
                  </a:cxn>
                  <a:cxn ang="0">
                    <a:pos x="12700" y="303212"/>
                  </a:cxn>
                  <a:cxn ang="0">
                    <a:pos x="3175" y="252412"/>
                  </a:cxn>
                  <a:cxn ang="0">
                    <a:pos x="0" y="222250"/>
                  </a:cxn>
                  <a:cxn ang="0">
                    <a:pos x="9525" y="157162"/>
                  </a:cxn>
                  <a:cxn ang="0">
                    <a:pos x="30162" y="96837"/>
                  </a:cxn>
                  <a:cxn ang="0">
                    <a:pos x="66675" y="42862"/>
                  </a:cxn>
                  <a:cxn ang="0">
                    <a:pos x="112712" y="0"/>
                  </a:cxn>
                </a:cxnLst>
                <a:rect l="0" t="0" r="0" b="0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8" name="Freeform 135"/>
              <p:cNvSpPr>
                <a:spLocks noEditPoints="1"/>
              </p:cNvSpPr>
              <p:nvPr/>
            </p:nvSpPr>
            <p:spPr>
              <a:xfrm>
                <a:off x="1947863" y="4314825"/>
                <a:ext cx="436563" cy="434975"/>
              </a:xfrm>
              <a:custGeom>
                <a:avLst/>
                <a:gdLst/>
                <a:ahLst/>
                <a:cxnLst>
                  <a:cxn ang="0">
                    <a:pos x="241300" y="1587"/>
                  </a:cxn>
                  <a:cxn ang="0">
                    <a:pos x="303212" y="15875"/>
                  </a:cxn>
                  <a:cxn ang="0">
                    <a:pos x="357187" y="50800"/>
                  </a:cxn>
                  <a:cxn ang="0">
                    <a:pos x="400050" y="96837"/>
                  </a:cxn>
                  <a:cxn ang="0">
                    <a:pos x="425450" y="153987"/>
                  </a:cxn>
                  <a:cxn ang="0">
                    <a:pos x="436563" y="219075"/>
                  </a:cxn>
                  <a:cxn ang="0">
                    <a:pos x="431800" y="261937"/>
                  </a:cxn>
                  <a:cxn ang="0">
                    <a:pos x="411162" y="322262"/>
                  </a:cxn>
                  <a:cxn ang="0">
                    <a:pos x="371475" y="373062"/>
                  </a:cxn>
                  <a:cxn ang="0">
                    <a:pos x="322262" y="409575"/>
                  </a:cxn>
                  <a:cxn ang="0">
                    <a:pos x="261937" y="431800"/>
                  </a:cxn>
                  <a:cxn ang="0">
                    <a:pos x="217487" y="434975"/>
                  </a:cxn>
                  <a:cxn ang="0">
                    <a:pos x="217487" y="427037"/>
                  </a:cxn>
                  <a:cxn ang="0">
                    <a:pos x="260350" y="422275"/>
                  </a:cxn>
                  <a:cxn ang="0">
                    <a:pos x="319087" y="401637"/>
                  </a:cxn>
                  <a:cxn ang="0">
                    <a:pos x="365125" y="365125"/>
                  </a:cxn>
                  <a:cxn ang="0">
                    <a:pos x="401637" y="317500"/>
                  </a:cxn>
                  <a:cxn ang="0">
                    <a:pos x="422275" y="258762"/>
                  </a:cxn>
                  <a:cxn ang="0">
                    <a:pos x="425450" y="219075"/>
                  </a:cxn>
                  <a:cxn ang="0">
                    <a:pos x="417512" y="155575"/>
                  </a:cxn>
                  <a:cxn ang="0">
                    <a:pos x="392112" y="103187"/>
                  </a:cxn>
                  <a:cxn ang="0">
                    <a:pos x="350837" y="57150"/>
                  </a:cxn>
                  <a:cxn ang="0">
                    <a:pos x="298450" y="26987"/>
                  </a:cxn>
                  <a:cxn ang="0">
                    <a:pos x="239712" y="12700"/>
                  </a:cxn>
                  <a:cxn ang="0">
                    <a:pos x="217487" y="0"/>
                  </a:cxn>
                  <a:cxn ang="0">
                    <a:pos x="217487" y="434975"/>
                  </a:cxn>
                  <a:cxn ang="0">
                    <a:pos x="152400" y="427037"/>
                  </a:cxn>
                  <a:cxn ang="0">
                    <a:pos x="96837" y="398462"/>
                  </a:cxn>
                  <a:cxn ang="0">
                    <a:pos x="49212" y="355600"/>
                  </a:cxn>
                  <a:cxn ang="0">
                    <a:pos x="17462" y="303212"/>
                  </a:cxn>
                  <a:cxn ang="0">
                    <a:pos x="3175" y="239712"/>
                  </a:cxn>
                  <a:cxn ang="0">
                    <a:pos x="3175" y="195262"/>
                  </a:cxn>
                  <a:cxn ang="0">
                    <a:pos x="17462" y="133350"/>
                  </a:cxn>
                  <a:cxn ang="0">
                    <a:pos x="49212" y="79375"/>
                  </a:cxn>
                  <a:cxn ang="0">
                    <a:pos x="96837" y="38100"/>
                  </a:cxn>
                  <a:cxn ang="0">
                    <a:pos x="152400" y="9525"/>
                  </a:cxn>
                  <a:cxn ang="0">
                    <a:pos x="217487" y="0"/>
                  </a:cxn>
                  <a:cxn ang="0">
                    <a:pos x="198437" y="12700"/>
                  </a:cxn>
                  <a:cxn ang="0">
                    <a:pos x="138112" y="26987"/>
                  </a:cxn>
                  <a:cxn ang="0">
                    <a:pos x="85725" y="57150"/>
                  </a:cxn>
                  <a:cxn ang="0">
                    <a:pos x="46037" y="103187"/>
                  </a:cxn>
                  <a:cxn ang="0">
                    <a:pos x="19050" y="155575"/>
                  </a:cxn>
                  <a:cxn ang="0">
                    <a:pos x="11112" y="219075"/>
                  </a:cxn>
                  <a:cxn ang="0">
                    <a:pos x="15875" y="258762"/>
                  </a:cxn>
                  <a:cxn ang="0">
                    <a:pos x="34925" y="317500"/>
                  </a:cxn>
                  <a:cxn ang="0">
                    <a:pos x="71437" y="365125"/>
                  </a:cxn>
                  <a:cxn ang="0">
                    <a:pos x="119062" y="401637"/>
                  </a:cxn>
                  <a:cxn ang="0">
                    <a:pos x="176212" y="422275"/>
                  </a:cxn>
                  <a:cxn ang="0">
                    <a:pos x="217487" y="434975"/>
                  </a:cxn>
                </a:cxnLst>
                <a:rect l="0" t="0" r="0" b="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9" name="Freeform 136"/>
              <p:cNvSpPr/>
              <p:nvPr/>
            </p:nvSpPr>
            <p:spPr>
              <a:xfrm>
                <a:off x="1941513" y="4322763"/>
                <a:ext cx="434975" cy="423863"/>
              </a:xfrm>
              <a:custGeom>
                <a:avLst/>
                <a:gdLst/>
                <a:ahLst/>
                <a:cxnLst>
                  <a:cxn ang="0">
                    <a:pos x="315912" y="28575"/>
                  </a:cxn>
                  <a:cxn ang="0">
                    <a:pos x="322262" y="58737"/>
                  </a:cxn>
                  <a:cxn ang="0">
                    <a:pos x="339725" y="55562"/>
                  </a:cxn>
                  <a:cxn ang="0">
                    <a:pos x="350837" y="68262"/>
                  </a:cxn>
                  <a:cxn ang="0">
                    <a:pos x="377825" y="88900"/>
                  </a:cxn>
                  <a:cxn ang="0">
                    <a:pos x="407987" y="127000"/>
                  </a:cxn>
                  <a:cxn ang="0">
                    <a:pos x="398462" y="144462"/>
                  </a:cxn>
                  <a:cxn ang="0">
                    <a:pos x="406400" y="147637"/>
                  </a:cxn>
                  <a:cxn ang="0">
                    <a:pos x="415925" y="134937"/>
                  </a:cxn>
                  <a:cxn ang="0">
                    <a:pos x="419100" y="147637"/>
                  </a:cxn>
                  <a:cxn ang="0">
                    <a:pos x="411162" y="174625"/>
                  </a:cxn>
                  <a:cxn ang="0">
                    <a:pos x="392112" y="177800"/>
                  </a:cxn>
                  <a:cxn ang="0">
                    <a:pos x="368300" y="201612"/>
                  </a:cxn>
                  <a:cxn ang="0">
                    <a:pos x="349250" y="223837"/>
                  </a:cxn>
                  <a:cxn ang="0">
                    <a:pos x="320675" y="244475"/>
                  </a:cxn>
                  <a:cxn ang="0">
                    <a:pos x="331787" y="290512"/>
                  </a:cxn>
                  <a:cxn ang="0">
                    <a:pos x="346075" y="339725"/>
                  </a:cxn>
                  <a:cxn ang="0">
                    <a:pos x="333375" y="376237"/>
                  </a:cxn>
                  <a:cxn ang="0">
                    <a:pos x="358775" y="361950"/>
                  </a:cxn>
                  <a:cxn ang="0">
                    <a:pos x="392112" y="304800"/>
                  </a:cxn>
                  <a:cxn ang="0">
                    <a:pos x="419100" y="223837"/>
                  </a:cxn>
                  <a:cxn ang="0">
                    <a:pos x="434975" y="182562"/>
                  </a:cxn>
                  <a:cxn ang="0">
                    <a:pos x="246062" y="423863"/>
                  </a:cxn>
                  <a:cxn ang="0">
                    <a:pos x="282575" y="390525"/>
                  </a:cxn>
                  <a:cxn ang="0">
                    <a:pos x="242887" y="388937"/>
                  </a:cxn>
                  <a:cxn ang="0">
                    <a:pos x="230187" y="400050"/>
                  </a:cxn>
                  <a:cxn ang="0">
                    <a:pos x="198437" y="393700"/>
                  </a:cxn>
                  <a:cxn ang="0">
                    <a:pos x="157162" y="395287"/>
                  </a:cxn>
                  <a:cxn ang="0">
                    <a:pos x="192087" y="423863"/>
                  </a:cxn>
                  <a:cxn ang="0">
                    <a:pos x="0" y="204787"/>
                  </a:cxn>
                  <a:cxn ang="0">
                    <a:pos x="98425" y="41275"/>
                  </a:cxn>
                  <a:cxn ang="0">
                    <a:pos x="30162" y="138112"/>
                  </a:cxn>
                  <a:cxn ang="0">
                    <a:pos x="49212" y="133350"/>
                  </a:cxn>
                  <a:cxn ang="0">
                    <a:pos x="79375" y="144462"/>
                  </a:cxn>
                  <a:cxn ang="0">
                    <a:pos x="95250" y="139700"/>
                  </a:cxn>
                  <a:cxn ang="0">
                    <a:pos x="73025" y="168275"/>
                  </a:cxn>
                  <a:cxn ang="0">
                    <a:pos x="55562" y="193675"/>
                  </a:cxn>
                  <a:cxn ang="0">
                    <a:pos x="71437" y="249237"/>
                  </a:cxn>
                  <a:cxn ang="0">
                    <a:pos x="85725" y="285750"/>
                  </a:cxn>
                  <a:cxn ang="0">
                    <a:pos x="138112" y="333375"/>
                  </a:cxn>
                  <a:cxn ang="0">
                    <a:pos x="150812" y="298450"/>
                  </a:cxn>
                  <a:cxn ang="0">
                    <a:pos x="155575" y="268287"/>
                  </a:cxn>
                  <a:cxn ang="0">
                    <a:pos x="165100" y="217487"/>
                  </a:cxn>
                  <a:cxn ang="0">
                    <a:pos x="185737" y="193675"/>
                  </a:cxn>
                  <a:cxn ang="0">
                    <a:pos x="241300" y="198437"/>
                  </a:cxn>
                  <a:cxn ang="0">
                    <a:pos x="261937" y="168275"/>
                  </a:cxn>
                  <a:cxn ang="0">
                    <a:pos x="255587" y="128587"/>
                  </a:cxn>
                  <a:cxn ang="0">
                    <a:pos x="212725" y="92075"/>
                  </a:cxn>
                  <a:cxn ang="0">
                    <a:pos x="176212" y="90487"/>
                  </a:cxn>
                  <a:cxn ang="0">
                    <a:pos x="146050" y="107950"/>
                  </a:cxn>
                  <a:cxn ang="0">
                    <a:pos x="109537" y="101600"/>
                  </a:cxn>
                  <a:cxn ang="0">
                    <a:pos x="115887" y="88900"/>
                  </a:cxn>
                  <a:cxn ang="0">
                    <a:pos x="127000" y="71437"/>
                  </a:cxn>
                  <a:cxn ang="0">
                    <a:pos x="128587" y="60325"/>
                  </a:cxn>
                  <a:cxn ang="0">
                    <a:pos x="152400" y="77787"/>
                  </a:cxn>
                  <a:cxn ang="0">
                    <a:pos x="188912" y="74612"/>
                  </a:cxn>
                  <a:cxn ang="0">
                    <a:pos x="217487" y="71437"/>
                  </a:cxn>
                  <a:cxn ang="0">
                    <a:pos x="223837" y="44450"/>
                  </a:cxn>
                  <a:cxn ang="0">
                    <a:pos x="255587" y="34925"/>
                  </a:cxn>
                  <a:cxn ang="0">
                    <a:pos x="209550" y="12700"/>
                  </a:cxn>
                </a:cxnLst>
                <a:rect l="0" t="0" r="0" b="0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310" name="组合 198"/>
            <p:cNvGrpSpPr/>
            <p:nvPr/>
          </p:nvGrpSpPr>
          <p:grpSpPr>
            <a:xfrm>
              <a:off x="7781" y="2654"/>
              <a:ext cx="510" cy="907"/>
              <a:chOff x="3846513" y="1814513"/>
              <a:chExt cx="323850" cy="576262"/>
            </a:xfrm>
          </p:grpSpPr>
          <p:sp>
            <p:nvSpPr>
              <p:cNvPr id="7311" name="Freeform 137"/>
              <p:cNvSpPr>
                <a:spLocks noEditPoints="1"/>
              </p:cNvSpPr>
              <p:nvPr/>
            </p:nvSpPr>
            <p:spPr>
              <a:xfrm>
                <a:off x="3846513" y="1814513"/>
                <a:ext cx="323850" cy="323850"/>
              </a:xfrm>
              <a:custGeom>
                <a:avLst/>
                <a:gdLst/>
                <a:ahLst/>
                <a:cxnLst>
                  <a:cxn ang="0">
                    <a:pos x="177800" y="0"/>
                  </a:cxn>
                  <a:cxn ang="0">
                    <a:pos x="223837" y="12700"/>
                  </a:cxn>
                  <a:cxn ang="0">
                    <a:pos x="261937" y="34925"/>
                  </a:cxn>
                  <a:cxn ang="0">
                    <a:pos x="293687" y="66675"/>
                  </a:cxn>
                  <a:cxn ang="0">
                    <a:pos x="315912" y="107950"/>
                  </a:cxn>
                  <a:cxn ang="0">
                    <a:pos x="323850" y="152400"/>
                  </a:cxn>
                  <a:cxn ang="0">
                    <a:pos x="322262" y="187325"/>
                  </a:cxn>
                  <a:cxn ang="0">
                    <a:pos x="309562" y="231775"/>
                  </a:cxn>
                  <a:cxn ang="0">
                    <a:pos x="284162" y="271462"/>
                  </a:cxn>
                  <a:cxn ang="0">
                    <a:pos x="247650" y="301625"/>
                  </a:cxn>
                  <a:cxn ang="0">
                    <a:pos x="204787" y="320675"/>
                  </a:cxn>
                  <a:cxn ang="0">
                    <a:pos x="171450" y="323850"/>
                  </a:cxn>
                  <a:cxn ang="0">
                    <a:pos x="161925" y="293687"/>
                  </a:cxn>
                  <a:cxn ang="0">
                    <a:pos x="169862" y="293687"/>
                  </a:cxn>
                  <a:cxn ang="0">
                    <a:pos x="207962" y="285750"/>
                  </a:cxn>
                  <a:cxn ang="0">
                    <a:pos x="260350" y="250825"/>
                  </a:cxn>
                  <a:cxn ang="0">
                    <a:pos x="290512" y="195262"/>
                  </a:cxn>
                  <a:cxn ang="0">
                    <a:pos x="293687" y="153987"/>
                  </a:cxn>
                  <a:cxn ang="0">
                    <a:pos x="280987" y="104775"/>
                  </a:cxn>
                  <a:cxn ang="0">
                    <a:pos x="234950" y="50800"/>
                  </a:cxn>
                  <a:cxn ang="0">
                    <a:pos x="161925" y="30162"/>
                  </a:cxn>
                  <a:cxn ang="0">
                    <a:pos x="152400" y="0"/>
                  </a:cxn>
                  <a:cxn ang="0">
                    <a:pos x="161925" y="30162"/>
                  </a:cxn>
                  <a:cxn ang="0">
                    <a:pos x="141287" y="31750"/>
                  </a:cxn>
                  <a:cxn ang="0">
                    <a:pos x="104775" y="42862"/>
                  </a:cxn>
                  <a:cxn ang="0">
                    <a:pos x="49212" y="95250"/>
                  </a:cxn>
                  <a:cxn ang="0">
                    <a:pos x="31750" y="141287"/>
                  </a:cxn>
                  <a:cxn ang="0">
                    <a:pos x="30162" y="169862"/>
                  </a:cxn>
                  <a:cxn ang="0">
                    <a:pos x="55562" y="241300"/>
                  </a:cxn>
                  <a:cxn ang="0">
                    <a:pos x="111125" y="284162"/>
                  </a:cxn>
                  <a:cxn ang="0">
                    <a:pos x="161925" y="323850"/>
                  </a:cxn>
                  <a:cxn ang="0">
                    <a:pos x="131762" y="322262"/>
                  </a:cxn>
                  <a:cxn ang="0">
                    <a:pos x="87312" y="307975"/>
                  </a:cxn>
                  <a:cxn ang="0">
                    <a:pos x="50800" y="279400"/>
                  </a:cxn>
                  <a:cxn ang="0">
                    <a:pos x="20637" y="244475"/>
                  </a:cxn>
                  <a:cxn ang="0">
                    <a:pos x="4762" y="201612"/>
                  </a:cxn>
                  <a:cxn ang="0">
                    <a:pos x="0" y="171450"/>
                  </a:cxn>
                  <a:cxn ang="0">
                    <a:pos x="4762" y="122237"/>
                  </a:cxn>
                  <a:cxn ang="0">
                    <a:pos x="23812" y="79375"/>
                  </a:cxn>
                  <a:cxn ang="0">
                    <a:pos x="50800" y="42862"/>
                  </a:cxn>
                  <a:cxn ang="0">
                    <a:pos x="90487" y="17462"/>
                  </a:cxn>
                  <a:cxn ang="0">
                    <a:pos x="138112" y="1587"/>
                  </a:cxn>
                </a:cxnLst>
                <a:rect l="0" t="0" r="0" b="0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2" name="Freeform 138"/>
              <p:cNvSpPr/>
              <p:nvPr/>
            </p:nvSpPr>
            <p:spPr>
              <a:xfrm>
                <a:off x="3994151" y="2119313"/>
                <a:ext cx="52388" cy="161925"/>
              </a:xfrm>
              <a:custGeom>
                <a:avLst/>
                <a:gdLst/>
                <a:ahLst/>
                <a:cxnLst>
                  <a:cxn ang="0">
                    <a:pos x="9525" y="161925"/>
                  </a:cxn>
                  <a:cxn ang="0">
                    <a:pos x="52388" y="158750"/>
                  </a:cxn>
                  <a:cxn ang="0">
                    <a:pos x="42862" y="0"/>
                  </a:cxn>
                  <a:cxn ang="0">
                    <a:pos x="0" y="3175"/>
                  </a:cxn>
                  <a:cxn ang="0">
                    <a:pos x="9525" y="161925"/>
                  </a:cxn>
                </a:cxnLst>
                <a:rect l="0" t="0" r="0" b="0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3" name="Freeform 139"/>
              <p:cNvSpPr/>
              <p:nvPr/>
            </p:nvSpPr>
            <p:spPr>
              <a:xfrm>
                <a:off x="3986213" y="2171700"/>
                <a:ext cx="77788" cy="219075"/>
              </a:xfrm>
              <a:custGeom>
                <a:avLst/>
                <a:gdLst/>
                <a:ahLst/>
                <a:cxnLst>
                  <a:cxn ang="0">
                    <a:pos x="7937" y="184150"/>
                  </a:cxn>
                  <a:cxn ang="0">
                    <a:pos x="7937" y="184150"/>
                  </a:cxn>
                  <a:cxn ang="0">
                    <a:pos x="7937" y="193675"/>
                  </a:cxn>
                  <a:cxn ang="0">
                    <a:pos x="11112" y="200025"/>
                  </a:cxn>
                  <a:cxn ang="0">
                    <a:pos x="14287" y="203200"/>
                  </a:cxn>
                  <a:cxn ang="0">
                    <a:pos x="19050" y="209550"/>
                  </a:cxn>
                  <a:cxn ang="0">
                    <a:pos x="25400" y="212725"/>
                  </a:cxn>
                  <a:cxn ang="0">
                    <a:pos x="30162" y="215900"/>
                  </a:cxn>
                  <a:cxn ang="0">
                    <a:pos x="36512" y="219075"/>
                  </a:cxn>
                  <a:cxn ang="0">
                    <a:pos x="44450" y="219075"/>
                  </a:cxn>
                  <a:cxn ang="0">
                    <a:pos x="44450" y="219075"/>
                  </a:cxn>
                  <a:cxn ang="0">
                    <a:pos x="50800" y="215900"/>
                  </a:cxn>
                  <a:cxn ang="0">
                    <a:pos x="58737" y="214312"/>
                  </a:cxn>
                  <a:cxn ang="0">
                    <a:pos x="65087" y="209550"/>
                  </a:cxn>
                  <a:cxn ang="0">
                    <a:pos x="68262" y="206375"/>
                  </a:cxn>
                  <a:cxn ang="0">
                    <a:pos x="73025" y="201612"/>
                  </a:cxn>
                  <a:cxn ang="0">
                    <a:pos x="74612" y="195262"/>
                  </a:cxn>
                  <a:cxn ang="0">
                    <a:pos x="77788" y="188912"/>
                  </a:cxn>
                  <a:cxn ang="0">
                    <a:pos x="77788" y="182562"/>
                  </a:cxn>
                  <a:cxn ang="0">
                    <a:pos x="68262" y="31750"/>
                  </a:cxn>
                  <a:cxn ang="0">
                    <a:pos x="68262" y="31750"/>
                  </a:cxn>
                  <a:cxn ang="0">
                    <a:pos x="68262" y="25400"/>
                  </a:cxn>
                  <a:cxn ang="0">
                    <a:pos x="66675" y="19050"/>
                  </a:cxn>
                  <a:cxn ang="0">
                    <a:pos x="61912" y="12700"/>
                  </a:cxn>
                  <a:cxn ang="0">
                    <a:pos x="58737" y="7937"/>
                  </a:cxn>
                  <a:cxn ang="0">
                    <a:pos x="53975" y="3175"/>
                  </a:cxn>
                  <a:cxn ang="0">
                    <a:pos x="47625" y="1587"/>
                  </a:cxn>
                  <a:cxn ang="0">
                    <a:pos x="41275" y="0"/>
                  </a:cxn>
                  <a:cxn ang="0">
                    <a:pos x="31750" y="0"/>
                  </a:cxn>
                  <a:cxn ang="0">
                    <a:pos x="31750" y="0"/>
                  </a:cxn>
                  <a:cxn ang="0">
                    <a:pos x="25400" y="0"/>
                  </a:cxn>
                  <a:cxn ang="0">
                    <a:pos x="19050" y="1587"/>
                  </a:cxn>
                  <a:cxn ang="0">
                    <a:pos x="12700" y="6350"/>
                  </a:cxn>
                  <a:cxn ang="0">
                    <a:pos x="7937" y="9525"/>
                  </a:cxn>
                  <a:cxn ang="0">
                    <a:pos x="4762" y="17462"/>
                  </a:cxn>
                  <a:cxn ang="0">
                    <a:pos x="1587" y="23812"/>
                  </a:cxn>
                  <a:cxn ang="0">
                    <a:pos x="0" y="30162"/>
                  </a:cxn>
                  <a:cxn ang="0">
                    <a:pos x="0" y="36512"/>
                  </a:cxn>
                  <a:cxn ang="0">
                    <a:pos x="7937" y="184150"/>
                  </a:cxn>
                </a:cxnLst>
                <a:rect l="0" t="0" r="0" b="0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14" name="Freeform 140"/>
            <p:cNvSpPr/>
            <p:nvPr/>
          </p:nvSpPr>
          <p:spPr>
            <a:xfrm>
              <a:off x="5763" y="1622"/>
              <a:ext cx="812" cy="662"/>
            </a:xfrm>
            <a:custGeom>
              <a:avLst/>
              <a:gdLst/>
              <a:ahLst/>
              <a:cxnLst>
                <a:cxn ang="0">
                  <a:pos x="415" y="662"/>
                </a:cxn>
                <a:cxn ang="0">
                  <a:pos x="415" y="662"/>
                </a:cxn>
                <a:cxn ang="0">
                  <a:pos x="422" y="657"/>
                </a:cxn>
                <a:cxn ang="0">
                  <a:pos x="442" y="642"/>
                </a:cxn>
                <a:cxn ang="0">
                  <a:pos x="472" y="625"/>
                </a:cxn>
                <a:cxn ang="0">
                  <a:pos x="495" y="615"/>
                </a:cxn>
                <a:cxn ang="0">
                  <a:pos x="517" y="610"/>
                </a:cxn>
                <a:cxn ang="0">
                  <a:pos x="545" y="602"/>
                </a:cxn>
                <a:cxn ang="0">
                  <a:pos x="575" y="600"/>
                </a:cxn>
                <a:cxn ang="0">
                  <a:pos x="605" y="600"/>
                </a:cxn>
                <a:cxn ang="0">
                  <a:pos x="642" y="602"/>
                </a:cxn>
                <a:cxn ang="0">
                  <a:pos x="680" y="605"/>
                </a:cxn>
                <a:cxn ang="0">
                  <a:pos x="720" y="620"/>
                </a:cxn>
                <a:cxn ang="0">
                  <a:pos x="765" y="637"/>
                </a:cxn>
                <a:cxn ang="0">
                  <a:pos x="812" y="657"/>
                </a:cxn>
                <a:cxn ang="0">
                  <a:pos x="812" y="65"/>
                </a:cxn>
                <a:cxn ang="0">
                  <a:pos x="812" y="65"/>
                </a:cxn>
                <a:cxn ang="0">
                  <a:pos x="767" y="45"/>
                </a:cxn>
                <a:cxn ang="0">
                  <a:pos x="720" y="22"/>
                </a:cxn>
                <a:cxn ang="0">
                  <a:pos x="662" y="10"/>
                </a:cxn>
                <a:cxn ang="0">
                  <a:pos x="632" y="2"/>
                </a:cxn>
                <a:cxn ang="0">
                  <a:pos x="600" y="0"/>
                </a:cxn>
                <a:cxn ang="0">
                  <a:pos x="565" y="0"/>
                </a:cxn>
                <a:cxn ang="0">
                  <a:pos x="530" y="2"/>
                </a:cxn>
                <a:cxn ang="0">
                  <a:pos x="497" y="10"/>
                </a:cxn>
                <a:cxn ang="0">
                  <a:pos x="467" y="20"/>
                </a:cxn>
                <a:cxn ang="0">
                  <a:pos x="437" y="40"/>
                </a:cxn>
                <a:cxn ang="0">
                  <a:pos x="405" y="65"/>
                </a:cxn>
                <a:cxn ang="0">
                  <a:pos x="0" y="65"/>
                </a:cxn>
                <a:cxn ang="0">
                  <a:pos x="0" y="660"/>
                </a:cxn>
                <a:cxn ang="0">
                  <a:pos x="415" y="662"/>
                </a:cxn>
              </a:cxnLst>
              <a:rect l="0" t="0" r="0" b="0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5" name="Freeform 141"/>
            <p:cNvSpPr>
              <a:spLocks noEditPoints="1"/>
            </p:cNvSpPr>
            <p:nvPr/>
          </p:nvSpPr>
          <p:spPr>
            <a:xfrm>
              <a:off x="5828" y="5674"/>
              <a:ext cx="990" cy="81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57" y="12"/>
                </a:cxn>
                <a:cxn ang="0">
                  <a:pos x="985" y="47"/>
                </a:cxn>
                <a:cxn ang="0">
                  <a:pos x="990" y="492"/>
                </a:cxn>
                <a:cxn ang="0">
                  <a:pos x="985" y="525"/>
                </a:cxn>
                <a:cxn ang="0">
                  <a:pos x="957" y="560"/>
                </a:cxn>
                <a:cxn ang="0">
                  <a:pos x="912" y="575"/>
                </a:cxn>
                <a:cxn ang="0">
                  <a:pos x="737" y="650"/>
                </a:cxn>
                <a:cxn ang="0">
                  <a:pos x="767" y="655"/>
                </a:cxn>
                <a:cxn ang="0">
                  <a:pos x="802" y="682"/>
                </a:cxn>
                <a:cxn ang="0">
                  <a:pos x="815" y="727"/>
                </a:cxn>
                <a:cxn ang="0">
                  <a:pos x="815" y="755"/>
                </a:cxn>
                <a:cxn ang="0">
                  <a:pos x="795" y="795"/>
                </a:cxn>
                <a:cxn ang="0">
                  <a:pos x="755" y="815"/>
                </a:cxn>
                <a:cxn ang="0">
                  <a:pos x="497" y="520"/>
                </a:cxn>
                <a:cxn ang="0">
                  <a:pos x="870" y="520"/>
                </a:cxn>
                <a:cxn ang="0">
                  <a:pos x="902" y="510"/>
                </a:cxn>
                <a:cxn ang="0">
                  <a:pos x="927" y="480"/>
                </a:cxn>
                <a:cxn ang="0">
                  <a:pos x="932" y="117"/>
                </a:cxn>
                <a:cxn ang="0">
                  <a:pos x="927" y="90"/>
                </a:cxn>
                <a:cxn ang="0">
                  <a:pos x="902" y="62"/>
                </a:cxn>
                <a:cxn ang="0">
                  <a:pos x="870" y="50"/>
                </a:cxn>
                <a:cxn ang="0">
                  <a:pos x="317" y="650"/>
                </a:cxn>
                <a:cxn ang="0">
                  <a:pos x="317" y="575"/>
                </a:cxn>
                <a:cxn ang="0">
                  <a:pos x="497" y="817"/>
                </a:cxn>
                <a:cxn ang="0">
                  <a:pos x="385" y="720"/>
                </a:cxn>
                <a:cxn ang="0">
                  <a:pos x="395" y="717"/>
                </a:cxn>
                <a:cxn ang="0">
                  <a:pos x="397" y="707"/>
                </a:cxn>
                <a:cxn ang="0">
                  <a:pos x="387" y="692"/>
                </a:cxn>
                <a:cxn ang="0">
                  <a:pos x="317" y="650"/>
                </a:cxn>
                <a:cxn ang="0">
                  <a:pos x="497" y="0"/>
                </a:cxn>
                <a:cxn ang="0">
                  <a:pos x="317" y="0"/>
                </a:cxn>
                <a:cxn ang="0">
                  <a:pos x="317" y="690"/>
                </a:cxn>
                <a:cxn ang="0">
                  <a:pos x="242" y="692"/>
                </a:cxn>
                <a:cxn ang="0">
                  <a:pos x="235" y="707"/>
                </a:cxn>
                <a:cxn ang="0">
                  <a:pos x="240" y="717"/>
                </a:cxn>
                <a:cxn ang="0">
                  <a:pos x="250" y="720"/>
                </a:cxn>
                <a:cxn ang="0">
                  <a:pos x="252" y="817"/>
                </a:cxn>
                <a:cxn ang="0">
                  <a:pos x="220" y="812"/>
                </a:cxn>
                <a:cxn ang="0">
                  <a:pos x="185" y="785"/>
                </a:cxn>
                <a:cxn ang="0">
                  <a:pos x="172" y="737"/>
                </a:cxn>
                <a:cxn ang="0">
                  <a:pos x="175" y="712"/>
                </a:cxn>
                <a:cxn ang="0">
                  <a:pos x="195" y="672"/>
                </a:cxn>
                <a:cxn ang="0">
                  <a:pos x="235" y="650"/>
                </a:cxn>
                <a:cxn ang="0">
                  <a:pos x="317" y="575"/>
                </a:cxn>
                <a:cxn ang="0">
                  <a:pos x="62" y="572"/>
                </a:cxn>
                <a:cxn ang="0">
                  <a:pos x="22" y="550"/>
                </a:cxn>
                <a:cxn ang="0">
                  <a:pos x="2" y="510"/>
                </a:cxn>
                <a:cxn ang="0">
                  <a:pos x="0" y="77"/>
                </a:cxn>
                <a:cxn ang="0">
                  <a:pos x="12" y="32"/>
                </a:cxn>
                <a:cxn ang="0">
                  <a:pos x="50" y="5"/>
                </a:cxn>
                <a:cxn ang="0">
                  <a:pos x="317" y="0"/>
                </a:cxn>
                <a:cxn ang="0">
                  <a:pos x="125" y="50"/>
                </a:cxn>
                <a:cxn ang="0">
                  <a:pos x="87" y="62"/>
                </a:cxn>
                <a:cxn ang="0">
                  <a:pos x="62" y="90"/>
                </a:cxn>
                <a:cxn ang="0">
                  <a:pos x="60" y="455"/>
                </a:cxn>
                <a:cxn ang="0">
                  <a:pos x="62" y="480"/>
                </a:cxn>
                <a:cxn ang="0">
                  <a:pos x="87" y="510"/>
                </a:cxn>
                <a:cxn ang="0">
                  <a:pos x="125" y="520"/>
                </a:cxn>
              </a:cxnLst>
              <a:rect l="0" t="0" r="0" b="0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rgbClr val="7CBE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6" name="Freeform 142"/>
            <p:cNvSpPr>
              <a:spLocks noEditPoints="1"/>
            </p:cNvSpPr>
            <p:nvPr/>
          </p:nvSpPr>
          <p:spPr>
            <a:xfrm>
              <a:off x="3793" y="4034"/>
              <a:ext cx="1272" cy="1482"/>
            </a:xfrm>
            <a:custGeom>
              <a:avLst/>
              <a:gdLst/>
              <a:ahLst/>
              <a:cxnLst>
                <a:cxn ang="0">
                  <a:pos x="230" y="315"/>
                </a:cxn>
                <a:cxn ang="0">
                  <a:pos x="367" y="235"/>
                </a:cxn>
                <a:cxn ang="0">
                  <a:pos x="342" y="332"/>
                </a:cxn>
                <a:cxn ang="0">
                  <a:pos x="420" y="300"/>
                </a:cxn>
                <a:cxn ang="0">
                  <a:pos x="392" y="392"/>
                </a:cxn>
                <a:cxn ang="0">
                  <a:pos x="472" y="360"/>
                </a:cxn>
                <a:cxn ang="0">
                  <a:pos x="442" y="457"/>
                </a:cxn>
                <a:cxn ang="0">
                  <a:pos x="525" y="425"/>
                </a:cxn>
                <a:cxn ang="0">
                  <a:pos x="435" y="570"/>
                </a:cxn>
                <a:cxn ang="0">
                  <a:pos x="575" y="487"/>
                </a:cxn>
                <a:cxn ang="0">
                  <a:pos x="547" y="587"/>
                </a:cxn>
                <a:cxn ang="0">
                  <a:pos x="630" y="552"/>
                </a:cxn>
                <a:cxn ang="0">
                  <a:pos x="597" y="647"/>
                </a:cxn>
                <a:cxn ang="0">
                  <a:pos x="680" y="612"/>
                </a:cxn>
                <a:cxn ang="0">
                  <a:pos x="652" y="712"/>
                </a:cxn>
                <a:cxn ang="0">
                  <a:pos x="735" y="677"/>
                </a:cxn>
                <a:cxn ang="0">
                  <a:pos x="645" y="822"/>
                </a:cxn>
                <a:cxn ang="0">
                  <a:pos x="785" y="742"/>
                </a:cxn>
                <a:cxn ang="0">
                  <a:pos x="755" y="840"/>
                </a:cxn>
                <a:cxn ang="0">
                  <a:pos x="835" y="807"/>
                </a:cxn>
                <a:cxn ang="0">
                  <a:pos x="807" y="905"/>
                </a:cxn>
                <a:cxn ang="0">
                  <a:pos x="890" y="867"/>
                </a:cxn>
                <a:cxn ang="0">
                  <a:pos x="860" y="965"/>
                </a:cxn>
                <a:cxn ang="0">
                  <a:pos x="940" y="932"/>
                </a:cxn>
                <a:cxn ang="0">
                  <a:pos x="852" y="1077"/>
                </a:cxn>
                <a:cxn ang="0">
                  <a:pos x="992" y="995"/>
                </a:cxn>
                <a:cxn ang="0">
                  <a:pos x="965" y="1095"/>
                </a:cxn>
                <a:cxn ang="0">
                  <a:pos x="1045" y="1060"/>
                </a:cxn>
                <a:cxn ang="0">
                  <a:pos x="1015" y="1157"/>
                </a:cxn>
                <a:cxn ang="0">
                  <a:pos x="1095" y="1125"/>
                </a:cxn>
                <a:cxn ang="0">
                  <a:pos x="1065" y="1220"/>
                </a:cxn>
                <a:cxn ang="0">
                  <a:pos x="1147" y="1185"/>
                </a:cxn>
                <a:cxn ang="0">
                  <a:pos x="1060" y="1330"/>
                </a:cxn>
                <a:cxn ang="0">
                  <a:pos x="1200" y="1250"/>
                </a:cxn>
                <a:cxn ang="0">
                  <a:pos x="1092" y="1482"/>
                </a:cxn>
                <a:cxn ang="0">
                  <a:pos x="175" y="205"/>
                </a:cxn>
                <a:cxn ang="0">
                  <a:pos x="192" y="200"/>
                </a:cxn>
                <a:cxn ang="0">
                  <a:pos x="205" y="195"/>
                </a:cxn>
                <a:cxn ang="0">
                  <a:pos x="220" y="162"/>
                </a:cxn>
                <a:cxn ang="0">
                  <a:pos x="210" y="130"/>
                </a:cxn>
                <a:cxn ang="0">
                  <a:pos x="202" y="122"/>
                </a:cxn>
                <a:cxn ang="0">
                  <a:pos x="185" y="112"/>
                </a:cxn>
                <a:cxn ang="0">
                  <a:pos x="175" y="5"/>
                </a:cxn>
                <a:cxn ang="0">
                  <a:pos x="352" y="215"/>
                </a:cxn>
                <a:cxn ang="0">
                  <a:pos x="0" y="147"/>
                </a:cxn>
                <a:cxn ang="0">
                  <a:pos x="175" y="112"/>
                </a:cxn>
                <a:cxn ang="0">
                  <a:pos x="162" y="115"/>
                </a:cxn>
                <a:cxn ang="0">
                  <a:pos x="147" y="122"/>
                </a:cxn>
                <a:cxn ang="0">
                  <a:pos x="132" y="152"/>
                </a:cxn>
                <a:cxn ang="0">
                  <a:pos x="142" y="187"/>
                </a:cxn>
                <a:cxn ang="0">
                  <a:pos x="142" y="187"/>
                </a:cxn>
                <a:cxn ang="0">
                  <a:pos x="157" y="197"/>
                </a:cxn>
                <a:cxn ang="0">
                  <a:pos x="175" y="205"/>
                </a:cxn>
              </a:cxnLst>
              <a:rect l="0" t="0" r="0" b="0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7" name="Freeform 143"/>
            <p:cNvSpPr>
              <a:spLocks noEditPoints="1"/>
            </p:cNvSpPr>
            <p:nvPr/>
          </p:nvSpPr>
          <p:spPr>
            <a:xfrm>
              <a:off x="3566" y="4472"/>
              <a:ext cx="535" cy="1077"/>
            </a:xfrm>
            <a:custGeom>
              <a:avLst/>
              <a:gdLst/>
              <a:ahLst/>
              <a:cxnLst>
                <a:cxn ang="0">
                  <a:pos x="485" y="1077"/>
                </a:cxn>
                <a:cxn ang="0">
                  <a:pos x="422" y="1020"/>
                </a:cxn>
                <a:cxn ang="0">
                  <a:pos x="522" y="872"/>
                </a:cxn>
                <a:cxn ang="0">
                  <a:pos x="507" y="852"/>
                </a:cxn>
                <a:cxn ang="0">
                  <a:pos x="470" y="842"/>
                </a:cxn>
                <a:cxn ang="0">
                  <a:pos x="450" y="860"/>
                </a:cxn>
                <a:cxn ang="0">
                  <a:pos x="447" y="882"/>
                </a:cxn>
                <a:cxn ang="0">
                  <a:pos x="427" y="867"/>
                </a:cxn>
                <a:cxn ang="0">
                  <a:pos x="312" y="962"/>
                </a:cxn>
                <a:cxn ang="0">
                  <a:pos x="125" y="485"/>
                </a:cxn>
                <a:cxn ang="0">
                  <a:pos x="135" y="465"/>
                </a:cxn>
                <a:cxn ang="0">
                  <a:pos x="202" y="440"/>
                </a:cxn>
                <a:cxn ang="0">
                  <a:pos x="185" y="432"/>
                </a:cxn>
                <a:cxn ang="0">
                  <a:pos x="125" y="287"/>
                </a:cxn>
                <a:cxn ang="0">
                  <a:pos x="247" y="152"/>
                </a:cxn>
                <a:cxn ang="0">
                  <a:pos x="277" y="162"/>
                </a:cxn>
                <a:cxn ang="0">
                  <a:pos x="360" y="365"/>
                </a:cxn>
                <a:cxn ang="0">
                  <a:pos x="360" y="390"/>
                </a:cxn>
                <a:cxn ang="0">
                  <a:pos x="420" y="867"/>
                </a:cxn>
                <a:cxn ang="0">
                  <a:pos x="407" y="870"/>
                </a:cxn>
                <a:cxn ang="0">
                  <a:pos x="382" y="892"/>
                </a:cxn>
                <a:cxn ang="0">
                  <a:pos x="375" y="897"/>
                </a:cxn>
                <a:cxn ang="0">
                  <a:pos x="337" y="892"/>
                </a:cxn>
                <a:cxn ang="0">
                  <a:pos x="322" y="915"/>
                </a:cxn>
                <a:cxn ang="0">
                  <a:pos x="325" y="952"/>
                </a:cxn>
                <a:cxn ang="0">
                  <a:pos x="312" y="962"/>
                </a:cxn>
                <a:cxn ang="0">
                  <a:pos x="125" y="192"/>
                </a:cxn>
                <a:cxn ang="0">
                  <a:pos x="217" y="70"/>
                </a:cxn>
                <a:cxn ang="0">
                  <a:pos x="192" y="35"/>
                </a:cxn>
                <a:cxn ang="0">
                  <a:pos x="155" y="7"/>
                </a:cxn>
                <a:cxn ang="0">
                  <a:pos x="125" y="0"/>
                </a:cxn>
                <a:cxn ang="0">
                  <a:pos x="112" y="477"/>
                </a:cxn>
                <a:cxn ang="0">
                  <a:pos x="27" y="270"/>
                </a:cxn>
                <a:cxn ang="0">
                  <a:pos x="30" y="240"/>
                </a:cxn>
                <a:cxn ang="0">
                  <a:pos x="10" y="152"/>
                </a:cxn>
                <a:cxn ang="0">
                  <a:pos x="2" y="87"/>
                </a:cxn>
                <a:cxn ang="0">
                  <a:pos x="37" y="30"/>
                </a:cxn>
                <a:cxn ang="0">
                  <a:pos x="75" y="7"/>
                </a:cxn>
                <a:cxn ang="0">
                  <a:pos x="125" y="192"/>
                </a:cxn>
                <a:cxn ang="0">
                  <a:pos x="125" y="287"/>
                </a:cxn>
                <a:cxn ang="0">
                  <a:pos x="107" y="245"/>
                </a:cxn>
                <a:cxn ang="0">
                  <a:pos x="117" y="220"/>
                </a:cxn>
                <a:cxn ang="0">
                  <a:pos x="55" y="247"/>
                </a:cxn>
                <a:cxn ang="0">
                  <a:pos x="47" y="277"/>
                </a:cxn>
                <a:cxn ang="0">
                  <a:pos x="117" y="452"/>
                </a:cxn>
              </a:cxnLst>
              <a:rect l="0" t="0" r="0" b="0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18" name="组合 213"/>
            <p:cNvGrpSpPr/>
            <p:nvPr/>
          </p:nvGrpSpPr>
          <p:grpSpPr>
            <a:xfrm>
              <a:off x="5121" y="4607"/>
              <a:ext cx="900" cy="905"/>
              <a:chOff x="2157413" y="3054350"/>
              <a:chExt cx="571500" cy="574675"/>
            </a:xfrm>
          </p:grpSpPr>
          <p:sp>
            <p:nvSpPr>
              <p:cNvPr id="7319" name="Freeform 144"/>
              <p:cNvSpPr>
                <a:spLocks noEditPoints="1"/>
              </p:cNvSpPr>
              <p:nvPr/>
            </p:nvSpPr>
            <p:spPr>
              <a:xfrm>
                <a:off x="2157413" y="3054350"/>
                <a:ext cx="571500" cy="574675"/>
              </a:xfrm>
              <a:custGeom>
                <a:avLst/>
                <a:gdLst/>
                <a:ahLst/>
                <a:cxnLst>
                  <a:cxn ang="0">
                    <a:pos x="285750" y="0"/>
                  </a:cxn>
                  <a:cxn ang="0">
                    <a:pos x="368300" y="12700"/>
                  </a:cxn>
                  <a:cxn ang="0">
                    <a:pos x="444500" y="49212"/>
                  </a:cxn>
                  <a:cxn ang="0">
                    <a:pos x="506412" y="106362"/>
                  </a:cxn>
                  <a:cxn ang="0">
                    <a:pos x="549275" y="176212"/>
                  </a:cxn>
                  <a:cxn ang="0">
                    <a:pos x="568325" y="258762"/>
                  </a:cxn>
                  <a:cxn ang="0">
                    <a:pos x="568325" y="315912"/>
                  </a:cxn>
                  <a:cxn ang="0">
                    <a:pos x="549275" y="398462"/>
                  </a:cxn>
                  <a:cxn ang="0">
                    <a:pos x="506412" y="468312"/>
                  </a:cxn>
                  <a:cxn ang="0">
                    <a:pos x="444500" y="525462"/>
                  </a:cxn>
                  <a:cxn ang="0">
                    <a:pos x="368300" y="561975"/>
                  </a:cxn>
                  <a:cxn ang="0">
                    <a:pos x="285750" y="574675"/>
                  </a:cxn>
                  <a:cxn ang="0">
                    <a:pos x="285750" y="498475"/>
                  </a:cxn>
                  <a:cxn ang="0">
                    <a:pos x="306387" y="504825"/>
                  </a:cxn>
                  <a:cxn ang="0">
                    <a:pos x="319087" y="522287"/>
                  </a:cxn>
                  <a:cxn ang="0">
                    <a:pos x="376237" y="508000"/>
                  </a:cxn>
                  <a:cxn ang="0">
                    <a:pos x="425450" y="479425"/>
                  </a:cxn>
                  <a:cxn ang="0">
                    <a:pos x="465137" y="441325"/>
                  </a:cxn>
                  <a:cxn ang="0">
                    <a:pos x="495300" y="393700"/>
                  </a:cxn>
                  <a:cxn ang="0">
                    <a:pos x="515937" y="341312"/>
                  </a:cxn>
                  <a:cxn ang="0">
                    <a:pos x="511175" y="315912"/>
                  </a:cxn>
                  <a:cxn ang="0">
                    <a:pos x="495300" y="285750"/>
                  </a:cxn>
                  <a:cxn ang="0">
                    <a:pos x="501650" y="265112"/>
                  </a:cxn>
                  <a:cxn ang="0">
                    <a:pos x="519112" y="252412"/>
                  </a:cxn>
                  <a:cxn ang="0">
                    <a:pos x="504825" y="195262"/>
                  </a:cxn>
                  <a:cxn ang="0">
                    <a:pos x="476250" y="149225"/>
                  </a:cxn>
                  <a:cxn ang="0">
                    <a:pos x="439737" y="106362"/>
                  </a:cxn>
                  <a:cxn ang="0">
                    <a:pos x="392112" y="76200"/>
                  </a:cxn>
                  <a:cxn ang="0">
                    <a:pos x="339725" y="55562"/>
                  </a:cxn>
                  <a:cxn ang="0">
                    <a:pos x="315912" y="61912"/>
                  </a:cxn>
                  <a:cxn ang="0">
                    <a:pos x="285750" y="76200"/>
                  </a:cxn>
                  <a:cxn ang="0">
                    <a:pos x="285750" y="0"/>
                  </a:cxn>
                  <a:cxn ang="0">
                    <a:pos x="285750" y="76200"/>
                  </a:cxn>
                  <a:cxn ang="0">
                    <a:pos x="255587" y="61912"/>
                  </a:cxn>
                  <a:cxn ang="0">
                    <a:pos x="231775" y="55562"/>
                  </a:cxn>
                  <a:cxn ang="0">
                    <a:pos x="177800" y="76200"/>
                  </a:cxn>
                  <a:cxn ang="0">
                    <a:pos x="130175" y="106362"/>
                  </a:cxn>
                  <a:cxn ang="0">
                    <a:pos x="93662" y="149225"/>
                  </a:cxn>
                  <a:cxn ang="0">
                    <a:pos x="66675" y="195262"/>
                  </a:cxn>
                  <a:cxn ang="0">
                    <a:pos x="50800" y="252412"/>
                  </a:cxn>
                  <a:cxn ang="0">
                    <a:pos x="68262" y="265112"/>
                  </a:cxn>
                  <a:cxn ang="0">
                    <a:pos x="74612" y="285750"/>
                  </a:cxn>
                  <a:cxn ang="0">
                    <a:pos x="58737" y="315912"/>
                  </a:cxn>
                  <a:cxn ang="0">
                    <a:pos x="52387" y="341312"/>
                  </a:cxn>
                  <a:cxn ang="0">
                    <a:pos x="73025" y="393700"/>
                  </a:cxn>
                  <a:cxn ang="0">
                    <a:pos x="104775" y="441325"/>
                  </a:cxn>
                  <a:cxn ang="0">
                    <a:pos x="146050" y="479425"/>
                  </a:cxn>
                  <a:cxn ang="0">
                    <a:pos x="195262" y="508000"/>
                  </a:cxn>
                  <a:cxn ang="0">
                    <a:pos x="250825" y="522287"/>
                  </a:cxn>
                  <a:cxn ang="0">
                    <a:pos x="255587" y="511175"/>
                  </a:cxn>
                  <a:cxn ang="0">
                    <a:pos x="285750" y="498475"/>
                  </a:cxn>
                  <a:cxn ang="0">
                    <a:pos x="285750" y="574675"/>
                  </a:cxn>
                  <a:cxn ang="0">
                    <a:pos x="200025" y="561975"/>
                  </a:cxn>
                  <a:cxn ang="0">
                    <a:pos x="123825" y="525462"/>
                  </a:cxn>
                  <a:cxn ang="0">
                    <a:pos x="63500" y="468312"/>
                  </a:cxn>
                  <a:cxn ang="0">
                    <a:pos x="20637" y="398462"/>
                  </a:cxn>
                  <a:cxn ang="0">
                    <a:pos x="0" y="315912"/>
                  </a:cxn>
                  <a:cxn ang="0">
                    <a:pos x="0" y="258762"/>
                  </a:cxn>
                  <a:cxn ang="0">
                    <a:pos x="20637" y="176212"/>
                  </a:cxn>
                  <a:cxn ang="0">
                    <a:pos x="63500" y="106362"/>
                  </a:cxn>
                  <a:cxn ang="0">
                    <a:pos x="123825" y="49212"/>
                  </a:cxn>
                  <a:cxn ang="0">
                    <a:pos x="200025" y="12700"/>
                  </a:cxn>
                  <a:cxn ang="0">
                    <a:pos x="285750" y="0"/>
                  </a:cxn>
                </a:cxnLst>
                <a:rect l="0" t="0" r="0" b="0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0" name="Freeform 145"/>
              <p:cNvSpPr/>
              <p:nvPr/>
            </p:nvSpPr>
            <p:spPr>
              <a:xfrm>
                <a:off x="2336801" y="3235325"/>
                <a:ext cx="285750" cy="150813"/>
              </a:xfrm>
              <a:custGeom>
                <a:avLst/>
                <a:gdLst/>
                <a:ahLst/>
                <a:cxnLst>
                  <a:cxn ang="0">
                    <a:pos x="20637" y="0"/>
                  </a:cxn>
                  <a:cxn ang="0">
                    <a:pos x="85725" y="66675"/>
                  </a:cxn>
                  <a:cxn ang="0">
                    <a:pos x="85725" y="66675"/>
                  </a:cxn>
                  <a:cxn ang="0">
                    <a:pos x="95250" y="61912"/>
                  </a:cxn>
                  <a:cxn ang="0">
                    <a:pos x="106362" y="61912"/>
                  </a:cxn>
                  <a:cxn ang="0">
                    <a:pos x="106362" y="61912"/>
                  </a:cxn>
                  <a:cxn ang="0">
                    <a:pos x="119062" y="65087"/>
                  </a:cxn>
                  <a:cxn ang="0">
                    <a:pos x="131762" y="71437"/>
                  </a:cxn>
                  <a:cxn ang="0">
                    <a:pos x="139700" y="79375"/>
                  </a:cxn>
                  <a:cxn ang="0">
                    <a:pos x="146050" y="92075"/>
                  </a:cxn>
                  <a:cxn ang="0">
                    <a:pos x="285750" y="92075"/>
                  </a:cxn>
                  <a:cxn ang="0">
                    <a:pos x="285750" y="120650"/>
                  </a:cxn>
                  <a:cxn ang="0">
                    <a:pos x="146050" y="120650"/>
                  </a:cxn>
                  <a:cxn ang="0">
                    <a:pos x="146050" y="120650"/>
                  </a:cxn>
                  <a:cxn ang="0">
                    <a:pos x="139700" y="133350"/>
                  </a:cxn>
                  <a:cxn ang="0">
                    <a:pos x="131762" y="141287"/>
                  </a:cxn>
                  <a:cxn ang="0">
                    <a:pos x="119062" y="147637"/>
                  </a:cxn>
                  <a:cxn ang="0">
                    <a:pos x="106362" y="150813"/>
                  </a:cxn>
                  <a:cxn ang="0">
                    <a:pos x="106362" y="150813"/>
                  </a:cxn>
                  <a:cxn ang="0">
                    <a:pos x="96837" y="150813"/>
                  </a:cxn>
                  <a:cxn ang="0">
                    <a:pos x="88900" y="146050"/>
                  </a:cxn>
                  <a:cxn ang="0">
                    <a:pos x="79375" y="144462"/>
                  </a:cxn>
                  <a:cxn ang="0">
                    <a:pos x="73025" y="138112"/>
                  </a:cxn>
                  <a:cxn ang="0">
                    <a:pos x="69850" y="131762"/>
                  </a:cxn>
                  <a:cxn ang="0">
                    <a:pos x="65087" y="122237"/>
                  </a:cxn>
                  <a:cxn ang="0">
                    <a:pos x="63500" y="115887"/>
                  </a:cxn>
                  <a:cxn ang="0">
                    <a:pos x="60325" y="104775"/>
                  </a:cxn>
                  <a:cxn ang="0">
                    <a:pos x="60325" y="104775"/>
                  </a:cxn>
                  <a:cxn ang="0">
                    <a:pos x="63500" y="96837"/>
                  </a:cxn>
                  <a:cxn ang="0">
                    <a:pos x="65087" y="85725"/>
                  </a:cxn>
                  <a:cxn ang="0">
                    <a:pos x="0" y="20637"/>
                  </a:cxn>
                  <a:cxn ang="0">
                    <a:pos x="20637" y="0"/>
                  </a:cxn>
                </a:cxnLst>
                <a:rect l="0" t="0" r="0" b="0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CD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321" name="组合 211"/>
            <p:cNvGrpSpPr/>
            <p:nvPr/>
          </p:nvGrpSpPr>
          <p:grpSpPr>
            <a:xfrm>
              <a:off x="4953" y="5769"/>
              <a:ext cx="705" cy="665"/>
              <a:chOff x="2051051" y="3792538"/>
              <a:chExt cx="447675" cy="422275"/>
            </a:xfrm>
          </p:grpSpPr>
          <p:sp>
            <p:nvSpPr>
              <p:cNvPr id="7322" name="Freeform 146"/>
              <p:cNvSpPr/>
              <p:nvPr/>
            </p:nvSpPr>
            <p:spPr>
              <a:xfrm>
                <a:off x="2051051" y="3879850"/>
                <a:ext cx="447675" cy="334963"/>
              </a:xfrm>
              <a:custGeom>
                <a:avLst/>
                <a:gdLst/>
                <a:ahLst/>
                <a:cxnLst>
                  <a:cxn ang="0">
                    <a:pos x="136525" y="0"/>
                  </a:cxn>
                  <a:cxn ang="0">
                    <a:pos x="182562" y="9525"/>
                  </a:cxn>
                  <a:cxn ang="0">
                    <a:pos x="223837" y="31750"/>
                  </a:cxn>
                  <a:cxn ang="0">
                    <a:pos x="242887" y="17462"/>
                  </a:cxn>
                  <a:cxn ang="0">
                    <a:pos x="288925" y="1587"/>
                  </a:cxn>
                  <a:cxn ang="0">
                    <a:pos x="314325" y="0"/>
                  </a:cxn>
                  <a:cxn ang="0">
                    <a:pos x="339725" y="1587"/>
                  </a:cxn>
                  <a:cxn ang="0">
                    <a:pos x="388937" y="22225"/>
                  </a:cxn>
                  <a:cxn ang="0">
                    <a:pos x="425450" y="55562"/>
                  </a:cxn>
                  <a:cxn ang="0">
                    <a:pos x="441325" y="90487"/>
                  </a:cxn>
                  <a:cxn ang="0">
                    <a:pos x="447675" y="115887"/>
                  </a:cxn>
                  <a:cxn ang="0">
                    <a:pos x="447675" y="128587"/>
                  </a:cxn>
                  <a:cxn ang="0">
                    <a:pos x="446087" y="161925"/>
                  </a:cxn>
                  <a:cxn ang="0">
                    <a:pos x="434975" y="195262"/>
                  </a:cxn>
                  <a:cxn ang="0">
                    <a:pos x="417512" y="230187"/>
                  </a:cxn>
                  <a:cxn ang="0">
                    <a:pos x="393700" y="261937"/>
                  </a:cxn>
                  <a:cxn ang="0">
                    <a:pos x="361950" y="292100"/>
                  </a:cxn>
                  <a:cxn ang="0">
                    <a:pos x="322262" y="315912"/>
                  </a:cxn>
                  <a:cxn ang="0">
                    <a:pos x="273050" y="331787"/>
                  </a:cxn>
                  <a:cxn ang="0">
                    <a:pos x="217487" y="334963"/>
                  </a:cxn>
                  <a:cxn ang="0">
                    <a:pos x="187325" y="334963"/>
                  </a:cxn>
                  <a:cxn ang="0">
                    <a:pos x="136525" y="322262"/>
                  </a:cxn>
                  <a:cxn ang="0">
                    <a:pos x="92075" y="303212"/>
                  </a:cxn>
                  <a:cxn ang="0">
                    <a:pos x="60325" y="274637"/>
                  </a:cxn>
                  <a:cxn ang="0">
                    <a:pos x="34925" y="242887"/>
                  </a:cxn>
                  <a:cxn ang="0">
                    <a:pos x="17462" y="211137"/>
                  </a:cxn>
                  <a:cxn ang="0">
                    <a:pos x="6350" y="176212"/>
                  </a:cxn>
                  <a:cxn ang="0">
                    <a:pos x="0" y="128587"/>
                  </a:cxn>
                  <a:cxn ang="0">
                    <a:pos x="0" y="115887"/>
                  </a:cxn>
                  <a:cxn ang="0">
                    <a:pos x="6350" y="90487"/>
                  </a:cxn>
                  <a:cxn ang="0">
                    <a:pos x="23812" y="55562"/>
                  </a:cxn>
                  <a:cxn ang="0">
                    <a:pos x="60325" y="22225"/>
                  </a:cxn>
                  <a:cxn ang="0">
                    <a:pos x="107950" y="1587"/>
                  </a:cxn>
                  <a:cxn ang="0">
                    <a:pos x="136525" y="0"/>
                  </a:cxn>
                </a:cxnLst>
                <a:rect l="0" t="0" r="0" b="0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3" name="Freeform 147"/>
              <p:cNvSpPr/>
              <p:nvPr/>
            </p:nvSpPr>
            <p:spPr>
              <a:xfrm>
                <a:off x="2178051" y="3792538"/>
                <a:ext cx="107950" cy="153988"/>
              </a:xfrm>
              <a:custGeom>
                <a:avLst/>
                <a:gdLst/>
                <a:ahLst/>
                <a:cxnLst>
                  <a:cxn ang="0">
                    <a:pos x="95250" y="153988"/>
                  </a:cxn>
                  <a:cxn ang="0">
                    <a:pos x="95250" y="153988"/>
                  </a:cxn>
                  <a:cxn ang="0">
                    <a:pos x="103187" y="134937"/>
                  </a:cxn>
                  <a:cxn ang="0">
                    <a:pos x="107950" y="112712"/>
                  </a:cxn>
                  <a:cxn ang="0">
                    <a:pos x="107950" y="92075"/>
                  </a:cxn>
                  <a:cxn ang="0">
                    <a:pos x="104775" y="73025"/>
                  </a:cxn>
                  <a:cxn ang="0">
                    <a:pos x="98425" y="52387"/>
                  </a:cxn>
                  <a:cxn ang="0">
                    <a:pos x="88900" y="33337"/>
                  </a:cxn>
                  <a:cxn ang="0">
                    <a:pos x="77787" y="15875"/>
                  </a:cxn>
                  <a:cxn ang="0">
                    <a:pos x="61912" y="0"/>
                  </a:cxn>
                  <a:cxn ang="0">
                    <a:pos x="0" y="9525"/>
                  </a:cxn>
                  <a:cxn ang="0">
                    <a:pos x="0" y="9525"/>
                  </a:cxn>
                  <a:cxn ang="0">
                    <a:pos x="22225" y="23812"/>
                  </a:cxn>
                  <a:cxn ang="0">
                    <a:pos x="38100" y="36512"/>
                  </a:cxn>
                  <a:cxn ang="0">
                    <a:pos x="55562" y="50800"/>
                  </a:cxn>
                  <a:cxn ang="0">
                    <a:pos x="68262" y="66675"/>
                  </a:cxn>
                  <a:cxn ang="0">
                    <a:pos x="79375" y="85725"/>
                  </a:cxn>
                  <a:cxn ang="0">
                    <a:pos x="88900" y="104775"/>
                  </a:cxn>
                  <a:cxn ang="0">
                    <a:pos x="92075" y="128587"/>
                  </a:cxn>
                  <a:cxn ang="0">
                    <a:pos x="95250" y="153988"/>
                  </a:cxn>
                  <a:cxn ang="0">
                    <a:pos x="95250" y="153988"/>
                  </a:cxn>
                </a:cxnLst>
                <a:rect l="0" t="0" r="0" b="0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324" name="组合 200"/>
            <p:cNvGrpSpPr/>
            <p:nvPr/>
          </p:nvGrpSpPr>
          <p:grpSpPr>
            <a:xfrm>
              <a:off x="6748" y="1734"/>
              <a:ext cx="1065" cy="875"/>
              <a:chOff x="3190876" y="1230313"/>
              <a:chExt cx="676275" cy="555625"/>
            </a:xfrm>
          </p:grpSpPr>
          <p:sp>
            <p:nvSpPr>
              <p:cNvPr id="7325" name="Freeform 148"/>
              <p:cNvSpPr/>
              <p:nvPr/>
            </p:nvSpPr>
            <p:spPr>
              <a:xfrm>
                <a:off x="3209926" y="1257300"/>
                <a:ext cx="657225" cy="528638"/>
              </a:xfrm>
              <a:custGeom>
                <a:avLst/>
                <a:gdLst/>
                <a:ahLst/>
                <a:cxnLst>
                  <a:cxn ang="0">
                    <a:pos x="0" y="185737"/>
                  </a:cxn>
                  <a:cxn ang="0">
                    <a:pos x="15875" y="161925"/>
                  </a:cxn>
                  <a:cxn ang="0">
                    <a:pos x="501650" y="485775"/>
                  </a:cxn>
                  <a:cxn ang="0">
                    <a:pos x="501650" y="485775"/>
                  </a:cxn>
                  <a:cxn ang="0">
                    <a:pos x="515937" y="492125"/>
                  </a:cxn>
                  <a:cxn ang="0">
                    <a:pos x="531812" y="496887"/>
                  </a:cxn>
                  <a:cxn ang="0">
                    <a:pos x="544512" y="496887"/>
                  </a:cxn>
                  <a:cxn ang="0">
                    <a:pos x="558800" y="495300"/>
                  </a:cxn>
                  <a:cxn ang="0">
                    <a:pos x="574675" y="490537"/>
                  </a:cxn>
                  <a:cxn ang="0">
                    <a:pos x="588962" y="482600"/>
                  </a:cxn>
                  <a:cxn ang="0">
                    <a:pos x="600075" y="471487"/>
                  </a:cxn>
                  <a:cxn ang="0">
                    <a:pos x="611187" y="458787"/>
                  </a:cxn>
                  <a:cxn ang="0">
                    <a:pos x="611187" y="458787"/>
                  </a:cxn>
                  <a:cxn ang="0">
                    <a:pos x="619125" y="442912"/>
                  </a:cxn>
                  <a:cxn ang="0">
                    <a:pos x="623887" y="428625"/>
                  </a:cxn>
                  <a:cxn ang="0">
                    <a:pos x="625475" y="412750"/>
                  </a:cxn>
                  <a:cxn ang="0">
                    <a:pos x="625475" y="398462"/>
                  </a:cxn>
                  <a:cxn ang="0">
                    <a:pos x="620712" y="382587"/>
                  </a:cxn>
                  <a:cxn ang="0">
                    <a:pos x="614362" y="368300"/>
                  </a:cxn>
                  <a:cxn ang="0">
                    <a:pos x="606425" y="357187"/>
                  </a:cxn>
                  <a:cxn ang="0">
                    <a:pos x="595312" y="346075"/>
                  </a:cxn>
                  <a:cxn ang="0">
                    <a:pos x="109537" y="22225"/>
                  </a:cxn>
                  <a:cxn ang="0">
                    <a:pos x="125412" y="0"/>
                  </a:cxn>
                  <a:cxn ang="0">
                    <a:pos x="617537" y="328612"/>
                  </a:cxn>
                  <a:cxn ang="0">
                    <a:pos x="617537" y="328612"/>
                  </a:cxn>
                  <a:cxn ang="0">
                    <a:pos x="631825" y="342900"/>
                  </a:cxn>
                  <a:cxn ang="0">
                    <a:pos x="642937" y="357187"/>
                  </a:cxn>
                  <a:cxn ang="0">
                    <a:pos x="650875" y="374650"/>
                  </a:cxn>
                  <a:cxn ang="0">
                    <a:pos x="657225" y="393700"/>
                  </a:cxn>
                  <a:cxn ang="0">
                    <a:pos x="657225" y="415925"/>
                  </a:cxn>
                  <a:cxn ang="0">
                    <a:pos x="655637" y="436562"/>
                  </a:cxn>
                  <a:cxn ang="0">
                    <a:pos x="649287" y="455612"/>
                  </a:cxn>
                  <a:cxn ang="0">
                    <a:pos x="638175" y="476250"/>
                  </a:cxn>
                  <a:cxn ang="0">
                    <a:pos x="638175" y="476250"/>
                  </a:cxn>
                  <a:cxn ang="0">
                    <a:pos x="623887" y="495300"/>
                  </a:cxn>
                  <a:cxn ang="0">
                    <a:pos x="606425" y="508000"/>
                  </a:cxn>
                  <a:cxn ang="0">
                    <a:pos x="588962" y="519112"/>
                  </a:cxn>
                  <a:cxn ang="0">
                    <a:pos x="569912" y="525462"/>
                  </a:cxn>
                  <a:cxn ang="0">
                    <a:pos x="550862" y="528638"/>
                  </a:cxn>
                  <a:cxn ang="0">
                    <a:pos x="531812" y="527050"/>
                  </a:cxn>
                  <a:cxn ang="0">
                    <a:pos x="511175" y="522287"/>
                  </a:cxn>
                  <a:cxn ang="0">
                    <a:pos x="492125" y="512762"/>
                  </a:cxn>
                  <a:cxn ang="0">
                    <a:pos x="0" y="185737"/>
                  </a:cxn>
                </a:cxnLst>
                <a:rect l="0" t="0" r="0" b="0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6" name="Freeform 149"/>
              <p:cNvSpPr/>
              <p:nvPr/>
            </p:nvSpPr>
            <p:spPr>
              <a:xfrm>
                <a:off x="3190876" y="1230313"/>
                <a:ext cx="176213" cy="246063"/>
              </a:xfrm>
              <a:custGeom>
                <a:avLst/>
                <a:gdLst/>
                <a:ahLst/>
                <a:cxnLst>
                  <a:cxn ang="0">
                    <a:pos x="7937" y="244475"/>
                  </a:cxn>
                  <a:cxn ang="0">
                    <a:pos x="7937" y="244475"/>
                  </a:cxn>
                  <a:cxn ang="0">
                    <a:pos x="14287" y="246063"/>
                  </a:cxn>
                  <a:cxn ang="0">
                    <a:pos x="23812" y="246063"/>
                  </a:cxn>
                  <a:cxn ang="0">
                    <a:pos x="30162" y="244475"/>
                  </a:cxn>
                  <a:cxn ang="0">
                    <a:pos x="36512" y="238125"/>
                  </a:cxn>
                  <a:cxn ang="0">
                    <a:pos x="174625" y="31750"/>
                  </a:cxn>
                  <a:cxn ang="0">
                    <a:pos x="174625" y="31750"/>
                  </a:cxn>
                  <a:cxn ang="0">
                    <a:pos x="176213" y="23812"/>
                  </a:cxn>
                  <a:cxn ang="0">
                    <a:pos x="176213" y="17462"/>
                  </a:cxn>
                  <a:cxn ang="0">
                    <a:pos x="174625" y="7937"/>
                  </a:cxn>
                  <a:cxn ang="0">
                    <a:pos x="168275" y="3175"/>
                  </a:cxn>
                  <a:cxn ang="0">
                    <a:pos x="168275" y="3175"/>
                  </a:cxn>
                  <a:cxn ang="0">
                    <a:pos x="160337" y="0"/>
                  </a:cxn>
                  <a:cxn ang="0">
                    <a:pos x="152400" y="0"/>
                  </a:cxn>
                  <a:cxn ang="0">
                    <a:pos x="146050" y="3175"/>
                  </a:cxn>
                  <a:cxn ang="0">
                    <a:pos x="141287" y="7937"/>
                  </a:cxn>
                  <a:cxn ang="0">
                    <a:pos x="1587" y="215900"/>
                  </a:cxn>
                  <a:cxn ang="0">
                    <a:pos x="1587" y="215900"/>
                  </a:cxn>
                  <a:cxn ang="0">
                    <a:pos x="0" y="222250"/>
                  </a:cxn>
                  <a:cxn ang="0">
                    <a:pos x="0" y="231775"/>
                  </a:cxn>
                  <a:cxn ang="0">
                    <a:pos x="1587" y="238125"/>
                  </a:cxn>
                  <a:cxn ang="0">
                    <a:pos x="7937" y="244475"/>
                  </a:cxn>
                  <a:cxn ang="0">
                    <a:pos x="7937" y="244475"/>
                  </a:cxn>
                </a:cxnLst>
                <a:rect l="0" t="0" r="0" b="0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7" name="Freeform 150"/>
              <p:cNvSpPr/>
              <p:nvPr/>
            </p:nvSpPr>
            <p:spPr>
              <a:xfrm>
                <a:off x="3287713" y="1400175"/>
                <a:ext cx="504825" cy="323850"/>
              </a:xfrm>
              <a:custGeom>
                <a:avLst/>
                <a:gdLst/>
                <a:ahLst/>
                <a:cxnLst>
                  <a:cxn ang="0">
                    <a:pos x="0" y="30162"/>
                  </a:cxn>
                  <a:cxn ang="0">
                    <a:pos x="17462" y="0"/>
                  </a:cxn>
                  <a:cxn ang="0">
                    <a:pos x="450850" y="288925"/>
                  </a:cxn>
                  <a:cxn ang="0">
                    <a:pos x="450850" y="288925"/>
                  </a:cxn>
                  <a:cxn ang="0">
                    <a:pos x="463550" y="295275"/>
                  </a:cxn>
                  <a:cxn ang="0">
                    <a:pos x="479425" y="298450"/>
                  </a:cxn>
                  <a:cxn ang="0">
                    <a:pos x="492125" y="298450"/>
                  </a:cxn>
                  <a:cxn ang="0">
                    <a:pos x="504825" y="293687"/>
                  </a:cxn>
                  <a:cxn ang="0">
                    <a:pos x="504825" y="293687"/>
                  </a:cxn>
                  <a:cxn ang="0">
                    <a:pos x="503237" y="295275"/>
                  </a:cxn>
                  <a:cxn ang="0">
                    <a:pos x="503237" y="295275"/>
                  </a:cxn>
                  <a:cxn ang="0">
                    <a:pos x="496887" y="304800"/>
                  </a:cxn>
                  <a:cxn ang="0">
                    <a:pos x="487362" y="312737"/>
                  </a:cxn>
                  <a:cxn ang="0">
                    <a:pos x="479425" y="317500"/>
                  </a:cxn>
                  <a:cxn ang="0">
                    <a:pos x="468312" y="322262"/>
                  </a:cxn>
                  <a:cxn ang="0">
                    <a:pos x="457200" y="323850"/>
                  </a:cxn>
                  <a:cxn ang="0">
                    <a:pos x="447675" y="322262"/>
                  </a:cxn>
                  <a:cxn ang="0">
                    <a:pos x="438150" y="319087"/>
                  </a:cxn>
                  <a:cxn ang="0">
                    <a:pos x="427037" y="315912"/>
                  </a:cxn>
                  <a:cxn ang="0">
                    <a:pos x="0" y="30162"/>
                  </a:cxn>
                </a:cxnLst>
                <a:rect l="0" t="0" r="0" b="0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CB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28" name="Freeform 151"/>
            <p:cNvSpPr>
              <a:spLocks noEditPoints="1"/>
            </p:cNvSpPr>
            <p:nvPr/>
          </p:nvSpPr>
          <p:spPr>
            <a:xfrm>
              <a:off x="4168" y="5517"/>
              <a:ext cx="600" cy="1040"/>
            </a:xfrm>
            <a:custGeom>
              <a:avLst/>
              <a:gdLst/>
              <a:ahLst/>
              <a:cxnLst>
                <a:cxn ang="0">
                  <a:pos x="360" y="880"/>
                </a:cxn>
                <a:cxn ang="0">
                  <a:pos x="385" y="885"/>
                </a:cxn>
                <a:cxn ang="0">
                  <a:pos x="410" y="897"/>
                </a:cxn>
                <a:cxn ang="0">
                  <a:pos x="427" y="915"/>
                </a:cxn>
                <a:cxn ang="0">
                  <a:pos x="437" y="937"/>
                </a:cxn>
                <a:cxn ang="0">
                  <a:pos x="440" y="955"/>
                </a:cxn>
                <a:cxn ang="0">
                  <a:pos x="437" y="985"/>
                </a:cxn>
                <a:cxn ang="0">
                  <a:pos x="420" y="1012"/>
                </a:cxn>
                <a:cxn ang="0">
                  <a:pos x="395" y="1032"/>
                </a:cxn>
                <a:cxn ang="0">
                  <a:pos x="380" y="1037"/>
                </a:cxn>
                <a:cxn ang="0">
                  <a:pos x="360" y="880"/>
                </a:cxn>
                <a:cxn ang="0">
                  <a:pos x="360" y="812"/>
                </a:cxn>
                <a:cxn ang="0">
                  <a:pos x="360" y="352"/>
                </a:cxn>
                <a:cxn ang="0">
                  <a:pos x="407" y="400"/>
                </a:cxn>
                <a:cxn ang="0">
                  <a:pos x="437" y="472"/>
                </a:cxn>
                <a:cxn ang="0">
                  <a:pos x="470" y="607"/>
                </a:cxn>
                <a:cxn ang="0">
                  <a:pos x="480" y="627"/>
                </a:cxn>
                <a:cxn ang="0">
                  <a:pos x="512" y="650"/>
                </a:cxn>
                <a:cxn ang="0">
                  <a:pos x="562" y="660"/>
                </a:cxn>
                <a:cxn ang="0">
                  <a:pos x="600" y="750"/>
                </a:cxn>
                <a:cxn ang="0">
                  <a:pos x="337" y="880"/>
                </a:cxn>
                <a:cxn ang="0">
                  <a:pos x="360" y="880"/>
                </a:cxn>
                <a:cxn ang="0">
                  <a:pos x="360" y="1040"/>
                </a:cxn>
                <a:cxn ang="0">
                  <a:pos x="335" y="1037"/>
                </a:cxn>
                <a:cxn ang="0">
                  <a:pos x="312" y="1022"/>
                </a:cxn>
                <a:cxn ang="0">
                  <a:pos x="295" y="1007"/>
                </a:cxn>
                <a:cxn ang="0">
                  <a:pos x="280" y="980"/>
                </a:cxn>
                <a:cxn ang="0">
                  <a:pos x="280" y="965"/>
                </a:cxn>
                <a:cxn ang="0">
                  <a:pos x="285" y="935"/>
                </a:cxn>
                <a:cxn ang="0">
                  <a:pos x="302" y="907"/>
                </a:cxn>
                <a:cxn ang="0">
                  <a:pos x="325" y="887"/>
                </a:cxn>
                <a:cxn ang="0">
                  <a:pos x="337" y="880"/>
                </a:cxn>
                <a:cxn ang="0">
                  <a:pos x="360" y="352"/>
                </a:cxn>
                <a:cxn ang="0">
                  <a:pos x="305" y="325"/>
                </a:cxn>
                <a:cxn ang="0">
                  <a:pos x="245" y="315"/>
                </a:cxn>
                <a:cxn ang="0">
                  <a:pos x="172" y="47"/>
                </a:cxn>
                <a:cxn ang="0">
                  <a:pos x="162" y="25"/>
                </a:cxn>
                <a:cxn ang="0">
                  <a:pos x="145" y="10"/>
                </a:cxn>
                <a:cxn ang="0">
                  <a:pos x="122" y="0"/>
                </a:cxn>
                <a:cxn ang="0">
                  <a:pos x="97" y="5"/>
                </a:cxn>
                <a:cxn ang="0">
                  <a:pos x="85" y="7"/>
                </a:cxn>
                <a:cxn ang="0">
                  <a:pos x="65" y="25"/>
                </a:cxn>
                <a:cxn ang="0">
                  <a:pos x="55" y="45"/>
                </a:cxn>
                <a:cxn ang="0">
                  <a:pos x="50" y="67"/>
                </a:cxn>
                <a:cxn ang="0">
                  <a:pos x="122" y="347"/>
                </a:cxn>
                <a:cxn ang="0">
                  <a:pos x="95" y="362"/>
                </a:cxn>
                <a:cxn ang="0">
                  <a:pos x="50" y="410"/>
                </a:cxn>
                <a:cxn ang="0">
                  <a:pos x="27" y="467"/>
                </a:cxn>
                <a:cxn ang="0">
                  <a:pos x="20" y="540"/>
                </a:cxn>
                <a:cxn ang="0">
                  <a:pos x="27" y="580"/>
                </a:cxn>
                <a:cxn ang="0">
                  <a:pos x="65" y="712"/>
                </a:cxn>
                <a:cxn ang="0">
                  <a:pos x="65" y="735"/>
                </a:cxn>
                <a:cxn ang="0">
                  <a:pos x="50" y="770"/>
                </a:cxn>
                <a:cxn ang="0">
                  <a:pos x="12" y="802"/>
                </a:cxn>
                <a:cxn ang="0">
                  <a:pos x="25" y="902"/>
                </a:cxn>
                <a:cxn ang="0">
                  <a:pos x="360" y="352"/>
                </a:cxn>
              </a:cxnLst>
              <a:rect l="0" t="0" r="0" b="0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9" name="Freeform 152"/>
            <p:cNvSpPr>
              <a:spLocks noEditPoints="1"/>
            </p:cNvSpPr>
            <p:nvPr/>
          </p:nvSpPr>
          <p:spPr>
            <a:xfrm>
              <a:off x="7903" y="4157"/>
              <a:ext cx="862" cy="937"/>
            </a:xfrm>
            <a:custGeom>
              <a:avLst/>
              <a:gdLst/>
              <a:ahLst/>
              <a:cxnLst>
                <a:cxn ang="0">
                  <a:pos x="670" y="430"/>
                </a:cxn>
                <a:cxn ang="0">
                  <a:pos x="645" y="325"/>
                </a:cxn>
                <a:cxn ang="0">
                  <a:pos x="660" y="630"/>
                </a:cxn>
                <a:cxn ang="0">
                  <a:pos x="740" y="727"/>
                </a:cxn>
                <a:cxn ang="0">
                  <a:pos x="702" y="737"/>
                </a:cxn>
                <a:cxn ang="0">
                  <a:pos x="702" y="125"/>
                </a:cxn>
                <a:cxn ang="0">
                  <a:pos x="740" y="132"/>
                </a:cxn>
                <a:cxn ang="0">
                  <a:pos x="660" y="235"/>
                </a:cxn>
                <a:cxn ang="0">
                  <a:pos x="710" y="430"/>
                </a:cxn>
                <a:cxn ang="0">
                  <a:pos x="840" y="410"/>
                </a:cxn>
                <a:cxn ang="0">
                  <a:pos x="860" y="440"/>
                </a:cxn>
                <a:cxn ang="0">
                  <a:pos x="722" y="450"/>
                </a:cxn>
                <a:cxn ang="0">
                  <a:pos x="432" y="192"/>
                </a:cxn>
                <a:cxn ang="0">
                  <a:pos x="607" y="270"/>
                </a:cxn>
                <a:cxn ang="0">
                  <a:pos x="612" y="590"/>
                </a:cxn>
                <a:cxn ang="0">
                  <a:pos x="555" y="862"/>
                </a:cxn>
                <a:cxn ang="0">
                  <a:pos x="445" y="937"/>
                </a:cxn>
                <a:cxn ang="0">
                  <a:pos x="517" y="605"/>
                </a:cxn>
                <a:cxn ang="0">
                  <a:pos x="595" y="527"/>
                </a:cxn>
                <a:cxn ang="0">
                  <a:pos x="620" y="392"/>
                </a:cxn>
                <a:cxn ang="0">
                  <a:pos x="507" y="257"/>
                </a:cxn>
                <a:cxn ang="0">
                  <a:pos x="432" y="192"/>
                </a:cxn>
                <a:cxn ang="0">
                  <a:pos x="625" y="227"/>
                </a:cxn>
                <a:cxn ang="0">
                  <a:pos x="645" y="182"/>
                </a:cxn>
                <a:cxn ang="0">
                  <a:pos x="625" y="637"/>
                </a:cxn>
                <a:cxn ang="0">
                  <a:pos x="645" y="622"/>
                </a:cxn>
                <a:cxn ang="0">
                  <a:pos x="450" y="15"/>
                </a:cxn>
                <a:cxn ang="0">
                  <a:pos x="440" y="150"/>
                </a:cxn>
                <a:cxn ang="0">
                  <a:pos x="392" y="935"/>
                </a:cxn>
                <a:cxn ang="0">
                  <a:pos x="300" y="842"/>
                </a:cxn>
                <a:cxn ang="0">
                  <a:pos x="232" y="560"/>
                </a:cxn>
                <a:cxn ang="0">
                  <a:pos x="277" y="250"/>
                </a:cxn>
                <a:cxn ang="0">
                  <a:pos x="432" y="240"/>
                </a:cxn>
                <a:cxn ang="0">
                  <a:pos x="297" y="297"/>
                </a:cxn>
                <a:cxn ang="0">
                  <a:pos x="242" y="457"/>
                </a:cxn>
                <a:cxn ang="0">
                  <a:pos x="315" y="580"/>
                </a:cxn>
                <a:cxn ang="0">
                  <a:pos x="347" y="725"/>
                </a:cxn>
                <a:cxn ang="0">
                  <a:pos x="432" y="150"/>
                </a:cxn>
                <a:cxn ang="0">
                  <a:pos x="410" y="135"/>
                </a:cxn>
                <a:cxn ang="0">
                  <a:pos x="422" y="0"/>
                </a:cxn>
                <a:cxn ang="0">
                  <a:pos x="232" y="660"/>
                </a:cxn>
                <a:cxn ang="0">
                  <a:pos x="232" y="630"/>
                </a:cxn>
                <a:cxn ang="0">
                  <a:pos x="215" y="240"/>
                </a:cxn>
                <a:cxn ang="0">
                  <a:pos x="235" y="210"/>
                </a:cxn>
                <a:cxn ang="0">
                  <a:pos x="205" y="507"/>
                </a:cxn>
                <a:cxn ang="0">
                  <a:pos x="200" y="380"/>
                </a:cxn>
                <a:cxn ang="0">
                  <a:pos x="215" y="240"/>
                </a:cxn>
                <a:cxn ang="0">
                  <a:pos x="125" y="160"/>
                </a:cxn>
                <a:cxn ang="0">
                  <a:pos x="132" y="122"/>
                </a:cxn>
                <a:cxn ang="0">
                  <a:pos x="215" y="622"/>
                </a:cxn>
                <a:cxn ang="0">
                  <a:pos x="132" y="742"/>
                </a:cxn>
                <a:cxn ang="0">
                  <a:pos x="125" y="705"/>
                </a:cxn>
                <a:cxn ang="0">
                  <a:pos x="215" y="622"/>
                </a:cxn>
                <a:cxn ang="0">
                  <a:pos x="142" y="417"/>
                </a:cxn>
                <a:cxn ang="0">
                  <a:pos x="135" y="450"/>
                </a:cxn>
                <a:cxn ang="0">
                  <a:pos x="0" y="440"/>
                </a:cxn>
                <a:cxn ang="0">
                  <a:pos x="20" y="410"/>
                </a:cxn>
              </a:cxnLst>
              <a:rect l="0" t="0" r="0" b="0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0" name="Freeform 153"/>
            <p:cNvSpPr>
              <a:spLocks noEditPoints="1"/>
            </p:cNvSpPr>
            <p:nvPr/>
          </p:nvSpPr>
          <p:spPr>
            <a:xfrm>
              <a:off x="4761" y="1724"/>
              <a:ext cx="812" cy="795"/>
            </a:xfrm>
            <a:custGeom>
              <a:avLst/>
              <a:gdLst/>
              <a:ahLst/>
              <a:cxnLst>
                <a:cxn ang="0">
                  <a:pos x="500" y="87"/>
                </a:cxn>
                <a:cxn ang="0">
                  <a:pos x="535" y="72"/>
                </a:cxn>
                <a:cxn ang="0">
                  <a:pos x="537" y="40"/>
                </a:cxn>
                <a:cxn ang="0">
                  <a:pos x="802" y="442"/>
                </a:cxn>
                <a:cxn ang="0">
                  <a:pos x="812" y="490"/>
                </a:cxn>
                <a:cxn ang="0">
                  <a:pos x="785" y="545"/>
                </a:cxn>
                <a:cxn ang="0">
                  <a:pos x="727" y="395"/>
                </a:cxn>
                <a:cxn ang="0">
                  <a:pos x="732" y="385"/>
                </a:cxn>
                <a:cxn ang="0">
                  <a:pos x="485" y="435"/>
                </a:cxn>
                <a:cxn ang="0">
                  <a:pos x="690" y="315"/>
                </a:cxn>
                <a:cxn ang="0">
                  <a:pos x="485" y="420"/>
                </a:cxn>
                <a:cxn ang="0">
                  <a:pos x="652" y="245"/>
                </a:cxn>
                <a:cxn ang="0">
                  <a:pos x="642" y="240"/>
                </a:cxn>
                <a:cxn ang="0">
                  <a:pos x="610" y="182"/>
                </a:cxn>
                <a:cxn ang="0">
                  <a:pos x="610" y="167"/>
                </a:cxn>
                <a:cxn ang="0">
                  <a:pos x="37" y="290"/>
                </a:cxn>
                <a:cxn ang="0">
                  <a:pos x="40" y="315"/>
                </a:cxn>
                <a:cxn ang="0">
                  <a:pos x="85" y="327"/>
                </a:cxn>
                <a:cxn ang="0">
                  <a:pos x="102" y="292"/>
                </a:cxn>
                <a:cxn ang="0">
                  <a:pos x="77" y="267"/>
                </a:cxn>
                <a:cxn ang="0">
                  <a:pos x="127" y="267"/>
                </a:cxn>
                <a:cxn ang="0">
                  <a:pos x="160" y="282"/>
                </a:cxn>
                <a:cxn ang="0">
                  <a:pos x="190" y="260"/>
                </a:cxn>
                <a:cxn ang="0">
                  <a:pos x="175" y="222"/>
                </a:cxn>
                <a:cxn ang="0">
                  <a:pos x="212" y="202"/>
                </a:cxn>
                <a:cxn ang="0">
                  <a:pos x="237" y="232"/>
                </a:cxn>
                <a:cxn ang="0">
                  <a:pos x="270" y="220"/>
                </a:cxn>
                <a:cxn ang="0">
                  <a:pos x="275" y="185"/>
                </a:cxn>
                <a:cxn ang="0">
                  <a:pos x="302" y="140"/>
                </a:cxn>
                <a:cxn ang="0">
                  <a:pos x="312" y="177"/>
                </a:cxn>
                <a:cxn ang="0">
                  <a:pos x="350" y="182"/>
                </a:cxn>
                <a:cxn ang="0">
                  <a:pos x="362" y="135"/>
                </a:cxn>
                <a:cxn ang="0">
                  <a:pos x="390" y="95"/>
                </a:cxn>
                <a:cxn ang="0">
                  <a:pos x="392" y="117"/>
                </a:cxn>
                <a:cxn ang="0">
                  <a:pos x="437" y="130"/>
                </a:cxn>
                <a:cxn ang="0">
                  <a:pos x="452" y="100"/>
                </a:cxn>
                <a:cxn ang="0">
                  <a:pos x="430" y="70"/>
                </a:cxn>
                <a:cxn ang="0">
                  <a:pos x="480" y="70"/>
                </a:cxn>
                <a:cxn ang="0">
                  <a:pos x="117" y="435"/>
                </a:cxn>
                <a:cxn ang="0">
                  <a:pos x="115" y="445"/>
                </a:cxn>
                <a:cxn ang="0">
                  <a:pos x="485" y="250"/>
                </a:cxn>
                <a:cxn ang="0">
                  <a:pos x="155" y="510"/>
                </a:cxn>
                <a:cxn ang="0">
                  <a:pos x="165" y="520"/>
                </a:cxn>
                <a:cxn ang="0">
                  <a:pos x="200" y="577"/>
                </a:cxn>
                <a:cxn ang="0">
                  <a:pos x="197" y="587"/>
                </a:cxn>
                <a:cxn ang="0">
                  <a:pos x="485" y="435"/>
                </a:cxn>
                <a:cxn ang="0">
                  <a:pos x="232" y="652"/>
                </a:cxn>
                <a:cxn ang="0">
                  <a:pos x="245" y="662"/>
                </a:cxn>
                <a:cxn ang="0">
                  <a:pos x="355" y="785"/>
                </a:cxn>
                <a:cxn ang="0">
                  <a:pos x="307" y="795"/>
                </a:cxn>
                <a:cxn ang="0">
                  <a:pos x="255" y="765"/>
                </a:cxn>
              </a:cxnLst>
              <a:rect l="0" t="0" r="0" b="0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1" name="Freeform 154"/>
            <p:cNvSpPr>
              <a:spLocks noEditPoints="1"/>
            </p:cNvSpPr>
            <p:nvPr/>
          </p:nvSpPr>
          <p:spPr>
            <a:xfrm>
              <a:off x="7616" y="5114"/>
              <a:ext cx="770" cy="807"/>
            </a:xfrm>
            <a:custGeom>
              <a:avLst/>
              <a:gdLst/>
              <a:ahLst/>
              <a:cxnLst>
                <a:cxn ang="0">
                  <a:pos x="765" y="240"/>
                </a:cxn>
                <a:cxn ang="0">
                  <a:pos x="545" y="770"/>
                </a:cxn>
                <a:cxn ang="0">
                  <a:pos x="567" y="560"/>
                </a:cxn>
                <a:cxn ang="0">
                  <a:pos x="582" y="522"/>
                </a:cxn>
                <a:cxn ang="0">
                  <a:pos x="615" y="460"/>
                </a:cxn>
                <a:cxn ang="0">
                  <a:pos x="625" y="397"/>
                </a:cxn>
                <a:cxn ang="0">
                  <a:pos x="700" y="272"/>
                </a:cxn>
                <a:cxn ang="0">
                  <a:pos x="545" y="187"/>
                </a:cxn>
                <a:cxn ang="0">
                  <a:pos x="502" y="800"/>
                </a:cxn>
                <a:cxn ang="0">
                  <a:pos x="492" y="722"/>
                </a:cxn>
                <a:cxn ang="0">
                  <a:pos x="520" y="655"/>
                </a:cxn>
                <a:cxn ang="0">
                  <a:pos x="545" y="620"/>
                </a:cxn>
                <a:cxn ang="0">
                  <a:pos x="507" y="402"/>
                </a:cxn>
                <a:cxn ang="0">
                  <a:pos x="472" y="460"/>
                </a:cxn>
                <a:cxn ang="0">
                  <a:pos x="465" y="505"/>
                </a:cxn>
                <a:cxn ang="0">
                  <a:pos x="462" y="387"/>
                </a:cxn>
                <a:cxn ang="0">
                  <a:pos x="450" y="65"/>
                </a:cxn>
                <a:cxn ang="0">
                  <a:pos x="435" y="795"/>
                </a:cxn>
                <a:cxn ang="0">
                  <a:pos x="367" y="545"/>
                </a:cxn>
                <a:cxn ang="0">
                  <a:pos x="415" y="497"/>
                </a:cxn>
                <a:cxn ang="0">
                  <a:pos x="367" y="425"/>
                </a:cxn>
                <a:cxn ang="0">
                  <a:pos x="450" y="425"/>
                </a:cxn>
                <a:cxn ang="0">
                  <a:pos x="425" y="562"/>
                </a:cxn>
                <a:cxn ang="0">
                  <a:pos x="420" y="607"/>
                </a:cxn>
                <a:cxn ang="0">
                  <a:pos x="377" y="657"/>
                </a:cxn>
                <a:cxn ang="0">
                  <a:pos x="450" y="802"/>
                </a:cxn>
                <a:cxn ang="0">
                  <a:pos x="367" y="25"/>
                </a:cxn>
                <a:cxn ang="0">
                  <a:pos x="297" y="0"/>
                </a:cxn>
                <a:cxn ang="0">
                  <a:pos x="330" y="650"/>
                </a:cxn>
                <a:cxn ang="0">
                  <a:pos x="367" y="765"/>
                </a:cxn>
                <a:cxn ang="0">
                  <a:pos x="347" y="335"/>
                </a:cxn>
                <a:cxn ang="0">
                  <a:pos x="320" y="397"/>
                </a:cxn>
                <a:cxn ang="0">
                  <a:pos x="302" y="435"/>
                </a:cxn>
                <a:cxn ang="0">
                  <a:pos x="307" y="312"/>
                </a:cxn>
                <a:cxn ang="0">
                  <a:pos x="367" y="587"/>
                </a:cxn>
                <a:cxn ang="0">
                  <a:pos x="245" y="707"/>
                </a:cxn>
                <a:cxn ang="0">
                  <a:pos x="257" y="10"/>
                </a:cxn>
                <a:cxn ang="0">
                  <a:pos x="277" y="85"/>
                </a:cxn>
                <a:cxn ang="0">
                  <a:pos x="297" y="305"/>
                </a:cxn>
                <a:cxn ang="0">
                  <a:pos x="297" y="352"/>
                </a:cxn>
                <a:cxn ang="0">
                  <a:pos x="272" y="492"/>
                </a:cxn>
                <a:cxn ang="0">
                  <a:pos x="267" y="535"/>
                </a:cxn>
                <a:cxn ang="0">
                  <a:pos x="262" y="427"/>
                </a:cxn>
                <a:cxn ang="0">
                  <a:pos x="245" y="367"/>
                </a:cxn>
                <a:cxn ang="0">
                  <a:pos x="297" y="352"/>
                </a:cxn>
                <a:cxn ang="0">
                  <a:pos x="215" y="515"/>
                </a:cxn>
                <a:cxn ang="0">
                  <a:pos x="242" y="470"/>
                </a:cxn>
                <a:cxn ang="0">
                  <a:pos x="225" y="597"/>
                </a:cxn>
                <a:cxn ang="0">
                  <a:pos x="215" y="55"/>
                </a:cxn>
                <a:cxn ang="0">
                  <a:pos x="232" y="170"/>
                </a:cxn>
                <a:cxn ang="0">
                  <a:pos x="215" y="55"/>
                </a:cxn>
                <a:cxn ang="0">
                  <a:pos x="215" y="695"/>
                </a:cxn>
                <a:cxn ang="0">
                  <a:pos x="192" y="575"/>
                </a:cxn>
                <a:cxn ang="0">
                  <a:pos x="215" y="267"/>
                </a:cxn>
                <a:cxn ang="0">
                  <a:pos x="167" y="315"/>
                </a:cxn>
                <a:cxn ang="0">
                  <a:pos x="215" y="352"/>
                </a:cxn>
                <a:cxn ang="0">
                  <a:pos x="145" y="207"/>
                </a:cxn>
                <a:cxn ang="0">
                  <a:pos x="215" y="475"/>
                </a:cxn>
                <a:cxn ang="0">
                  <a:pos x="5" y="565"/>
                </a:cxn>
                <a:cxn ang="0">
                  <a:pos x="145" y="367"/>
                </a:cxn>
                <a:cxn ang="0">
                  <a:pos x="125" y="430"/>
                </a:cxn>
                <a:cxn ang="0">
                  <a:pos x="105" y="465"/>
                </a:cxn>
                <a:cxn ang="0">
                  <a:pos x="72" y="525"/>
                </a:cxn>
              </a:cxnLst>
              <a:rect l="0" t="0" r="0" b="0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32" name="组合 212"/>
            <p:cNvGrpSpPr/>
            <p:nvPr/>
          </p:nvGrpSpPr>
          <p:grpSpPr>
            <a:xfrm>
              <a:off x="4408" y="3349"/>
              <a:ext cx="975" cy="1025"/>
              <a:chOff x="1704976" y="2255838"/>
              <a:chExt cx="619125" cy="650875"/>
            </a:xfrm>
          </p:grpSpPr>
          <p:sp>
            <p:nvSpPr>
              <p:cNvPr id="7333" name="Rectangle 155"/>
              <p:cNvSpPr/>
              <p:nvPr/>
            </p:nvSpPr>
            <p:spPr>
              <a:xfrm>
                <a:off x="1704976" y="2873375"/>
                <a:ext cx="6191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4" name="Rectangle 156"/>
              <p:cNvSpPr/>
              <p:nvPr/>
            </p:nvSpPr>
            <p:spPr>
              <a:xfrm>
                <a:off x="1730376" y="2811463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5" name="Rectangle 157"/>
              <p:cNvSpPr/>
              <p:nvPr/>
            </p:nvSpPr>
            <p:spPr>
              <a:xfrm>
                <a:off x="1954213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6" name="Rectangle 158"/>
              <p:cNvSpPr/>
              <p:nvPr/>
            </p:nvSpPr>
            <p:spPr>
              <a:xfrm>
                <a:off x="1976438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7" name="Rectangle 159"/>
              <p:cNvSpPr/>
              <p:nvPr/>
            </p:nvSpPr>
            <p:spPr>
              <a:xfrm>
                <a:off x="1954213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8" name="Rectangle 160"/>
              <p:cNvSpPr/>
              <p:nvPr/>
            </p:nvSpPr>
            <p:spPr>
              <a:xfrm>
                <a:off x="1774826" y="2747963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9" name="Rectangle 161"/>
              <p:cNvSpPr/>
              <p:nvPr/>
            </p:nvSpPr>
            <p:spPr>
              <a:xfrm>
                <a:off x="1795463" y="2517775"/>
                <a:ext cx="77788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0" name="Rectangle 162"/>
              <p:cNvSpPr/>
              <p:nvPr/>
            </p:nvSpPr>
            <p:spPr>
              <a:xfrm>
                <a:off x="1774826" y="2505075"/>
                <a:ext cx="119063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1" name="Rectangle 163"/>
              <p:cNvSpPr/>
              <p:nvPr/>
            </p:nvSpPr>
            <p:spPr>
              <a:xfrm>
                <a:off x="2135188" y="2747963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2" name="Rectangle 164"/>
              <p:cNvSpPr/>
              <p:nvPr/>
            </p:nvSpPr>
            <p:spPr>
              <a:xfrm>
                <a:off x="2157413" y="2517775"/>
                <a:ext cx="76200" cy="250825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3" name="Rectangle 165"/>
              <p:cNvSpPr/>
              <p:nvPr/>
            </p:nvSpPr>
            <p:spPr>
              <a:xfrm>
                <a:off x="2135188" y="2505075"/>
                <a:ext cx="120650" cy="31750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4" name="Rectangle 166"/>
              <p:cNvSpPr/>
              <p:nvPr/>
            </p:nvSpPr>
            <p:spPr>
              <a:xfrm>
                <a:off x="1730376" y="2435225"/>
                <a:ext cx="568325" cy="33338"/>
              </a:xfrm>
              <a:prstGeom prst="rect">
                <a:avLst/>
              </a:prstGeom>
              <a:solidFill>
                <a:srgbClr val="5ABBC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5" name="Freeform 167"/>
              <p:cNvSpPr/>
              <p:nvPr/>
            </p:nvSpPr>
            <p:spPr>
              <a:xfrm>
                <a:off x="1730376" y="2255838"/>
                <a:ext cx="568325" cy="179388"/>
              </a:xfrm>
              <a:custGeom>
                <a:avLst/>
                <a:gdLst/>
                <a:ahLst/>
                <a:cxnLst>
                  <a:cxn ang="0">
                    <a:pos x="284162" y="0"/>
                  </a:cxn>
                  <a:cxn ang="0">
                    <a:pos x="0" y="179388"/>
                  </a:cxn>
                  <a:cxn ang="0">
                    <a:pos x="568325" y="179388"/>
                  </a:cxn>
                  <a:cxn ang="0">
                    <a:pos x="284162" y="0"/>
                  </a:cxn>
                </a:cxnLst>
                <a:rect l="0" t="0" r="0" b="0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5ABBC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46" name="Freeform 168"/>
            <p:cNvSpPr>
              <a:spLocks noEditPoints="1"/>
            </p:cNvSpPr>
            <p:nvPr/>
          </p:nvSpPr>
          <p:spPr>
            <a:xfrm>
              <a:off x="6561" y="3604"/>
              <a:ext cx="1242" cy="812"/>
            </a:xfrm>
            <a:custGeom>
              <a:avLst/>
              <a:gdLst/>
              <a:ahLst/>
              <a:cxnLst>
                <a:cxn ang="0">
                  <a:pos x="1242" y="0"/>
                </a:cxn>
                <a:cxn ang="0">
                  <a:pos x="965" y="92"/>
                </a:cxn>
                <a:cxn ang="0">
                  <a:pos x="965" y="525"/>
                </a:cxn>
                <a:cxn ang="0">
                  <a:pos x="965" y="525"/>
                </a:cxn>
                <a:cxn ang="0">
                  <a:pos x="992" y="522"/>
                </a:cxn>
                <a:cxn ang="0">
                  <a:pos x="1012" y="515"/>
                </a:cxn>
                <a:cxn ang="0">
                  <a:pos x="1022" y="510"/>
                </a:cxn>
                <a:cxn ang="0">
                  <a:pos x="1027" y="502"/>
                </a:cxn>
                <a:cxn ang="0">
                  <a:pos x="1032" y="492"/>
                </a:cxn>
                <a:cxn ang="0">
                  <a:pos x="1032" y="485"/>
                </a:cxn>
                <a:cxn ang="0">
                  <a:pos x="1032" y="295"/>
                </a:cxn>
                <a:cxn ang="0">
                  <a:pos x="997" y="295"/>
                </a:cxn>
                <a:cxn ang="0">
                  <a:pos x="997" y="215"/>
                </a:cxn>
                <a:cxn ang="0">
                  <a:pos x="1032" y="215"/>
                </a:cxn>
                <a:cxn ang="0">
                  <a:pos x="1117" y="215"/>
                </a:cxn>
                <a:cxn ang="0">
                  <a:pos x="1155" y="215"/>
                </a:cxn>
                <a:cxn ang="0">
                  <a:pos x="1155" y="295"/>
                </a:cxn>
                <a:cxn ang="0">
                  <a:pos x="1117" y="295"/>
                </a:cxn>
                <a:cxn ang="0">
                  <a:pos x="1117" y="485"/>
                </a:cxn>
                <a:cxn ang="0">
                  <a:pos x="1117" y="485"/>
                </a:cxn>
                <a:cxn ang="0">
                  <a:pos x="1115" y="510"/>
                </a:cxn>
                <a:cxn ang="0">
                  <a:pos x="1105" y="530"/>
                </a:cxn>
                <a:cxn ang="0">
                  <a:pos x="1090" y="550"/>
                </a:cxn>
                <a:cxn ang="0">
                  <a:pos x="1075" y="567"/>
                </a:cxn>
                <a:cxn ang="0">
                  <a:pos x="1050" y="580"/>
                </a:cxn>
                <a:cxn ang="0">
                  <a:pos x="1027" y="590"/>
                </a:cxn>
                <a:cxn ang="0">
                  <a:pos x="997" y="597"/>
                </a:cxn>
                <a:cxn ang="0">
                  <a:pos x="965" y="597"/>
                </a:cxn>
                <a:cxn ang="0">
                  <a:pos x="965" y="722"/>
                </a:cxn>
                <a:cxn ang="0">
                  <a:pos x="1242" y="812"/>
                </a:cxn>
                <a:cxn ang="0">
                  <a:pos x="1242" y="0"/>
                </a:cxn>
                <a:cxn ang="0">
                  <a:pos x="965" y="92"/>
                </a:cxn>
                <a:cxn ang="0">
                  <a:pos x="0" y="407"/>
                </a:cxn>
                <a:cxn ang="0">
                  <a:pos x="965" y="722"/>
                </a:cxn>
                <a:cxn ang="0">
                  <a:pos x="965" y="597"/>
                </a:cxn>
                <a:cxn ang="0">
                  <a:pos x="965" y="597"/>
                </a:cxn>
                <a:cxn ang="0">
                  <a:pos x="935" y="597"/>
                </a:cxn>
                <a:cxn ang="0">
                  <a:pos x="907" y="590"/>
                </a:cxn>
                <a:cxn ang="0">
                  <a:pos x="882" y="580"/>
                </a:cxn>
                <a:cxn ang="0">
                  <a:pos x="857" y="567"/>
                </a:cxn>
                <a:cxn ang="0">
                  <a:pos x="840" y="550"/>
                </a:cxn>
                <a:cxn ang="0">
                  <a:pos x="827" y="530"/>
                </a:cxn>
                <a:cxn ang="0">
                  <a:pos x="817" y="510"/>
                </a:cxn>
                <a:cxn ang="0">
                  <a:pos x="812" y="485"/>
                </a:cxn>
                <a:cxn ang="0">
                  <a:pos x="812" y="295"/>
                </a:cxn>
                <a:cxn ang="0">
                  <a:pos x="777" y="295"/>
                </a:cxn>
                <a:cxn ang="0">
                  <a:pos x="777" y="215"/>
                </a:cxn>
                <a:cxn ang="0">
                  <a:pos x="812" y="215"/>
                </a:cxn>
                <a:cxn ang="0">
                  <a:pos x="897" y="215"/>
                </a:cxn>
                <a:cxn ang="0">
                  <a:pos x="940" y="215"/>
                </a:cxn>
                <a:cxn ang="0">
                  <a:pos x="940" y="295"/>
                </a:cxn>
                <a:cxn ang="0">
                  <a:pos x="897" y="295"/>
                </a:cxn>
                <a:cxn ang="0">
                  <a:pos x="897" y="485"/>
                </a:cxn>
                <a:cxn ang="0">
                  <a:pos x="897" y="485"/>
                </a:cxn>
                <a:cxn ang="0">
                  <a:pos x="902" y="492"/>
                </a:cxn>
                <a:cxn ang="0">
                  <a:pos x="905" y="502"/>
                </a:cxn>
                <a:cxn ang="0">
                  <a:pos x="912" y="510"/>
                </a:cxn>
                <a:cxn ang="0">
                  <a:pos x="917" y="515"/>
                </a:cxn>
                <a:cxn ang="0">
                  <a:pos x="940" y="522"/>
                </a:cxn>
                <a:cxn ang="0">
                  <a:pos x="965" y="525"/>
                </a:cxn>
                <a:cxn ang="0">
                  <a:pos x="965" y="92"/>
                </a:cxn>
              </a:cxnLst>
              <a:rect l="0" t="0" r="0" b="0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rgbClr val="EDCD2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7" name="Freeform 169"/>
            <p:cNvSpPr>
              <a:spLocks noEditPoints="1"/>
            </p:cNvSpPr>
            <p:nvPr/>
          </p:nvSpPr>
          <p:spPr>
            <a:xfrm>
              <a:off x="4771" y="4499"/>
              <a:ext cx="292" cy="505"/>
            </a:xfrm>
            <a:custGeom>
              <a:avLst/>
              <a:gdLst/>
              <a:ahLst/>
              <a:cxnLst>
                <a:cxn ang="0">
                  <a:pos x="177" y="425"/>
                </a:cxn>
                <a:cxn ang="0">
                  <a:pos x="200" y="432"/>
                </a:cxn>
                <a:cxn ang="0">
                  <a:pos x="212" y="452"/>
                </a:cxn>
                <a:cxn ang="0">
                  <a:pos x="212" y="470"/>
                </a:cxn>
                <a:cxn ang="0">
                  <a:pos x="200" y="497"/>
                </a:cxn>
                <a:cxn ang="0">
                  <a:pos x="187" y="505"/>
                </a:cxn>
                <a:cxn ang="0">
                  <a:pos x="177" y="425"/>
                </a:cxn>
                <a:cxn ang="0">
                  <a:pos x="177" y="392"/>
                </a:cxn>
                <a:cxn ang="0">
                  <a:pos x="177" y="170"/>
                </a:cxn>
                <a:cxn ang="0">
                  <a:pos x="200" y="192"/>
                </a:cxn>
                <a:cxn ang="0">
                  <a:pos x="212" y="227"/>
                </a:cxn>
                <a:cxn ang="0">
                  <a:pos x="230" y="290"/>
                </a:cxn>
                <a:cxn ang="0">
                  <a:pos x="235" y="300"/>
                </a:cxn>
                <a:cxn ang="0">
                  <a:pos x="250" y="315"/>
                </a:cxn>
                <a:cxn ang="0">
                  <a:pos x="275" y="317"/>
                </a:cxn>
                <a:cxn ang="0">
                  <a:pos x="292" y="362"/>
                </a:cxn>
                <a:cxn ang="0">
                  <a:pos x="165" y="425"/>
                </a:cxn>
                <a:cxn ang="0">
                  <a:pos x="177" y="425"/>
                </a:cxn>
                <a:cxn ang="0">
                  <a:pos x="177" y="505"/>
                </a:cxn>
                <a:cxn ang="0">
                  <a:pos x="152" y="497"/>
                </a:cxn>
                <a:cxn ang="0">
                  <a:pos x="140" y="472"/>
                </a:cxn>
                <a:cxn ang="0">
                  <a:pos x="140" y="460"/>
                </a:cxn>
                <a:cxn ang="0">
                  <a:pos x="152" y="432"/>
                </a:cxn>
                <a:cxn ang="0">
                  <a:pos x="165" y="425"/>
                </a:cxn>
                <a:cxn ang="0">
                  <a:pos x="177" y="170"/>
                </a:cxn>
                <a:cxn ang="0">
                  <a:pos x="150" y="155"/>
                </a:cxn>
                <a:cxn ang="0">
                  <a:pos x="117" y="152"/>
                </a:cxn>
                <a:cxn ang="0">
                  <a:pos x="85" y="20"/>
                </a:cxn>
                <a:cxn ang="0">
                  <a:pos x="72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5" y="22"/>
                </a:cxn>
                <a:cxn ang="0">
                  <a:pos x="60" y="165"/>
                </a:cxn>
                <a:cxn ang="0">
                  <a:pos x="47" y="175"/>
                </a:cxn>
                <a:cxn ang="0">
                  <a:pos x="27" y="195"/>
                </a:cxn>
                <a:cxn ang="0">
                  <a:pos x="15" y="227"/>
                </a:cxn>
                <a:cxn ang="0">
                  <a:pos x="10" y="260"/>
                </a:cxn>
                <a:cxn ang="0">
                  <a:pos x="15" y="277"/>
                </a:cxn>
                <a:cxn ang="0">
                  <a:pos x="30" y="345"/>
                </a:cxn>
                <a:cxn ang="0">
                  <a:pos x="30" y="355"/>
                </a:cxn>
                <a:cxn ang="0">
                  <a:pos x="25" y="372"/>
                </a:cxn>
                <a:cxn ang="0">
                  <a:pos x="7" y="390"/>
                </a:cxn>
                <a:cxn ang="0">
                  <a:pos x="15" y="437"/>
                </a:cxn>
                <a:cxn ang="0">
                  <a:pos x="177" y="170"/>
                </a:cxn>
              </a:cxnLst>
              <a:rect l="0" t="0" r="0" b="0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8" name="Freeform 170"/>
            <p:cNvSpPr>
              <a:spLocks noEditPoints="1"/>
            </p:cNvSpPr>
            <p:nvPr/>
          </p:nvSpPr>
          <p:spPr>
            <a:xfrm>
              <a:off x="7028" y="2752"/>
              <a:ext cx="582" cy="717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582" y="620"/>
                </a:cxn>
                <a:cxn ang="0">
                  <a:pos x="540" y="700"/>
                </a:cxn>
                <a:cxn ang="0">
                  <a:pos x="410" y="565"/>
                </a:cxn>
                <a:cxn ang="0">
                  <a:pos x="447" y="545"/>
                </a:cxn>
                <a:cxn ang="0">
                  <a:pos x="485" y="477"/>
                </a:cxn>
                <a:cxn ang="0">
                  <a:pos x="485" y="392"/>
                </a:cxn>
                <a:cxn ang="0">
                  <a:pos x="445" y="370"/>
                </a:cxn>
                <a:cxn ang="0">
                  <a:pos x="410" y="295"/>
                </a:cxn>
                <a:cxn ang="0">
                  <a:pos x="417" y="525"/>
                </a:cxn>
                <a:cxn ang="0">
                  <a:pos x="450" y="437"/>
                </a:cxn>
                <a:cxn ang="0">
                  <a:pos x="437" y="400"/>
                </a:cxn>
                <a:cxn ang="0">
                  <a:pos x="410" y="400"/>
                </a:cxn>
                <a:cxn ang="0">
                  <a:pos x="332" y="35"/>
                </a:cxn>
                <a:cxn ang="0">
                  <a:pos x="410" y="295"/>
                </a:cxn>
                <a:cxn ang="0">
                  <a:pos x="340" y="277"/>
                </a:cxn>
                <a:cxn ang="0">
                  <a:pos x="332" y="717"/>
                </a:cxn>
                <a:cxn ang="0">
                  <a:pos x="350" y="560"/>
                </a:cxn>
                <a:cxn ang="0">
                  <a:pos x="410" y="717"/>
                </a:cxn>
                <a:cxn ang="0">
                  <a:pos x="382" y="502"/>
                </a:cxn>
                <a:cxn ang="0">
                  <a:pos x="390" y="525"/>
                </a:cxn>
                <a:cxn ang="0">
                  <a:pos x="410" y="400"/>
                </a:cxn>
                <a:cxn ang="0">
                  <a:pos x="240" y="0"/>
                </a:cxn>
                <a:cxn ang="0">
                  <a:pos x="332" y="275"/>
                </a:cxn>
                <a:cxn ang="0">
                  <a:pos x="257" y="287"/>
                </a:cxn>
                <a:cxn ang="0">
                  <a:pos x="240" y="717"/>
                </a:cxn>
                <a:cxn ang="0">
                  <a:pos x="330" y="495"/>
                </a:cxn>
                <a:cxn ang="0">
                  <a:pos x="332" y="545"/>
                </a:cxn>
                <a:cxn ang="0">
                  <a:pos x="252" y="422"/>
                </a:cxn>
                <a:cxn ang="0">
                  <a:pos x="240" y="400"/>
                </a:cxn>
                <a:cxn ang="0">
                  <a:pos x="240" y="332"/>
                </a:cxn>
                <a:cxn ang="0">
                  <a:pos x="205" y="35"/>
                </a:cxn>
                <a:cxn ang="0">
                  <a:pos x="240" y="302"/>
                </a:cxn>
                <a:cxn ang="0">
                  <a:pos x="205" y="125"/>
                </a:cxn>
                <a:cxn ang="0">
                  <a:pos x="205" y="410"/>
                </a:cxn>
                <a:cxn ang="0">
                  <a:pos x="240" y="565"/>
                </a:cxn>
                <a:cxn ang="0">
                  <a:pos x="225" y="360"/>
                </a:cxn>
                <a:cxn ang="0">
                  <a:pos x="100" y="0"/>
                </a:cxn>
                <a:cxn ang="0">
                  <a:pos x="67" y="37"/>
                </a:cxn>
                <a:cxn ang="0">
                  <a:pos x="42" y="77"/>
                </a:cxn>
                <a:cxn ang="0">
                  <a:pos x="205" y="125"/>
                </a:cxn>
                <a:cxn ang="0">
                  <a:pos x="152" y="387"/>
                </a:cxn>
                <a:cxn ang="0">
                  <a:pos x="95" y="400"/>
                </a:cxn>
                <a:cxn ang="0">
                  <a:pos x="72" y="435"/>
                </a:cxn>
                <a:cxn ang="0">
                  <a:pos x="100" y="457"/>
                </a:cxn>
                <a:cxn ang="0">
                  <a:pos x="115" y="447"/>
                </a:cxn>
                <a:cxn ang="0">
                  <a:pos x="112" y="430"/>
                </a:cxn>
                <a:cxn ang="0">
                  <a:pos x="142" y="410"/>
                </a:cxn>
                <a:cxn ang="0">
                  <a:pos x="120" y="487"/>
                </a:cxn>
                <a:cxn ang="0">
                  <a:pos x="102" y="582"/>
                </a:cxn>
                <a:cxn ang="0">
                  <a:pos x="132" y="610"/>
                </a:cxn>
                <a:cxn ang="0">
                  <a:pos x="150" y="590"/>
                </a:cxn>
                <a:cxn ang="0">
                  <a:pos x="182" y="447"/>
                </a:cxn>
                <a:cxn ang="0">
                  <a:pos x="100" y="717"/>
                </a:cxn>
                <a:cxn ang="0">
                  <a:pos x="32" y="687"/>
                </a:cxn>
                <a:cxn ang="0">
                  <a:pos x="0" y="97"/>
                </a:cxn>
                <a:cxn ang="0">
                  <a:pos x="32" y="30"/>
                </a:cxn>
                <a:cxn ang="0">
                  <a:pos x="100" y="0"/>
                </a:cxn>
              </a:cxnLst>
              <a:rect l="0" t="0" r="0" b="0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9" name="Freeform 171"/>
            <p:cNvSpPr>
              <a:spLocks noEditPoints="1"/>
            </p:cNvSpPr>
            <p:nvPr/>
          </p:nvSpPr>
          <p:spPr>
            <a:xfrm>
              <a:off x="5593" y="3504"/>
              <a:ext cx="885" cy="890"/>
            </a:xfrm>
            <a:custGeom>
              <a:avLst/>
              <a:gdLst/>
              <a:ahLst/>
              <a:cxnLst>
                <a:cxn ang="0">
                  <a:pos x="842" y="747"/>
                </a:cxn>
                <a:cxn ang="0">
                  <a:pos x="880" y="227"/>
                </a:cxn>
                <a:cxn ang="0">
                  <a:pos x="847" y="385"/>
                </a:cxn>
                <a:cxn ang="0">
                  <a:pos x="832" y="375"/>
                </a:cxn>
                <a:cxn ang="0">
                  <a:pos x="832" y="515"/>
                </a:cxn>
                <a:cxn ang="0">
                  <a:pos x="722" y="552"/>
                </a:cxn>
                <a:cxn ang="0">
                  <a:pos x="765" y="610"/>
                </a:cxn>
                <a:cxn ang="0">
                  <a:pos x="707" y="667"/>
                </a:cxn>
                <a:cxn ang="0">
                  <a:pos x="765" y="845"/>
                </a:cxn>
                <a:cxn ang="0">
                  <a:pos x="707" y="147"/>
                </a:cxn>
                <a:cxn ang="0">
                  <a:pos x="792" y="147"/>
                </a:cxn>
                <a:cxn ang="0">
                  <a:pos x="677" y="117"/>
                </a:cxn>
                <a:cxn ang="0">
                  <a:pos x="657" y="30"/>
                </a:cxn>
                <a:cxn ang="0">
                  <a:pos x="680" y="557"/>
                </a:cxn>
                <a:cxn ang="0">
                  <a:pos x="707" y="170"/>
                </a:cxn>
                <a:cxn ang="0">
                  <a:pos x="680" y="660"/>
                </a:cxn>
                <a:cxn ang="0">
                  <a:pos x="685" y="890"/>
                </a:cxn>
                <a:cxn ang="0">
                  <a:pos x="657" y="70"/>
                </a:cxn>
                <a:cxn ang="0">
                  <a:pos x="647" y="125"/>
                </a:cxn>
                <a:cxn ang="0">
                  <a:pos x="590" y="125"/>
                </a:cxn>
                <a:cxn ang="0">
                  <a:pos x="575" y="70"/>
                </a:cxn>
                <a:cxn ang="0">
                  <a:pos x="657" y="170"/>
                </a:cxn>
                <a:cxn ang="0">
                  <a:pos x="657" y="577"/>
                </a:cxn>
                <a:cxn ang="0">
                  <a:pos x="570" y="672"/>
                </a:cxn>
                <a:cxn ang="0">
                  <a:pos x="570" y="540"/>
                </a:cxn>
                <a:cxn ang="0">
                  <a:pos x="657" y="870"/>
                </a:cxn>
                <a:cxn ang="0">
                  <a:pos x="570" y="70"/>
                </a:cxn>
                <a:cxn ang="0">
                  <a:pos x="562" y="122"/>
                </a:cxn>
                <a:cxn ang="0">
                  <a:pos x="570" y="10"/>
                </a:cxn>
                <a:cxn ang="0">
                  <a:pos x="447" y="170"/>
                </a:cxn>
                <a:cxn ang="0">
                  <a:pos x="570" y="540"/>
                </a:cxn>
                <a:cxn ang="0">
                  <a:pos x="570" y="747"/>
                </a:cxn>
                <a:cxn ang="0">
                  <a:pos x="332" y="107"/>
                </a:cxn>
                <a:cxn ang="0">
                  <a:pos x="315" y="10"/>
                </a:cxn>
                <a:cxn ang="0">
                  <a:pos x="447" y="170"/>
                </a:cxn>
                <a:cxn ang="0">
                  <a:pos x="447" y="605"/>
                </a:cxn>
                <a:cxn ang="0">
                  <a:pos x="427" y="405"/>
                </a:cxn>
                <a:cxn ang="0">
                  <a:pos x="287" y="77"/>
                </a:cxn>
                <a:cxn ang="0">
                  <a:pos x="307" y="125"/>
                </a:cxn>
                <a:cxn ang="0">
                  <a:pos x="250" y="107"/>
                </a:cxn>
                <a:cxn ang="0">
                  <a:pos x="225" y="30"/>
                </a:cxn>
                <a:cxn ang="0">
                  <a:pos x="315" y="240"/>
                </a:cxn>
                <a:cxn ang="0">
                  <a:pos x="225" y="640"/>
                </a:cxn>
                <a:cxn ang="0">
                  <a:pos x="315" y="405"/>
                </a:cxn>
                <a:cxn ang="0">
                  <a:pos x="225" y="870"/>
                </a:cxn>
                <a:cxn ang="0">
                  <a:pos x="197" y="97"/>
                </a:cxn>
                <a:cxn ang="0">
                  <a:pos x="177" y="50"/>
                </a:cxn>
                <a:cxn ang="0">
                  <a:pos x="225" y="405"/>
                </a:cxn>
                <a:cxn ang="0">
                  <a:pos x="225" y="170"/>
                </a:cxn>
                <a:cxn ang="0">
                  <a:pos x="202" y="660"/>
                </a:cxn>
                <a:cxn ang="0">
                  <a:pos x="210" y="882"/>
                </a:cxn>
                <a:cxn ang="0">
                  <a:pos x="92" y="147"/>
                </a:cxn>
                <a:cxn ang="0">
                  <a:pos x="177" y="50"/>
                </a:cxn>
                <a:cxn ang="0">
                  <a:pos x="135" y="567"/>
                </a:cxn>
                <a:cxn ang="0">
                  <a:pos x="125" y="642"/>
                </a:cxn>
                <a:cxn ang="0">
                  <a:pos x="40" y="747"/>
                </a:cxn>
                <a:cxn ang="0">
                  <a:pos x="177" y="170"/>
                </a:cxn>
                <a:cxn ang="0">
                  <a:pos x="122" y="862"/>
                </a:cxn>
                <a:cxn ang="0">
                  <a:pos x="50" y="375"/>
                </a:cxn>
                <a:cxn ang="0">
                  <a:pos x="40" y="385"/>
                </a:cxn>
                <a:cxn ang="0">
                  <a:pos x="0" y="237"/>
                </a:cxn>
                <a:cxn ang="0">
                  <a:pos x="40" y="240"/>
                </a:cxn>
                <a:cxn ang="0">
                  <a:pos x="40" y="525"/>
                </a:cxn>
              </a:cxnLst>
              <a:rect l="0" t="0" r="0" b="0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50" name="Freeform 172"/>
            <p:cNvSpPr>
              <a:spLocks noEditPoints="1"/>
            </p:cNvSpPr>
            <p:nvPr/>
          </p:nvSpPr>
          <p:spPr>
            <a:xfrm>
              <a:off x="6248" y="4647"/>
              <a:ext cx="997" cy="760"/>
            </a:xfrm>
            <a:custGeom>
              <a:avLst/>
              <a:gdLst/>
              <a:ahLst/>
              <a:cxnLst>
                <a:cxn ang="0">
                  <a:pos x="990" y="712"/>
                </a:cxn>
                <a:cxn ang="0">
                  <a:pos x="975" y="25"/>
                </a:cxn>
                <a:cxn ang="0">
                  <a:pos x="872" y="55"/>
                </a:cxn>
                <a:cxn ang="0">
                  <a:pos x="940" y="120"/>
                </a:cxn>
                <a:cxn ang="0">
                  <a:pos x="900" y="702"/>
                </a:cxn>
                <a:cxn ang="0">
                  <a:pos x="760" y="640"/>
                </a:cxn>
                <a:cxn ang="0">
                  <a:pos x="862" y="105"/>
                </a:cxn>
                <a:cxn ang="0">
                  <a:pos x="892" y="627"/>
                </a:cxn>
                <a:cxn ang="0">
                  <a:pos x="635" y="55"/>
                </a:cxn>
                <a:cxn ang="0">
                  <a:pos x="635" y="760"/>
                </a:cxn>
                <a:cxn ang="0">
                  <a:pos x="635" y="660"/>
                </a:cxn>
                <a:cxn ang="0">
                  <a:pos x="692" y="417"/>
                </a:cxn>
                <a:cxn ang="0">
                  <a:pos x="685" y="332"/>
                </a:cxn>
                <a:cxn ang="0">
                  <a:pos x="682" y="272"/>
                </a:cxn>
                <a:cxn ang="0">
                  <a:pos x="635" y="102"/>
                </a:cxn>
                <a:cxn ang="0">
                  <a:pos x="650" y="427"/>
                </a:cxn>
                <a:cxn ang="0">
                  <a:pos x="635" y="342"/>
                </a:cxn>
                <a:cxn ang="0">
                  <a:pos x="642" y="257"/>
                </a:cxn>
                <a:cxn ang="0">
                  <a:pos x="500" y="0"/>
                </a:cxn>
                <a:cxn ang="0">
                  <a:pos x="500" y="705"/>
                </a:cxn>
                <a:cxn ang="0">
                  <a:pos x="602" y="232"/>
                </a:cxn>
                <a:cxn ang="0">
                  <a:pos x="565" y="302"/>
                </a:cxn>
                <a:cxn ang="0">
                  <a:pos x="575" y="360"/>
                </a:cxn>
                <a:cxn ang="0">
                  <a:pos x="580" y="445"/>
                </a:cxn>
                <a:cxn ang="0">
                  <a:pos x="500" y="465"/>
                </a:cxn>
                <a:cxn ang="0">
                  <a:pos x="635" y="102"/>
                </a:cxn>
                <a:cxn ang="0">
                  <a:pos x="605" y="257"/>
                </a:cxn>
                <a:cxn ang="0">
                  <a:pos x="627" y="320"/>
                </a:cxn>
                <a:cxn ang="0">
                  <a:pos x="627" y="340"/>
                </a:cxn>
                <a:cxn ang="0">
                  <a:pos x="615" y="425"/>
                </a:cxn>
                <a:cxn ang="0">
                  <a:pos x="337" y="55"/>
                </a:cxn>
                <a:cxn ang="0">
                  <a:pos x="337" y="760"/>
                </a:cxn>
                <a:cxn ang="0">
                  <a:pos x="432" y="445"/>
                </a:cxn>
                <a:cxn ang="0">
                  <a:pos x="347" y="532"/>
                </a:cxn>
                <a:cxn ang="0">
                  <a:pos x="405" y="457"/>
                </a:cxn>
                <a:cxn ang="0">
                  <a:pos x="370" y="382"/>
                </a:cxn>
                <a:cxn ang="0">
                  <a:pos x="340" y="315"/>
                </a:cxn>
                <a:cxn ang="0">
                  <a:pos x="357" y="340"/>
                </a:cxn>
                <a:cxn ang="0">
                  <a:pos x="375" y="305"/>
                </a:cxn>
                <a:cxn ang="0">
                  <a:pos x="500" y="102"/>
                </a:cxn>
                <a:cxn ang="0">
                  <a:pos x="367" y="482"/>
                </a:cxn>
                <a:cxn ang="0">
                  <a:pos x="347" y="410"/>
                </a:cxn>
                <a:cxn ang="0">
                  <a:pos x="62" y="5"/>
                </a:cxn>
                <a:cxn ang="0">
                  <a:pos x="0" y="682"/>
                </a:cxn>
                <a:cxn ang="0">
                  <a:pos x="62" y="760"/>
                </a:cxn>
                <a:cxn ang="0">
                  <a:pos x="100" y="702"/>
                </a:cxn>
                <a:cxn ang="0">
                  <a:pos x="60" y="120"/>
                </a:cxn>
                <a:cxn ang="0">
                  <a:pos x="125" y="55"/>
                </a:cxn>
                <a:cxn ang="0">
                  <a:pos x="310" y="312"/>
                </a:cxn>
                <a:cxn ang="0">
                  <a:pos x="265" y="437"/>
                </a:cxn>
                <a:cxn ang="0">
                  <a:pos x="292" y="522"/>
                </a:cxn>
                <a:cxn ang="0">
                  <a:pos x="135" y="655"/>
                </a:cxn>
                <a:cxn ang="0">
                  <a:pos x="107" y="132"/>
                </a:cxn>
                <a:cxn ang="0">
                  <a:pos x="337" y="390"/>
                </a:cxn>
                <a:cxn ang="0">
                  <a:pos x="327" y="440"/>
                </a:cxn>
                <a:cxn ang="0">
                  <a:pos x="320" y="497"/>
                </a:cxn>
                <a:cxn ang="0">
                  <a:pos x="317" y="342"/>
                </a:cxn>
              </a:cxnLst>
              <a:rect l="0" t="0" r="0" b="0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rgbClr val="F2463D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51" name="组合 210"/>
            <p:cNvGrpSpPr/>
            <p:nvPr/>
          </p:nvGrpSpPr>
          <p:grpSpPr>
            <a:xfrm>
              <a:off x="6593" y="3477"/>
              <a:ext cx="330" cy="315"/>
              <a:chOff x="3092451" y="2336800"/>
              <a:chExt cx="209550" cy="200025"/>
            </a:xfrm>
          </p:grpSpPr>
          <p:sp>
            <p:nvSpPr>
              <p:cNvPr id="7352" name="Freeform 173"/>
              <p:cNvSpPr/>
              <p:nvPr/>
            </p:nvSpPr>
            <p:spPr>
              <a:xfrm>
                <a:off x="3092451" y="2378075"/>
                <a:ext cx="209550" cy="158750"/>
              </a:xfrm>
              <a:custGeom>
                <a:avLst/>
                <a:gdLst/>
                <a:ahLst/>
                <a:cxnLst>
                  <a:cxn ang="0">
                    <a:pos x="61912" y="0"/>
                  </a:cxn>
                  <a:cxn ang="0">
                    <a:pos x="61912" y="0"/>
                  </a:cxn>
                  <a:cxn ang="0">
                    <a:pos x="74612" y="0"/>
                  </a:cxn>
                  <a:cxn ang="0">
                    <a:pos x="85725" y="3175"/>
                  </a:cxn>
                  <a:cxn ang="0">
                    <a:pos x="96837" y="7937"/>
                  </a:cxn>
                  <a:cxn ang="0">
                    <a:pos x="104775" y="14287"/>
                  </a:cxn>
                  <a:cxn ang="0">
                    <a:pos x="104775" y="14287"/>
                  </a:cxn>
                  <a:cxn ang="0">
                    <a:pos x="112712" y="7937"/>
                  </a:cxn>
                  <a:cxn ang="0">
                    <a:pos x="123825" y="3175"/>
                  </a:cxn>
                  <a:cxn ang="0">
                    <a:pos x="134937" y="0"/>
                  </a:cxn>
                  <a:cxn ang="0">
                    <a:pos x="147637" y="0"/>
                  </a:cxn>
                  <a:cxn ang="0">
                    <a:pos x="147637" y="0"/>
                  </a:cxn>
                  <a:cxn ang="0">
                    <a:pos x="160337" y="0"/>
                  </a:cxn>
                  <a:cxn ang="0">
                    <a:pos x="171450" y="3175"/>
                  </a:cxn>
                  <a:cxn ang="0">
                    <a:pos x="182562" y="9525"/>
                  </a:cxn>
                  <a:cxn ang="0">
                    <a:pos x="190500" y="17462"/>
                  </a:cxn>
                  <a:cxn ang="0">
                    <a:pos x="200025" y="25400"/>
                  </a:cxn>
                  <a:cxn ang="0">
                    <a:pos x="206375" y="36512"/>
                  </a:cxn>
                  <a:cxn ang="0">
                    <a:pos x="207962" y="49212"/>
                  </a:cxn>
                  <a:cxn ang="0">
                    <a:pos x="209550" y="60325"/>
                  </a:cxn>
                  <a:cxn ang="0">
                    <a:pos x="209550" y="60325"/>
                  </a:cxn>
                  <a:cxn ang="0">
                    <a:pos x="207962" y="74612"/>
                  </a:cxn>
                  <a:cxn ang="0">
                    <a:pos x="203200" y="92075"/>
                  </a:cxn>
                  <a:cxn ang="0">
                    <a:pos x="195262" y="109537"/>
                  </a:cxn>
                  <a:cxn ang="0">
                    <a:pos x="184150" y="123825"/>
                  </a:cxn>
                  <a:cxn ang="0">
                    <a:pos x="169862" y="136525"/>
                  </a:cxn>
                  <a:cxn ang="0">
                    <a:pos x="149225" y="147637"/>
                  </a:cxn>
                  <a:cxn ang="0">
                    <a:pos x="139700" y="152400"/>
                  </a:cxn>
                  <a:cxn ang="0">
                    <a:pos x="128587" y="157162"/>
                  </a:cxn>
                  <a:cxn ang="0">
                    <a:pos x="115887" y="157162"/>
                  </a:cxn>
                  <a:cxn ang="0">
                    <a:pos x="100012" y="158750"/>
                  </a:cxn>
                  <a:cxn ang="0">
                    <a:pos x="100012" y="158750"/>
                  </a:cxn>
                  <a:cxn ang="0">
                    <a:pos x="87312" y="157162"/>
                  </a:cxn>
                  <a:cxn ang="0">
                    <a:pos x="74612" y="153987"/>
                  </a:cxn>
                  <a:cxn ang="0">
                    <a:pos x="61912" y="152400"/>
                  </a:cxn>
                  <a:cxn ang="0">
                    <a:pos x="50800" y="147637"/>
                  </a:cxn>
                  <a:cxn ang="0">
                    <a:pos x="42862" y="142875"/>
                  </a:cxn>
                  <a:cxn ang="0">
                    <a:pos x="33337" y="136525"/>
                  </a:cxn>
                  <a:cxn ang="0">
                    <a:pos x="20637" y="122237"/>
                  </a:cxn>
                  <a:cxn ang="0">
                    <a:pos x="9525" y="106362"/>
                  </a:cxn>
                  <a:cxn ang="0">
                    <a:pos x="3175" y="90487"/>
                  </a:cxn>
                  <a:cxn ang="0">
                    <a:pos x="0" y="74612"/>
                  </a:cxn>
                  <a:cxn ang="0">
                    <a:pos x="0" y="60325"/>
                  </a:cxn>
                  <a:cxn ang="0">
                    <a:pos x="0" y="60325"/>
                  </a:cxn>
                  <a:cxn ang="0">
                    <a:pos x="0" y="49212"/>
                  </a:cxn>
                  <a:cxn ang="0">
                    <a:pos x="3175" y="36512"/>
                  </a:cxn>
                  <a:cxn ang="0">
                    <a:pos x="9525" y="25400"/>
                  </a:cxn>
                  <a:cxn ang="0">
                    <a:pos x="19050" y="17462"/>
                  </a:cxn>
                  <a:cxn ang="0">
                    <a:pos x="26987" y="9525"/>
                  </a:cxn>
                  <a:cxn ang="0">
                    <a:pos x="38100" y="3175"/>
                  </a:cxn>
                  <a:cxn ang="0">
                    <a:pos x="49212" y="0"/>
                  </a:cxn>
                  <a:cxn ang="0">
                    <a:pos x="61912" y="0"/>
                  </a:cxn>
                  <a:cxn ang="0">
                    <a:pos x="61912" y="0"/>
                  </a:cxn>
                </a:cxnLst>
                <a:rect l="0" t="0" r="0" b="0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53" name="Freeform 174"/>
              <p:cNvSpPr/>
              <p:nvPr/>
            </p:nvSpPr>
            <p:spPr>
              <a:xfrm>
                <a:off x="3149601" y="2336800"/>
                <a:ext cx="52388" cy="73025"/>
              </a:xfrm>
              <a:custGeom>
                <a:avLst/>
                <a:gdLst/>
                <a:ahLst/>
                <a:cxnLst>
                  <a:cxn ang="0">
                    <a:pos x="46037" y="73025"/>
                  </a:cxn>
                  <a:cxn ang="0">
                    <a:pos x="46037" y="73025"/>
                  </a:cxn>
                  <a:cxn ang="0">
                    <a:pos x="49212" y="61912"/>
                  </a:cxn>
                  <a:cxn ang="0">
                    <a:pos x="52388" y="53975"/>
                  </a:cxn>
                  <a:cxn ang="0">
                    <a:pos x="52388" y="42862"/>
                  </a:cxn>
                  <a:cxn ang="0">
                    <a:pos x="52388" y="34925"/>
                  </a:cxn>
                  <a:cxn ang="0">
                    <a:pos x="47625" y="23812"/>
                  </a:cxn>
                  <a:cxn ang="0">
                    <a:pos x="42862" y="14287"/>
                  </a:cxn>
                  <a:cxn ang="0">
                    <a:pos x="39687" y="6350"/>
                  </a:cxn>
                  <a:cxn ang="0">
                    <a:pos x="30162" y="0"/>
                  </a:cxn>
                  <a:cxn ang="0">
                    <a:pos x="0" y="4762"/>
                  </a:cxn>
                  <a:cxn ang="0">
                    <a:pos x="0" y="4762"/>
                  </a:cxn>
                  <a:cxn ang="0">
                    <a:pos x="19050" y="17462"/>
                  </a:cxn>
                  <a:cxn ang="0">
                    <a:pos x="28575" y="23812"/>
                  </a:cxn>
                  <a:cxn ang="0">
                    <a:pos x="34925" y="30162"/>
                  </a:cxn>
                  <a:cxn ang="0">
                    <a:pos x="39687" y="38100"/>
                  </a:cxn>
                  <a:cxn ang="0">
                    <a:pos x="42862" y="49212"/>
                  </a:cxn>
                  <a:cxn ang="0">
                    <a:pos x="46037" y="60325"/>
                  </a:cxn>
                  <a:cxn ang="0">
                    <a:pos x="46037" y="73025"/>
                  </a:cxn>
                  <a:cxn ang="0">
                    <a:pos x="46037" y="73025"/>
                  </a:cxn>
                </a:cxnLst>
                <a:rect l="0" t="0" r="0" b="0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54" name="Freeform 175"/>
            <p:cNvSpPr>
              <a:spLocks noEditPoints="1"/>
            </p:cNvSpPr>
            <p:nvPr/>
          </p:nvSpPr>
          <p:spPr>
            <a:xfrm>
              <a:off x="6943" y="5559"/>
              <a:ext cx="342" cy="477"/>
            </a:xfrm>
            <a:custGeom>
              <a:avLst/>
              <a:gdLst/>
              <a:ahLst/>
              <a:cxnLst>
                <a:cxn ang="0">
                  <a:pos x="312" y="137"/>
                </a:cxn>
                <a:cxn ang="0">
                  <a:pos x="315" y="127"/>
                </a:cxn>
                <a:cxn ang="0">
                  <a:pos x="332" y="85"/>
                </a:cxn>
                <a:cxn ang="0">
                  <a:pos x="340" y="72"/>
                </a:cxn>
                <a:cxn ang="0">
                  <a:pos x="342" y="52"/>
                </a:cxn>
                <a:cxn ang="0">
                  <a:pos x="340" y="32"/>
                </a:cxn>
                <a:cxn ang="0">
                  <a:pos x="330" y="15"/>
                </a:cxn>
                <a:cxn ang="0">
                  <a:pos x="320" y="10"/>
                </a:cxn>
                <a:cxn ang="0">
                  <a:pos x="290" y="0"/>
                </a:cxn>
                <a:cxn ang="0">
                  <a:pos x="257" y="10"/>
                </a:cxn>
                <a:cxn ang="0">
                  <a:pos x="282" y="97"/>
                </a:cxn>
                <a:cxn ang="0">
                  <a:pos x="257" y="147"/>
                </a:cxn>
                <a:cxn ang="0">
                  <a:pos x="275" y="120"/>
                </a:cxn>
                <a:cxn ang="0">
                  <a:pos x="275" y="105"/>
                </a:cxn>
                <a:cxn ang="0">
                  <a:pos x="300" y="120"/>
                </a:cxn>
                <a:cxn ang="0">
                  <a:pos x="302" y="130"/>
                </a:cxn>
                <a:cxn ang="0">
                  <a:pos x="302" y="142"/>
                </a:cxn>
                <a:cxn ang="0">
                  <a:pos x="257" y="222"/>
                </a:cxn>
                <a:cxn ang="0">
                  <a:pos x="242" y="232"/>
                </a:cxn>
                <a:cxn ang="0">
                  <a:pos x="247" y="230"/>
                </a:cxn>
                <a:cxn ang="0">
                  <a:pos x="257" y="222"/>
                </a:cxn>
                <a:cxn ang="0">
                  <a:pos x="252" y="212"/>
                </a:cxn>
                <a:cxn ang="0">
                  <a:pos x="247" y="215"/>
                </a:cxn>
                <a:cxn ang="0">
                  <a:pos x="237" y="220"/>
                </a:cxn>
                <a:cxn ang="0">
                  <a:pos x="210" y="202"/>
                </a:cxn>
                <a:cxn ang="0">
                  <a:pos x="210" y="202"/>
                </a:cxn>
                <a:cxn ang="0">
                  <a:pos x="225" y="195"/>
                </a:cxn>
                <a:cxn ang="0">
                  <a:pos x="257" y="85"/>
                </a:cxn>
                <a:cxn ang="0">
                  <a:pos x="220" y="57"/>
                </a:cxn>
                <a:cxn ang="0">
                  <a:pos x="200" y="62"/>
                </a:cxn>
                <a:cxn ang="0">
                  <a:pos x="142" y="147"/>
                </a:cxn>
                <a:cxn ang="0">
                  <a:pos x="142" y="165"/>
                </a:cxn>
                <a:cxn ang="0">
                  <a:pos x="55" y="382"/>
                </a:cxn>
                <a:cxn ang="0">
                  <a:pos x="65" y="385"/>
                </a:cxn>
                <a:cxn ang="0">
                  <a:pos x="72" y="387"/>
                </a:cxn>
                <a:cxn ang="0">
                  <a:pos x="72" y="405"/>
                </a:cxn>
                <a:cxn ang="0">
                  <a:pos x="82" y="402"/>
                </a:cxn>
                <a:cxn ang="0">
                  <a:pos x="95" y="405"/>
                </a:cxn>
                <a:cxn ang="0">
                  <a:pos x="100" y="407"/>
                </a:cxn>
                <a:cxn ang="0">
                  <a:pos x="102" y="422"/>
                </a:cxn>
                <a:cxn ang="0">
                  <a:pos x="95" y="432"/>
                </a:cxn>
                <a:cxn ang="0">
                  <a:pos x="55" y="455"/>
                </a:cxn>
                <a:cxn ang="0">
                  <a:pos x="102" y="440"/>
                </a:cxn>
                <a:cxn ang="0">
                  <a:pos x="257" y="72"/>
                </a:cxn>
                <a:cxn ang="0">
                  <a:pos x="242" y="22"/>
                </a:cxn>
                <a:cxn ang="0">
                  <a:pos x="257" y="10"/>
                </a:cxn>
                <a:cxn ang="0">
                  <a:pos x="55" y="292"/>
                </a:cxn>
                <a:cxn ang="0">
                  <a:pos x="5" y="477"/>
                </a:cxn>
                <a:cxn ang="0">
                  <a:pos x="55" y="450"/>
                </a:cxn>
                <a:cxn ang="0">
                  <a:pos x="12" y="435"/>
                </a:cxn>
                <a:cxn ang="0">
                  <a:pos x="12" y="375"/>
                </a:cxn>
                <a:cxn ang="0">
                  <a:pos x="15" y="372"/>
                </a:cxn>
                <a:cxn ang="0">
                  <a:pos x="25" y="365"/>
                </a:cxn>
                <a:cxn ang="0">
                  <a:pos x="37" y="365"/>
                </a:cxn>
                <a:cxn ang="0">
                  <a:pos x="42" y="372"/>
                </a:cxn>
                <a:cxn ang="0">
                  <a:pos x="45" y="387"/>
                </a:cxn>
                <a:cxn ang="0">
                  <a:pos x="47" y="385"/>
                </a:cxn>
                <a:cxn ang="0">
                  <a:pos x="55" y="292"/>
                </a:cxn>
              </a:cxnLst>
              <a:rect l="0" t="0" r="0" b="0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55" name="Freeform 176"/>
            <p:cNvSpPr>
              <a:spLocks noEditPoints="1"/>
            </p:cNvSpPr>
            <p:nvPr/>
          </p:nvSpPr>
          <p:spPr>
            <a:xfrm>
              <a:off x="4166" y="3064"/>
              <a:ext cx="440" cy="477"/>
            </a:xfrm>
            <a:custGeom>
              <a:avLst/>
              <a:gdLst/>
              <a:ahLst/>
              <a:cxnLst>
                <a:cxn ang="0">
                  <a:pos x="345" y="220"/>
                </a:cxn>
                <a:cxn ang="0">
                  <a:pos x="330" y="345"/>
                </a:cxn>
                <a:cxn ang="0">
                  <a:pos x="375" y="357"/>
                </a:cxn>
                <a:cxn ang="0">
                  <a:pos x="367" y="377"/>
                </a:cxn>
                <a:cxn ang="0">
                  <a:pos x="330" y="90"/>
                </a:cxn>
                <a:cxn ang="0">
                  <a:pos x="375" y="65"/>
                </a:cxn>
                <a:cxn ang="0">
                  <a:pos x="337" y="117"/>
                </a:cxn>
                <a:cxn ang="0">
                  <a:pos x="365" y="220"/>
                </a:cxn>
                <a:cxn ang="0">
                  <a:pos x="435" y="212"/>
                </a:cxn>
                <a:cxn ang="0">
                  <a:pos x="375" y="230"/>
                </a:cxn>
                <a:cxn ang="0">
                  <a:pos x="220" y="97"/>
                </a:cxn>
                <a:cxn ang="0">
                  <a:pos x="287" y="115"/>
                </a:cxn>
                <a:cxn ang="0">
                  <a:pos x="330" y="272"/>
                </a:cxn>
                <a:cxn ang="0">
                  <a:pos x="287" y="320"/>
                </a:cxn>
                <a:cxn ang="0">
                  <a:pos x="277" y="450"/>
                </a:cxn>
                <a:cxn ang="0">
                  <a:pos x="225" y="477"/>
                </a:cxn>
                <a:cxn ang="0">
                  <a:pos x="262" y="315"/>
                </a:cxn>
                <a:cxn ang="0">
                  <a:pos x="305" y="267"/>
                </a:cxn>
                <a:cxn ang="0">
                  <a:pos x="310" y="182"/>
                </a:cxn>
                <a:cxn ang="0">
                  <a:pos x="260" y="127"/>
                </a:cxn>
                <a:cxn ang="0">
                  <a:pos x="220" y="97"/>
                </a:cxn>
                <a:cxn ang="0">
                  <a:pos x="317" y="107"/>
                </a:cxn>
                <a:cxn ang="0">
                  <a:pos x="330" y="90"/>
                </a:cxn>
                <a:cxn ang="0">
                  <a:pos x="320" y="320"/>
                </a:cxn>
                <a:cxn ang="0">
                  <a:pos x="330" y="317"/>
                </a:cxn>
                <a:cxn ang="0">
                  <a:pos x="230" y="2"/>
                </a:cxn>
                <a:cxn ang="0">
                  <a:pos x="220" y="75"/>
                </a:cxn>
                <a:cxn ang="0">
                  <a:pos x="200" y="477"/>
                </a:cxn>
                <a:cxn ang="0">
                  <a:pos x="155" y="440"/>
                </a:cxn>
                <a:cxn ang="0">
                  <a:pos x="137" y="310"/>
                </a:cxn>
                <a:cxn ang="0">
                  <a:pos x="110" y="167"/>
                </a:cxn>
                <a:cxn ang="0">
                  <a:pos x="167" y="107"/>
                </a:cxn>
                <a:cxn ang="0">
                  <a:pos x="220" y="122"/>
                </a:cxn>
                <a:cxn ang="0">
                  <a:pos x="152" y="152"/>
                </a:cxn>
                <a:cxn ang="0">
                  <a:pos x="125" y="220"/>
                </a:cxn>
                <a:cxn ang="0">
                  <a:pos x="172" y="300"/>
                </a:cxn>
                <a:cxn ang="0">
                  <a:pos x="220" y="367"/>
                </a:cxn>
                <a:cxn ang="0">
                  <a:pos x="220" y="75"/>
                </a:cxn>
                <a:cxn ang="0">
                  <a:pos x="210" y="65"/>
                </a:cxn>
                <a:cxn ang="0">
                  <a:pos x="220" y="0"/>
                </a:cxn>
                <a:cxn ang="0">
                  <a:pos x="117" y="337"/>
                </a:cxn>
                <a:cxn ang="0">
                  <a:pos x="110" y="345"/>
                </a:cxn>
                <a:cxn ang="0">
                  <a:pos x="117" y="117"/>
                </a:cxn>
                <a:cxn ang="0">
                  <a:pos x="110" y="270"/>
                </a:cxn>
                <a:cxn ang="0">
                  <a:pos x="100" y="192"/>
                </a:cxn>
                <a:cxn ang="0">
                  <a:pos x="110" y="122"/>
                </a:cxn>
                <a:cxn ang="0">
                  <a:pos x="62" y="77"/>
                </a:cxn>
                <a:cxn ang="0">
                  <a:pos x="80" y="65"/>
                </a:cxn>
                <a:cxn ang="0">
                  <a:pos x="80" y="375"/>
                </a:cxn>
                <a:cxn ang="0">
                  <a:pos x="60" y="367"/>
                </a:cxn>
                <a:cxn ang="0">
                  <a:pos x="110" y="317"/>
                </a:cxn>
                <a:cxn ang="0">
                  <a:pos x="62" y="210"/>
                </a:cxn>
                <a:cxn ang="0">
                  <a:pos x="62" y="230"/>
                </a:cxn>
                <a:cxn ang="0">
                  <a:pos x="0" y="220"/>
                </a:cxn>
              </a:cxnLst>
              <a:rect l="0" t="0" r="0" b="0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56" name="Freeform 177"/>
            <p:cNvSpPr>
              <a:spLocks noEditPoints="1"/>
            </p:cNvSpPr>
            <p:nvPr/>
          </p:nvSpPr>
          <p:spPr>
            <a:xfrm>
              <a:off x="6138" y="2414"/>
              <a:ext cx="660" cy="955"/>
            </a:xfrm>
            <a:custGeom>
              <a:avLst/>
              <a:gdLst/>
              <a:ahLst/>
              <a:cxnLst>
                <a:cxn ang="0">
                  <a:pos x="330" y="17"/>
                </a:cxn>
                <a:cxn ang="0">
                  <a:pos x="350" y="315"/>
                </a:cxn>
                <a:cxn ang="0">
                  <a:pos x="390" y="320"/>
                </a:cxn>
                <a:cxn ang="0">
                  <a:pos x="465" y="355"/>
                </a:cxn>
                <a:cxn ang="0">
                  <a:pos x="515" y="415"/>
                </a:cxn>
                <a:cxn ang="0">
                  <a:pos x="545" y="490"/>
                </a:cxn>
                <a:cxn ang="0">
                  <a:pos x="550" y="530"/>
                </a:cxn>
                <a:cxn ang="0">
                  <a:pos x="550" y="555"/>
                </a:cxn>
                <a:cxn ang="0">
                  <a:pos x="537" y="597"/>
                </a:cxn>
                <a:cxn ang="0">
                  <a:pos x="525" y="635"/>
                </a:cxn>
                <a:cxn ang="0">
                  <a:pos x="485" y="687"/>
                </a:cxn>
                <a:cxn ang="0">
                  <a:pos x="435" y="725"/>
                </a:cxn>
                <a:cxn ang="0">
                  <a:pos x="397" y="740"/>
                </a:cxn>
                <a:cxn ang="0">
                  <a:pos x="352" y="750"/>
                </a:cxn>
                <a:cxn ang="0">
                  <a:pos x="330" y="750"/>
                </a:cxn>
                <a:cxn ang="0">
                  <a:pos x="330" y="817"/>
                </a:cxn>
                <a:cxn ang="0">
                  <a:pos x="360" y="832"/>
                </a:cxn>
                <a:cxn ang="0">
                  <a:pos x="372" y="862"/>
                </a:cxn>
                <a:cxn ang="0">
                  <a:pos x="370" y="882"/>
                </a:cxn>
                <a:cxn ang="0">
                  <a:pos x="345" y="907"/>
                </a:cxn>
                <a:cxn ang="0">
                  <a:pos x="330" y="955"/>
                </a:cxn>
                <a:cxn ang="0">
                  <a:pos x="570" y="902"/>
                </a:cxn>
                <a:cxn ang="0">
                  <a:pos x="570" y="892"/>
                </a:cxn>
                <a:cxn ang="0">
                  <a:pos x="552" y="872"/>
                </a:cxn>
                <a:cxn ang="0">
                  <a:pos x="502" y="850"/>
                </a:cxn>
                <a:cxn ang="0">
                  <a:pos x="455" y="840"/>
                </a:cxn>
                <a:cxn ang="0">
                  <a:pos x="535" y="787"/>
                </a:cxn>
                <a:cxn ang="0">
                  <a:pos x="602" y="717"/>
                </a:cxn>
                <a:cxn ang="0">
                  <a:pos x="642" y="632"/>
                </a:cxn>
                <a:cxn ang="0">
                  <a:pos x="660" y="530"/>
                </a:cxn>
                <a:cxn ang="0">
                  <a:pos x="657" y="500"/>
                </a:cxn>
                <a:cxn ang="0">
                  <a:pos x="647" y="442"/>
                </a:cxn>
                <a:cxn ang="0">
                  <a:pos x="627" y="390"/>
                </a:cxn>
                <a:cxn ang="0">
                  <a:pos x="600" y="342"/>
                </a:cxn>
                <a:cxn ang="0">
                  <a:pos x="562" y="297"/>
                </a:cxn>
                <a:cxn ang="0">
                  <a:pos x="517" y="260"/>
                </a:cxn>
                <a:cxn ang="0">
                  <a:pos x="467" y="232"/>
                </a:cxn>
                <a:cxn ang="0">
                  <a:pos x="412" y="212"/>
                </a:cxn>
                <a:cxn ang="0">
                  <a:pos x="435" y="50"/>
                </a:cxn>
                <a:cxn ang="0">
                  <a:pos x="277" y="0"/>
                </a:cxn>
                <a:cxn ang="0">
                  <a:pos x="295" y="487"/>
                </a:cxn>
                <a:cxn ang="0">
                  <a:pos x="330" y="17"/>
                </a:cxn>
                <a:cxn ang="0">
                  <a:pos x="330" y="750"/>
                </a:cxn>
                <a:cxn ang="0">
                  <a:pos x="295" y="747"/>
                </a:cxn>
                <a:cxn ang="0">
                  <a:pos x="230" y="727"/>
                </a:cxn>
                <a:cxn ang="0">
                  <a:pos x="297" y="710"/>
                </a:cxn>
                <a:cxn ang="0">
                  <a:pos x="145" y="650"/>
                </a:cxn>
                <a:cxn ang="0">
                  <a:pos x="0" y="650"/>
                </a:cxn>
                <a:cxn ang="0">
                  <a:pos x="55" y="710"/>
                </a:cxn>
                <a:cxn ang="0">
                  <a:pos x="85" y="750"/>
                </a:cxn>
                <a:cxn ang="0">
                  <a:pos x="162" y="815"/>
                </a:cxn>
                <a:cxn ang="0">
                  <a:pos x="207" y="840"/>
                </a:cxn>
                <a:cxn ang="0">
                  <a:pos x="122" y="862"/>
                </a:cxn>
                <a:cxn ang="0">
                  <a:pos x="97" y="882"/>
                </a:cxn>
                <a:cxn ang="0">
                  <a:pos x="87" y="902"/>
                </a:cxn>
                <a:cxn ang="0">
                  <a:pos x="330" y="955"/>
                </a:cxn>
                <a:cxn ang="0">
                  <a:pos x="330" y="910"/>
                </a:cxn>
                <a:cxn ang="0">
                  <a:pos x="297" y="897"/>
                </a:cxn>
                <a:cxn ang="0">
                  <a:pos x="285" y="862"/>
                </a:cxn>
                <a:cxn ang="0">
                  <a:pos x="287" y="845"/>
                </a:cxn>
                <a:cxn ang="0">
                  <a:pos x="312" y="822"/>
                </a:cxn>
                <a:cxn ang="0">
                  <a:pos x="330" y="750"/>
                </a:cxn>
              </a:cxnLst>
              <a:rect l="0" t="0" r="0" b="0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57" name="组合 197"/>
            <p:cNvGrpSpPr/>
            <p:nvPr/>
          </p:nvGrpSpPr>
          <p:grpSpPr>
            <a:xfrm>
              <a:off x="6673" y="2282"/>
              <a:ext cx="572" cy="347"/>
              <a:chOff x="3143251" y="1577975"/>
              <a:chExt cx="363538" cy="220663"/>
            </a:xfrm>
          </p:grpSpPr>
          <p:sp>
            <p:nvSpPr>
              <p:cNvPr id="7358" name="Freeform 178"/>
              <p:cNvSpPr>
                <a:spLocks noEditPoints="1"/>
              </p:cNvSpPr>
              <p:nvPr/>
            </p:nvSpPr>
            <p:spPr>
              <a:xfrm>
                <a:off x="3143251" y="1577975"/>
                <a:ext cx="215900" cy="212725"/>
              </a:xfrm>
              <a:custGeom>
                <a:avLst/>
                <a:gdLst/>
                <a:ahLst/>
                <a:cxnLst>
                  <a:cxn ang="0">
                    <a:pos x="107950" y="0"/>
                  </a:cxn>
                  <a:cxn ang="0">
                    <a:pos x="149225" y="6350"/>
                  </a:cxn>
                  <a:cxn ang="0">
                    <a:pos x="168275" y="17462"/>
                  </a:cxn>
                  <a:cxn ang="0">
                    <a:pos x="198437" y="44450"/>
                  </a:cxn>
                  <a:cxn ang="0">
                    <a:pos x="212725" y="84137"/>
                  </a:cxn>
                  <a:cxn ang="0">
                    <a:pos x="212725" y="125412"/>
                  </a:cxn>
                  <a:cxn ang="0">
                    <a:pos x="207962" y="146050"/>
                  </a:cxn>
                  <a:cxn ang="0">
                    <a:pos x="192087" y="174625"/>
                  </a:cxn>
                  <a:cxn ang="0">
                    <a:pos x="168275" y="195262"/>
                  </a:cxn>
                  <a:cxn ang="0">
                    <a:pos x="139700" y="207962"/>
                  </a:cxn>
                  <a:cxn ang="0">
                    <a:pos x="107950" y="212725"/>
                  </a:cxn>
                  <a:cxn ang="0">
                    <a:pos x="107950" y="193675"/>
                  </a:cxn>
                  <a:cxn ang="0">
                    <a:pos x="133350" y="188912"/>
                  </a:cxn>
                  <a:cxn ang="0">
                    <a:pos x="157162" y="177800"/>
                  </a:cxn>
                  <a:cxn ang="0">
                    <a:pos x="176212" y="161925"/>
                  </a:cxn>
                  <a:cxn ang="0">
                    <a:pos x="188912" y="138112"/>
                  </a:cxn>
                  <a:cxn ang="0">
                    <a:pos x="188912" y="138112"/>
                  </a:cxn>
                  <a:cxn ang="0">
                    <a:pos x="195262" y="104775"/>
                  </a:cxn>
                  <a:cxn ang="0">
                    <a:pos x="188912" y="71437"/>
                  </a:cxn>
                  <a:cxn ang="0">
                    <a:pos x="169862" y="44450"/>
                  </a:cxn>
                  <a:cxn ang="0">
                    <a:pos x="139700" y="25400"/>
                  </a:cxn>
                  <a:cxn ang="0">
                    <a:pos x="125412" y="22225"/>
                  </a:cxn>
                  <a:cxn ang="0">
                    <a:pos x="107950" y="0"/>
                  </a:cxn>
                  <a:cxn ang="0">
                    <a:pos x="9525" y="66675"/>
                  </a:cxn>
                  <a:cxn ang="0">
                    <a:pos x="25400" y="38100"/>
                  </a:cxn>
                  <a:cxn ang="0">
                    <a:pos x="49212" y="17462"/>
                  </a:cxn>
                  <a:cxn ang="0">
                    <a:pos x="77787" y="4762"/>
                  </a:cxn>
                  <a:cxn ang="0">
                    <a:pos x="107950" y="0"/>
                  </a:cxn>
                  <a:cxn ang="0">
                    <a:pos x="107950" y="19050"/>
                  </a:cxn>
                  <a:cxn ang="0">
                    <a:pos x="82550" y="23812"/>
                  </a:cxn>
                  <a:cxn ang="0">
                    <a:pos x="60325" y="34925"/>
                  </a:cxn>
                  <a:cxn ang="0">
                    <a:pos x="41275" y="52387"/>
                  </a:cxn>
                  <a:cxn ang="0">
                    <a:pos x="28575" y="73025"/>
                  </a:cxn>
                  <a:cxn ang="0">
                    <a:pos x="22225" y="90487"/>
                  </a:cxn>
                  <a:cxn ang="0">
                    <a:pos x="23812" y="125412"/>
                  </a:cxn>
                  <a:cxn ang="0">
                    <a:pos x="36512" y="155575"/>
                  </a:cxn>
                  <a:cxn ang="0">
                    <a:pos x="60325" y="177800"/>
                  </a:cxn>
                  <a:cxn ang="0">
                    <a:pos x="76200" y="187325"/>
                  </a:cxn>
                  <a:cxn ang="0">
                    <a:pos x="107950" y="193675"/>
                  </a:cxn>
                  <a:cxn ang="0">
                    <a:pos x="107950" y="212725"/>
                  </a:cxn>
                  <a:cxn ang="0">
                    <a:pos x="68262" y="206375"/>
                  </a:cxn>
                  <a:cxn ang="0">
                    <a:pos x="49212" y="195262"/>
                  </a:cxn>
                  <a:cxn ang="0">
                    <a:pos x="19050" y="165100"/>
                  </a:cxn>
                  <a:cxn ang="0">
                    <a:pos x="4762" y="128587"/>
                  </a:cxn>
                  <a:cxn ang="0">
                    <a:pos x="1587" y="88900"/>
                  </a:cxn>
                  <a:cxn ang="0">
                    <a:pos x="9525" y="66675"/>
                  </a:cxn>
                </a:cxnLst>
                <a:rect l="0" t="0" r="0" b="0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59" name="Freeform 179"/>
              <p:cNvSpPr/>
              <p:nvPr/>
            </p:nvSpPr>
            <p:spPr>
              <a:xfrm>
                <a:off x="3335338" y="1706563"/>
                <a:ext cx="106363" cy="65088"/>
              </a:xfrm>
              <a:custGeom>
                <a:avLst/>
                <a:gdLst/>
                <a:ahLst/>
                <a:cxnLst>
                  <a:cxn ang="0">
                    <a:pos x="96837" y="65088"/>
                  </a:cxn>
                  <a:cxn ang="0">
                    <a:pos x="106363" y="39687"/>
                  </a:cxn>
                  <a:cxn ang="0">
                    <a:pos x="9525" y="0"/>
                  </a:cxn>
                  <a:cxn ang="0">
                    <a:pos x="0" y="26987"/>
                  </a:cxn>
                  <a:cxn ang="0">
                    <a:pos x="96837" y="65088"/>
                  </a:cxn>
                </a:cxnLst>
                <a:rect l="0" t="0" r="0" b="0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60" name="Freeform 180"/>
              <p:cNvSpPr/>
              <p:nvPr/>
            </p:nvSpPr>
            <p:spPr>
              <a:xfrm>
                <a:off x="3368676" y="1717675"/>
                <a:ext cx="138113" cy="80963"/>
              </a:xfrm>
              <a:custGeom>
                <a:avLst/>
                <a:gdLst/>
                <a:ahLst/>
                <a:cxnLst>
                  <a:cxn ang="0">
                    <a:pos x="106362" y="80963"/>
                  </a:cxn>
                  <a:cxn ang="0">
                    <a:pos x="106362" y="80963"/>
                  </a:cxn>
                  <a:cxn ang="0">
                    <a:pos x="115887" y="80963"/>
                  </a:cxn>
                  <a:cxn ang="0">
                    <a:pos x="125412" y="80963"/>
                  </a:cxn>
                  <a:cxn ang="0">
                    <a:pos x="131762" y="74612"/>
                  </a:cxn>
                  <a:cxn ang="0">
                    <a:pos x="136525" y="68262"/>
                  </a:cxn>
                  <a:cxn ang="0">
                    <a:pos x="136525" y="68262"/>
                  </a:cxn>
                  <a:cxn ang="0">
                    <a:pos x="138113" y="58737"/>
                  </a:cxn>
                  <a:cxn ang="0">
                    <a:pos x="136525" y="49212"/>
                  </a:cxn>
                  <a:cxn ang="0">
                    <a:pos x="131762" y="42862"/>
                  </a:cxn>
                  <a:cxn ang="0">
                    <a:pos x="123825" y="38100"/>
                  </a:cxn>
                  <a:cxn ang="0">
                    <a:pos x="33337" y="1587"/>
                  </a:cxn>
                  <a:cxn ang="0">
                    <a:pos x="33337" y="1587"/>
                  </a:cxn>
                  <a:cxn ang="0">
                    <a:pos x="23812" y="0"/>
                  </a:cxn>
                  <a:cxn ang="0">
                    <a:pos x="15875" y="1587"/>
                  </a:cxn>
                  <a:cxn ang="0">
                    <a:pos x="6350" y="6350"/>
                  </a:cxn>
                  <a:cxn ang="0">
                    <a:pos x="3175" y="15875"/>
                  </a:cxn>
                  <a:cxn ang="0">
                    <a:pos x="3175" y="15875"/>
                  </a:cxn>
                  <a:cxn ang="0">
                    <a:pos x="0" y="23812"/>
                  </a:cxn>
                  <a:cxn ang="0">
                    <a:pos x="3175" y="31750"/>
                  </a:cxn>
                  <a:cxn ang="0">
                    <a:pos x="6350" y="38100"/>
                  </a:cxn>
                  <a:cxn ang="0">
                    <a:pos x="15875" y="44450"/>
                  </a:cxn>
                  <a:cxn ang="0">
                    <a:pos x="106362" y="80963"/>
                  </a:cxn>
                </a:cxnLst>
                <a:rect l="0" t="0" r="0" b="0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61" name="Freeform 181"/>
            <p:cNvSpPr>
              <a:spLocks noEditPoints="1"/>
            </p:cNvSpPr>
            <p:nvPr/>
          </p:nvSpPr>
          <p:spPr>
            <a:xfrm>
              <a:off x="6693" y="4302"/>
              <a:ext cx="687" cy="245"/>
            </a:xfrm>
            <a:custGeom>
              <a:avLst/>
              <a:gdLst/>
              <a:ahLst/>
              <a:cxnLst>
                <a:cxn ang="0">
                  <a:pos x="597" y="100"/>
                </a:cxn>
                <a:cxn ang="0">
                  <a:pos x="645" y="162"/>
                </a:cxn>
                <a:cxn ang="0">
                  <a:pos x="597" y="220"/>
                </a:cxn>
                <a:cxn ang="0">
                  <a:pos x="687" y="195"/>
                </a:cxn>
                <a:cxn ang="0">
                  <a:pos x="597" y="100"/>
                </a:cxn>
                <a:cxn ang="0">
                  <a:pos x="295" y="37"/>
                </a:cxn>
                <a:cxn ang="0">
                  <a:pos x="277" y="27"/>
                </a:cxn>
                <a:cxn ang="0">
                  <a:pos x="210" y="20"/>
                </a:cxn>
                <a:cxn ang="0">
                  <a:pos x="267" y="35"/>
                </a:cxn>
                <a:cxn ang="0">
                  <a:pos x="282" y="42"/>
                </a:cxn>
                <a:cxn ang="0">
                  <a:pos x="282" y="55"/>
                </a:cxn>
                <a:cxn ang="0">
                  <a:pos x="275" y="90"/>
                </a:cxn>
                <a:cxn ang="0">
                  <a:pos x="272" y="82"/>
                </a:cxn>
                <a:cxn ang="0">
                  <a:pos x="210" y="65"/>
                </a:cxn>
                <a:cxn ang="0">
                  <a:pos x="247" y="190"/>
                </a:cxn>
                <a:cxn ang="0">
                  <a:pos x="257" y="190"/>
                </a:cxn>
                <a:cxn ang="0">
                  <a:pos x="570" y="245"/>
                </a:cxn>
                <a:cxn ang="0">
                  <a:pos x="597" y="220"/>
                </a:cxn>
                <a:cxn ang="0">
                  <a:pos x="570" y="235"/>
                </a:cxn>
                <a:cxn ang="0">
                  <a:pos x="562" y="230"/>
                </a:cxn>
                <a:cxn ang="0">
                  <a:pos x="550" y="225"/>
                </a:cxn>
                <a:cxn ang="0">
                  <a:pos x="545" y="207"/>
                </a:cxn>
                <a:cxn ang="0">
                  <a:pos x="550" y="200"/>
                </a:cxn>
                <a:cxn ang="0">
                  <a:pos x="560" y="190"/>
                </a:cxn>
                <a:cxn ang="0">
                  <a:pos x="565" y="190"/>
                </a:cxn>
                <a:cxn ang="0">
                  <a:pos x="555" y="180"/>
                </a:cxn>
                <a:cxn ang="0">
                  <a:pos x="552" y="167"/>
                </a:cxn>
                <a:cxn ang="0">
                  <a:pos x="555" y="160"/>
                </a:cxn>
                <a:cxn ang="0">
                  <a:pos x="565" y="150"/>
                </a:cxn>
                <a:cxn ang="0">
                  <a:pos x="575" y="150"/>
                </a:cxn>
                <a:cxn ang="0">
                  <a:pos x="562" y="140"/>
                </a:cxn>
                <a:cxn ang="0">
                  <a:pos x="562" y="122"/>
                </a:cxn>
                <a:cxn ang="0">
                  <a:pos x="565" y="115"/>
                </a:cxn>
                <a:cxn ang="0">
                  <a:pos x="580" y="105"/>
                </a:cxn>
                <a:cxn ang="0">
                  <a:pos x="592" y="110"/>
                </a:cxn>
                <a:cxn ang="0">
                  <a:pos x="597" y="100"/>
                </a:cxn>
                <a:cxn ang="0">
                  <a:pos x="157" y="0"/>
                </a:cxn>
                <a:cxn ang="0">
                  <a:pos x="150" y="0"/>
                </a:cxn>
                <a:cxn ang="0">
                  <a:pos x="135" y="7"/>
                </a:cxn>
                <a:cxn ang="0">
                  <a:pos x="82" y="5"/>
                </a:cxn>
                <a:cxn ang="0">
                  <a:pos x="67" y="0"/>
                </a:cxn>
                <a:cxn ang="0">
                  <a:pos x="45" y="7"/>
                </a:cxn>
                <a:cxn ang="0">
                  <a:pos x="20" y="20"/>
                </a:cxn>
                <a:cxn ang="0">
                  <a:pos x="7" y="45"/>
                </a:cxn>
                <a:cxn ang="0">
                  <a:pos x="5" y="55"/>
                </a:cxn>
                <a:cxn ang="0">
                  <a:pos x="5" y="82"/>
                </a:cxn>
                <a:cxn ang="0">
                  <a:pos x="15" y="110"/>
                </a:cxn>
                <a:cxn ang="0">
                  <a:pos x="30" y="125"/>
                </a:cxn>
                <a:cxn ang="0">
                  <a:pos x="57" y="135"/>
                </a:cxn>
                <a:cxn ang="0">
                  <a:pos x="125" y="57"/>
                </a:cxn>
                <a:cxn ang="0">
                  <a:pos x="105" y="147"/>
                </a:cxn>
                <a:cxn ang="0">
                  <a:pos x="112" y="160"/>
                </a:cxn>
                <a:cxn ang="0">
                  <a:pos x="122" y="167"/>
                </a:cxn>
                <a:cxn ang="0">
                  <a:pos x="210" y="65"/>
                </a:cxn>
                <a:cxn ang="0">
                  <a:pos x="152" y="55"/>
                </a:cxn>
                <a:cxn ang="0">
                  <a:pos x="135" y="62"/>
                </a:cxn>
                <a:cxn ang="0">
                  <a:pos x="142" y="27"/>
                </a:cxn>
                <a:cxn ang="0">
                  <a:pos x="150" y="17"/>
                </a:cxn>
                <a:cxn ang="0">
                  <a:pos x="162" y="15"/>
                </a:cxn>
                <a:cxn ang="0">
                  <a:pos x="210" y="10"/>
                </a:cxn>
              </a:cxnLst>
              <a:rect l="0" t="0" r="0" b="0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5ABBC4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62" name="组合 205"/>
            <p:cNvGrpSpPr/>
            <p:nvPr/>
          </p:nvGrpSpPr>
          <p:grpSpPr>
            <a:xfrm>
              <a:off x="4111" y="4919"/>
              <a:ext cx="390" cy="492"/>
              <a:chOff x="1516063" y="3252788"/>
              <a:chExt cx="247651" cy="312737"/>
            </a:xfrm>
          </p:grpSpPr>
          <p:sp>
            <p:nvSpPr>
              <p:cNvPr id="7363" name="Freeform 182"/>
              <p:cNvSpPr/>
              <p:nvPr/>
            </p:nvSpPr>
            <p:spPr>
              <a:xfrm>
                <a:off x="1527176" y="3263900"/>
                <a:ext cx="236538" cy="301625"/>
              </a:xfrm>
              <a:custGeom>
                <a:avLst/>
                <a:gdLst/>
                <a:ahLst/>
                <a:cxnLst>
                  <a:cxn ang="0">
                    <a:pos x="0" y="52387"/>
                  </a:cxn>
                  <a:cxn ang="0">
                    <a:pos x="11112" y="44450"/>
                  </a:cxn>
                  <a:cxn ang="0">
                    <a:pos x="152400" y="271462"/>
                  </a:cxn>
                  <a:cxn ang="0">
                    <a:pos x="152400" y="271462"/>
                  </a:cxn>
                  <a:cxn ang="0">
                    <a:pos x="157162" y="279400"/>
                  </a:cxn>
                  <a:cxn ang="0">
                    <a:pos x="160337" y="282575"/>
                  </a:cxn>
                  <a:cxn ang="0">
                    <a:pos x="166687" y="285750"/>
                  </a:cxn>
                  <a:cxn ang="0">
                    <a:pos x="173037" y="287337"/>
                  </a:cxn>
                  <a:cxn ang="0">
                    <a:pos x="180975" y="287337"/>
                  </a:cxn>
                  <a:cxn ang="0">
                    <a:pos x="188912" y="287337"/>
                  </a:cxn>
                  <a:cxn ang="0">
                    <a:pos x="195262" y="285750"/>
                  </a:cxn>
                  <a:cxn ang="0">
                    <a:pos x="201612" y="280987"/>
                  </a:cxn>
                  <a:cxn ang="0">
                    <a:pos x="201612" y="280987"/>
                  </a:cxn>
                  <a:cxn ang="0">
                    <a:pos x="207962" y="276225"/>
                  </a:cxn>
                  <a:cxn ang="0">
                    <a:pos x="214312" y="271462"/>
                  </a:cxn>
                  <a:cxn ang="0">
                    <a:pos x="217487" y="265112"/>
                  </a:cxn>
                  <a:cxn ang="0">
                    <a:pos x="219075" y="258762"/>
                  </a:cxn>
                  <a:cxn ang="0">
                    <a:pos x="220662" y="252412"/>
                  </a:cxn>
                  <a:cxn ang="0">
                    <a:pos x="220662" y="246062"/>
                  </a:cxn>
                  <a:cxn ang="0">
                    <a:pos x="219075" y="238125"/>
                  </a:cxn>
                  <a:cxn ang="0">
                    <a:pos x="217487" y="231775"/>
                  </a:cxn>
                  <a:cxn ang="0">
                    <a:pos x="77787" y="6350"/>
                  </a:cxn>
                  <a:cxn ang="0">
                    <a:pos x="85725" y="0"/>
                  </a:cxn>
                  <a:cxn ang="0">
                    <a:pos x="230187" y="228600"/>
                  </a:cxn>
                  <a:cxn ang="0">
                    <a:pos x="230187" y="228600"/>
                  </a:cxn>
                  <a:cxn ang="0">
                    <a:pos x="233362" y="238125"/>
                  </a:cxn>
                  <a:cxn ang="0">
                    <a:pos x="236538" y="246062"/>
                  </a:cxn>
                  <a:cxn ang="0">
                    <a:pos x="236538" y="255587"/>
                  </a:cxn>
                  <a:cxn ang="0">
                    <a:pos x="233362" y="263525"/>
                  </a:cxn>
                  <a:cxn ang="0">
                    <a:pos x="230187" y="271462"/>
                  </a:cxn>
                  <a:cxn ang="0">
                    <a:pos x="225425" y="280987"/>
                  </a:cxn>
                  <a:cxn ang="0">
                    <a:pos x="219075" y="287337"/>
                  </a:cxn>
                  <a:cxn ang="0">
                    <a:pos x="211137" y="293687"/>
                  </a:cxn>
                  <a:cxn ang="0">
                    <a:pos x="211137" y="293687"/>
                  </a:cxn>
                  <a:cxn ang="0">
                    <a:pos x="201612" y="298450"/>
                  </a:cxn>
                  <a:cxn ang="0">
                    <a:pos x="190500" y="301625"/>
                  </a:cxn>
                  <a:cxn ang="0">
                    <a:pos x="182562" y="301625"/>
                  </a:cxn>
                  <a:cxn ang="0">
                    <a:pos x="171450" y="301625"/>
                  </a:cxn>
                  <a:cxn ang="0">
                    <a:pos x="163512" y="300037"/>
                  </a:cxn>
                  <a:cxn ang="0">
                    <a:pos x="153987" y="295275"/>
                  </a:cxn>
                  <a:cxn ang="0">
                    <a:pos x="147637" y="288925"/>
                  </a:cxn>
                  <a:cxn ang="0">
                    <a:pos x="144462" y="282575"/>
                  </a:cxn>
                  <a:cxn ang="0">
                    <a:pos x="0" y="52387"/>
                  </a:cxn>
                </a:cxnLst>
                <a:rect l="0" t="0" r="0" b="0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64" name="Freeform 183"/>
              <p:cNvSpPr/>
              <p:nvPr/>
            </p:nvSpPr>
            <p:spPr>
              <a:xfrm>
                <a:off x="1516063" y="3252788"/>
                <a:ext cx="114300" cy="79375"/>
              </a:xfrm>
              <a:custGeom>
                <a:avLst/>
                <a:gdLst/>
                <a:ahLst/>
                <a:cxnLst>
                  <a:cxn ang="0">
                    <a:pos x="0" y="74612"/>
                  </a:cxn>
                  <a:cxn ang="0">
                    <a:pos x="0" y="74612"/>
                  </a:cxn>
                  <a:cxn ang="0">
                    <a:pos x="1587" y="77787"/>
                  </a:cxn>
                  <a:cxn ang="0">
                    <a:pos x="6350" y="79375"/>
                  </a:cxn>
                  <a:cxn ang="0">
                    <a:pos x="7937" y="79375"/>
                  </a:cxn>
                  <a:cxn ang="0">
                    <a:pos x="12700" y="77787"/>
                  </a:cxn>
                  <a:cxn ang="0">
                    <a:pos x="109537" y="17462"/>
                  </a:cxn>
                  <a:cxn ang="0">
                    <a:pos x="109537" y="17462"/>
                  </a:cxn>
                  <a:cxn ang="0">
                    <a:pos x="111125" y="14287"/>
                  </a:cxn>
                  <a:cxn ang="0">
                    <a:pos x="114300" y="12700"/>
                  </a:cxn>
                  <a:cxn ang="0">
                    <a:pos x="114300" y="7937"/>
                  </a:cxn>
                  <a:cxn ang="0">
                    <a:pos x="111125" y="3175"/>
                  </a:cxn>
                  <a:cxn ang="0">
                    <a:pos x="111125" y="3175"/>
                  </a:cxn>
                  <a:cxn ang="0">
                    <a:pos x="109537" y="1587"/>
                  </a:cxn>
                  <a:cxn ang="0">
                    <a:pos x="107950" y="0"/>
                  </a:cxn>
                  <a:cxn ang="0">
                    <a:pos x="103187" y="0"/>
                  </a:cxn>
                  <a:cxn ang="0">
                    <a:pos x="101600" y="1587"/>
                  </a:cxn>
                  <a:cxn ang="0">
                    <a:pos x="1587" y="61912"/>
                  </a:cxn>
                  <a:cxn ang="0">
                    <a:pos x="1587" y="61912"/>
                  </a:cxn>
                  <a:cxn ang="0">
                    <a:pos x="0" y="63500"/>
                  </a:cxn>
                  <a:cxn ang="0">
                    <a:pos x="0" y="68262"/>
                  </a:cxn>
                  <a:cxn ang="0">
                    <a:pos x="0" y="69850"/>
                  </a:cxn>
                  <a:cxn ang="0">
                    <a:pos x="0" y="74612"/>
                  </a:cxn>
                  <a:cxn ang="0">
                    <a:pos x="0" y="74612"/>
                  </a:cxn>
                </a:cxnLst>
                <a:rect l="0" t="0" r="0" b="0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65" name="Freeform 184"/>
              <p:cNvSpPr/>
              <p:nvPr/>
            </p:nvSpPr>
            <p:spPr>
              <a:xfrm>
                <a:off x="1560513" y="3316288"/>
                <a:ext cx="161925" cy="219075"/>
              </a:xfrm>
              <a:custGeom>
                <a:avLst/>
                <a:gdLst/>
                <a:ahLst/>
                <a:cxnLst>
                  <a:cxn ang="0">
                    <a:pos x="0" y="9525"/>
                  </a:cxn>
                  <a:cxn ang="0">
                    <a:pos x="14287" y="0"/>
                  </a:cxn>
                  <a:cxn ang="0">
                    <a:pos x="139700" y="203200"/>
                  </a:cxn>
                  <a:cxn ang="0">
                    <a:pos x="139700" y="203200"/>
                  </a:cxn>
                  <a:cxn ang="0">
                    <a:pos x="144462" y="209550"/>
                  </a:cxn>
                  <a:cxn ang="0">
                    <a:pos x="149225" y="211137"/>
                  </a:cxn>
                  <a:cxn ang="0">
                    <a:pos x="155575" y="212725"/>
                  </a:cxn>
                  <a:cxn ang="0">
                    <a:pos x="161925" y="215900"/>
                  </a:cxn>
                  <a:cxn ang="0">
                    <a:pos x="161925" y="215900"/>
                  </a:cxn>
                  <a:cxn ang="0">
                    <a:pos x="160337" y="215900"/>
                  </a:cxn>
                  <a:cxn ang="0">
                    <a:pos x="160337" y="215900"/>
                  </a:cxn>
                  <a:cxn ang="0">
                    <a:pos x="150812" y="219075"/>
                  </a:cxn>
                  <a:cxn ang="0">
                    <a:pos x="139700" y="219075"/>
                  </a:cxn>
                  <a:cxn ang="0">
                    <a:pos x="131762" y="215900"/>
                  </a:cxn>
                  <a:cxn ang="0">
                    <a:pos x="125412" y="209550"/>
                  </a:cxn>
                  <a:cxn ang="0">
                    <a:pos x="0" y="9525"/>
                  </a:cxn>
                </a:cxnLst>
                <a:rect l="0" t="0" r="0" b="0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66" name="Freeform 185"/>
            <p:cNvSpPr>
              <a:spLocks noEditPoints="1"/>
            </p:cNvSpPr>
            <p:nvPr/>
          </p:nvSpPr>
          <p:spPr>
            <a:xfrm>
              <a:off x="4706" y="3017"/>
              <a:ext cx="315" cy="242"/>
            </a:xfrm>
            <a:custGeom>
              <a:avLst/>
              <a:gdLst/>
              <a:ahLst/>
              <a:cxnLst>
                <a:cxn ang="0">
                  <a:pos x="310" y="95"/>
                </a:cxn>
                <a:cxn ang="0">
                  <a:pos x="262" y="37"/>
                </a:cxn>
                <a:cxn ang="0">
                  <a:pos x="247" y="85"/>
                </a:cxn>
                <a:cxn ang="0">
                  <a:pos x="277" y="97"/>
                </a:cxn>
                <a:cxn ang="0">
                  <a:pos x="282" y="137"/>
                </a:cxn>
                <a:cxn ang="0">
                  <a:pos x="247" y="157"/>
                </a:cxn>
                <a:cxn ang="0">
                  <a:pos x="282" y="180"/>
                </a:cxn>
                <a:cxn ang="0">
                  <a:pos x="312" y="145"/>
                </a:cxn>
                <a:cxn ang="0">
                  <a:pos x="247" y="30"/>
                </a:cxn>
                <a:cxn ang="0">
                  <a:pos x="100" y="2"/>
                </a:cxn>
                <a:cxn ang="0">
                  <a:pos x="105" y="12"/>
                </a:cxn>
                <a:cxn ang="0">
                  <a:pos x="115" y="32"/>
                </a:cxn>
                <a:cxn ang="0">
                  <a:pos x="100" y="50"/>
                </a:cxn>
                <a:cxn ang="0">
                  <a:pos x="100" y="210"/>
                </a:cxn>
                <a:cxn ang="0">
                  <a:pos x="147" y="205"/>
                </a:cxn>
                <a:cxn ang="0">
                  <a:pos x="197" y="190"/>
                </a:cxn>
                <a:cxn ang="0">
                  <a:pos x="247" y="157"/>
                </a:cxn>
                <a:cxn ang="0">
                  <a:pos x="230" y="155"/>
                </a:cxn>
                <a:cxn ang="0">
                  <a:pos x="215" y="105"/>
                </a:cxn>
                <a:cxn ang="0">
                  <a:pos x="237" y="87"/>
                </a:cxn>
                <a:cxn ang="0">
                  <a:pos x="100" y="2"/>
                </a:cxn>
                <a:cxn ang="0">
                  <a:pos x="82" y="22"/>
                </a:cxn>
                <a:cxn ang="0">
                  <a:pos x="100" y="2"/>
                </a:cxn>
                <a:cxn ang="0">
                  <a:pos x="100" y="240"/>
                </a:cxn>
                <a:cxn ang="0">
                  <a:pos x="95" y="212"/>
                </a:cxn>
                <a:cxn ang="0">
                  <a:pos x="82" y="242"/>
                </a:cxn>
                <a:cxn ang="0">
                  <a:pos x="92" y="180"/>
                </a:cxn>
                <a:cxn ang="0">
                  <a:pos x="82" y="80"/>
                </a:cxn>
                <a:cxn ang="0">
                  <a:pos x="82" y="37"/>
                </a:cxn>
                <a:cxn ang="0">
                  <a:pos x="90" y="47"/>
                </a:cxn>
                <a:cxn ang="0">
                  <a:pos x="82" y="7"/>
                </a:cxn>
                <a:cxn ang="0">
                  <a:pos x="67" y="50"/>
                </a:cxn>
                <a:cxn ang="0">
                  <a:pos x="82" y="37"/>
                </a:cxn>
                <a:cxn ang="0">
                  <a:pos x="82" y="7"/>
                </a:cxn>
                <a:cxn ang="0">
                  <a:pos x="67" y="242"/>
                </a:cxn>
                <a:cxn ang="0">
                  <a:pos x="67" y="230"/>
                </a:cxn>
                <a:cxn ang="0">
                  <a:pos x="82" y="80"/>
                </a:cxn>
                <a:cxn ang="0">
                  <a:pos x="57" y="172"/>
                </a:cxn>
                <a:cxn ang="0">
                  <a:pos x="67" y="147"/>
                </a:cxn>
                <a:cxn ang="0">
                  <a:pos x="65" y="117"/>
                </a:cxn>
                <a:cxn ang="0">
                  <a:pos x="57" y="97"/>
                </a:cxn>
                <a:cxn ang="0">
                  <a:pos x="82" y="80"/>
                </a:cxn>
                <a:cxn ang="0">
                  <a:pos x="42" y="27"/>
                </a:cxn>
                <a:cxn ang="0">
                  <a:pos x="5" y="100"/>
                </a:cxn>
                <a:cxn ang="0">
                  <a:pos x="20" y="220"/>
                </a:cxn>
                <a:cxn ang="0">
                  <a:pos x="57" y="242"/>
                </a:cxn>
                <a:cxn ang="0">
                  <a:pos x="55" y="227"/>
                </a:cxn>
                <a:cxn ang="0">
                  <a:pos x="42" y="185"/>
                </a:cxn>
                <a:cxn ang="0">
                  <a:pos x="57" y="162"/>
                </a:cxn>
                <a:cxn ang="0">
                  <a:pos x="32" y="162"/>
                </a:cxn>
                <a:cxn ang="0">
                  <a:pos x="17" y="135"/>
                </a:cxn>
                <a:cxn ang="0">
                  <a:pos x="35" y="107"/>
                </a:cxn>
                <a:cxn ang="0">
                  <a:pos x="57" y="97"/>
                </a:cxn>
                <a:cxn ang="0">
                  <a:pos x="35" y="80"/>
                </a:cxn>
                <a:cxn ang="0">
                  <a:pos x="35" y="60"/>
                </a:cxn>
              </a:cxnLst>
              <a:rect l="0" t="0" r="0" b="0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67" name="组合 199"/>
            <p:cNvGrpSpPr/>
            <p:nvPr/>
          </p:nvGrpSpPr>
          <p:grpSpPr>
            <a:xfrm>
              <a:off x="7496" y="4679"/>
              <a:ext cx="417" cy="527"/>
              <a:chOff x="3665538" y="3100388"/>
              <a:chExt cx="265113" cy="334963"/>
            </a:xfrm>
          </p:grpSpPr>
          <p:sp>
            <p:nvSpPr>
              <p:cNvPr id="7368" name="Freeform 186"/>
              <p:cNvSpPr/>
              <p:nvPr/>
            </p:nvSpPr>
            <p:spPr>
              <a:xfrm>
                <a:off x="3665538" y="3109913"/>
                <a:ext cx="252413" cy="325438"/>
              </a:xfrm>
              <a:custGeom>
                <a:avLst/>
                <a:gdLst/>
                <a:ahLst/>
                <a:cxnLst>
                  <a:cxn ang="0">
                    <a:pos x="252413" y="57150"/>
                  </a:cxn>
                  <a:cxn ang="0">
                    <a:pos x="239712" y="50800"/>
                  </a:cxn>
                  <a:cxn ang="0">
                    <a:pos x="88900" y="293687"/>
                  </a:cxn>
                  <a:cxn ang="0">
                    <a:pos x="88900" y="293687"/>
                  </a:cxn>
                  <a:cxn ang="0">
                    <a:pos x="84137" y="300037"/>
                  </a:cxn>
                  <a:cxn ang="0">
                    <a:pos x="79375" y="303212"/>
                  </a:cxn>
                  <a:cxn ang="0">
                    <a:pos x="73025" y="306387"/>
                  </a:cxn>
                  <a:cxn ang="0">
                    <a:pos x="65087" y="307975"/>
                  </a:cxn>
                  <a:cxn ang="0">
                    <a:pos x="58737" y="309562"/>
                  </a:cxn>
                  <a:cxn ang="0">
                    <a:pos x="49212" y="307975"/>
                  </a:cxn>
                  <a:cxn ang="0">
                    <a:pos x="42862" y="306387"/>
                  </a:cxn>
                  <a:cxn ang="0">
                    <a:pos x="34925" y="303212"/>
                  </a:cxn>
                  <a:cxn ang="0">
                    <a:pos x="34925" y="303212"/>
                  </a:cxn>
                  <a:cxn ang="0">
                    <a:pos x="28575" y="296862"/>
                  </a:cxn>
                  <a:cxn ang="0">
                    <a:pos x="23812" y="293687"/>
                  </a:cxn>
                  <a:cxn ang="0">
                    <a:pos x="19050" y="285750"/>
                  </a:cxn>
                  <a:cxn ang="0">
                    <a:pos x="15875" y="277812"/>
                  </a:cxn>
                  <a:cxn ang="0">
                    <a:pos x="15875" y="271462"/>
                  </a:cxn>
                  <a:cxn ang="0">
                    <a:pos x="15875" y="263525"/>
                  </a:cxn>
                  <a:cxn ang="0">
                    <a:pos x="17462" y="257175"/>
                  </a:cxn>
                  <a:cxn ang="0">
                    <a:pos x="19050" y="249237"/>
                  </a:cxn>
                  <a:cxn ang="0">
                    <a:pos x="169862" y="6350"/>
                  </a:cxn>
                  <a:cxn ang="0">
                    <a:pos x="158750" y="0"/>
                  </a:cxn>
                  <a:cxn ang="0">
                    <a:pos x="6350" y="246062"/>
                  </a:cxn>
                  <a:cxn ang="0">
                    <a:pos x="6350" y="246062"/>
                  </a:cxn>
                  <a:cxn ang="0">
                    <a:pos x="3175" y="254000"/>
                  </a:cxn>
                  <a:cxn ang="0">
                    <a:pos x="0" y="265112"/>
                  </a:cxn>
                  <a:cxn ang="0">
                    <a:pos x="0" y="273050"/>
                  </a:cxn>
                  <a:cxn ang="0">
                    <a:pos x="3175" y="284162"/>
                  </a:cxn>
                  <a:cxn ang="0">
                    <a:pos x="4762" y="293687"/>
                  </a:cxn>
                  <a:cxn ang="0">
                    <a:pos x="11112" y="301625"/>
                  </a:cxn>
                  <a:cxn ang="0">
                    <a:pos x="17462" y="309562"/>
                  </a:cxn>
                  <a:cxn ang="0">
                    <a:pos x="25400" y="315912"/>
                  </a:cxn>
                  <a:cxn ang="0">
                    <a:pos x="25400" y="315912"/>
                  </a:cxn>
                  <a:cxn ang="0">
                    <a:pos x="36512" y="320675"/>
                  </a:cxn>
                  <a:cxn ang="0">
                    <a:pos x="47625" y="322262"/>
                  </a:cxn>
                  <a:cxn ang="0">
                    <a:pos x="55562" y="325438"/>
                  </a:cxn>
                  <a:cxn ang="0">
                    <a:pos x="66675" y="325438"/>
                  </a:cxn>
                  <a:cxn ang="0">
                    <a:pos x="76200" y="320675"/>
                  </a:cxn>
                  <a:cxn ang="0">
                    <a:pos x="84137" y="315912"/>
                  </a:cxn>
                  <a:cxn ang="0">
                    <a:pos x="92075" y="309562"/>
                  </a:cxn>
                  <a:cxn ang="0">
                    <a:pos x="98425" y="303212"/>
                  </a:cxn>
                  <a:cxn ang="0">
                    <a:pos x="252413" y="57150"/>
                  </a:cxn>
                </a:cxnLst>
                <a:rect l="0" t="0" r="0" b="0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69" name="Freeform 187"/>
              <p:cNvSpPr/>
              <p:nvPr/>
            </p:nvSpPr>
            <p:spPr>
              <a:xfrm>
                <a:off x="3808413" y="3100388"/>
                <a:ext cx="122238" cy="82550"/>
              </a:xfrm>
              <a:custGeom>
                <a:avLst/>
                <a:gdLst/>
                <a:ahLst/>
                <a:cxnLst>
                  <a:cxn ang="0">
                    <a:pos x="119062" y="79375"/>
                  </a:cxn>
                  <a:cxn ang="0">
                    <a:pos x="119062" y="79375"/>
                  </a:cxn>
                  <a:cxn ang="0">
                    <a:pos x="117475" y="80962"/>
                  </a:cxn>
                  <a:cxn ang="0">
                    <a:pos x="112712" y="82550"/>
                  </a:cxn>
                  <a:cxn ang="0">
                    <a:pos x="109537" y="82550"/>
                  </a:cxn>
                  <a:cxn ang="0">
                    <a:pos x="106362" y="80962"/>
                  </a:cxn>
                  <a:cxn ang="0">
                    <a:pos x="3175" y="19050"/>
                  </a:cxn>
                  <a:cxn ang="0">
                    <a:pos x="3175" y="19050"/>
                  </a:cxn>
                  <a:cxn ang="0">
                    <a:pos x="0" y="14287"/>
                  </a:cxn>
                  <a:cxn ang="0">
                    <a:pos x="0" y="12700"/>
                  </a:cxn>
                  <a:cxn ang="0">
                    <a:pos x="0" y="7937"/>
                  </a:cxn>
                  <a:cxn ang="0">
                    <a:pos x="0" y="3175"/>
                  </a:cxn>
                  <a:cxn ang="0">
                    <a:pos x="0" y="3175"/>
                  </a:cxn>
                  <a:cxn ang="0">
                    <a:pos x="1587" y="1587"/>
                  </a:cxn>
                  <a:cxn ang="0">
                    <a:pos x="6350" y="0"/>
                  </a:cxn>
                  <a:cxn ang="0">
                    <a:pos x="9525" y="0"/>
                  </a:cxn>
                  <a:cxn ang="0">
                    <a:pos x="12700" y="1587"/>
                  </a:cxn>
                  <a:cxn ang="0">
                    <a:pos x="117475" y="66675"/>
                  </a:cxn>
                  <a:cxn ang="0">
                    <a:pos x="117475" y="66675"/>
                  </a:cxn>
                  <a:cxn ang="0">
                    <a:pos x="119062" y="68262"/>
                  </a:cxn>
                  <a:cxn ang="0">
                    <a:pos x="122238" y="73025"/>
                  </a:cxn>
                  <a:cxn ang="0">
                    <a:pos x="122238" y="74612"/>
                  </a:cxn>
                  <a:cxn ang="0">
                    <a:pos x="119062" y="79375"/>
                  </a:cxn>
                  <a:cxn ang="0">
                    <a:pos x="119062" y="79375"/>
                  </a:cxn>
                </a:cxnLst>
                <a:rect l="0" t="0" r="0" b="0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0" name="Freeform 188"/>
              <p:cNvSpPr/>
              <p:nvPr/>
            </p:nvSpPr>
            <p:spPr>
              <a:xfrm>
                <a:off x="3708401" y="3168650"/>
                <a:ext cx="173038" cy="234950"/>
              </a:xfrm>
              <a:custGeom>
                <a:avLst/>
                <a:gdLst/>
                <a:ahLst/>
                <a:cxnLst>
                  <a:cxn ang="0">
                    <a:pos x="173038" y="7937"/>
                  </a:cxn>
                  <a:cxn ang="0">
                    <a:pos x="157162" y="0"/>
                  </a:cxn>
                  <a:cxn ang="0">
                    <a:pos x="23812" y="217487"/>
                  </a:cxn>
                  <a:cxn ang="0">
                    <a:pos x="23812" y="217487"/>
                  </a:cxn>
                  <a:cxn ang="0">
                    <a:pos x="19050" y="220662"/>
                  </a:cxn>
                  <a:cxn ang="0">
                    <a:pos x="12700" y="225425"/>
                  </a:cxn>
                  <a:cxn ang="0">
                    <a:pos x="6350" y="227012"/>
                  </a:cxn>
                  <a:cxn ang="0">
                    <a:pos x="0" y="227012"/>
                  </a:cxn>
                  <a:cxn ang="0">
                    <a:pos x="0" y="227012"/>
                  </a:cxn>
                  <a:cxn ang="0">
                    <a:pos x="0" y="230187"/>
                  </a:cxn>
                  <a:cxn ang="0">
                    <a:pos x="0" y="230187"/>
                  </a:cxn>
                  <a:cxn ang="0">
                    <a:pos x="11112" y="234950"/>
                  </a:cxn>
                  <a:cxn ang="0">
                    <a:pos x="22225" y="234950"/>
                  </a:cxn>
                  <a:cxn ang="0">
                    <a:pos x="33337" y="230187"/>
                  </a:cxn>
                  <a:cxn ang="0">
                    <a:pos x="39687" y="223837"/>
                  </a:cxn>
                  <a:cxn ang="0">
                    <a:pos x="173038" y="7937"/>
                  </a:cxn>
                </a:cxnLst>
                <a:rect l="0" t="0" r="0" b="0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71" name="Freeform 189"/>
            <p:cNvSpPr>
              <a:spLocks noEditPoints="1"/>
            </p:cNvSpPr>
            <p:nvPr/>
          </p:nvSpPr>
          <p:spPr>
            <a:xfrm>
              <a:off x="5451" y="7224"/>
              <a:ext cx="342" cy="367"/>
            </a:xfrm>
            <a:custGeom>
              <a:avLst/>
              <a:gdLst/>
              <a:ahLst/>
              <a:cxnLst>
                <a:cxn ang="0">
                  <a:pos x="267" y="170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2" y="277"/>
                </a:cxn>
                <a:cxn ang="0">
                  <a:pos x="287" y="295"/>
                </a:cxn>
                <a:cxn ang="0">
                  <a:pos x="257" y="95"/>
                </a:cxn>
                <a:cxn ang="0">
                  <a:pos x="287" y="47"/>
                </a:cxn>
                <a:cxn ang="0">
                  <a:pos x="292" y="60"/>
                </a:cxn>
                <a:cxn ang="0">
                  <a:pos x="257" y="95"/>
                </a:cxn>
                <a:cxn ang="0">
                  <a:pos x="285" y="170"/>
                </a:cxn>
                <a:cxn ang="0">
                  <a:pos x="335" y="162"/>
                </a:cxn>
                <a:cxn ang="0">
                  <a:pos x="340" y="175"/>
                </a:cxn>
                <a:cxn ang="0">
                  <a:pos x="285" y="175"/>
                </a:cxn>
                <a:cxn ang="0">
                  <a:pos x="172" y="75"/>
                </a:cxn>
                <a:cxn ang="0">
                  <a:pos x="257" y="127"/>
                </a:cxn>
                <a:cxn ang="0">
                  <a:pos x="225" y="250"/>
                </a:cxn>
                <a:cxn ang="0">
                  <a:pos x="210" y="355"/>
                </a:cxn>
                <a:cxn ang="0">
                  <a:pos x="172" y="285"/>
                </a:cxn>
                <a:cxn ang="0">
                  <a:pos x="207" y="240"/>
                </a:cxn>
                <a:cxn ang="0">
                  <a:pos x="237" y="210"/>
                </a:cxn>
                <a:cxn ang="0">
                  <a:pos x="247" y="155"/>
                </a:cxn>
                <a:cxn ang="0">
                  <a:pos x="227" y="117"/>
                </a:cxn>
                <a:cxn ang="0">
                  <a:pos x="172" y="95"/>
                </a:cxn>
                <a:cxn ang="0">
                  <a:pos x="250" y="77"/>
                </a:cxn>
                <a:cxn ang="0">
                  <a:pos x="250" y="90"/>
                </a:cxn>
                <a:cxn ang="0">
                  <a:pos x="257" y="247"/>
                </a:cxn>
                <a:cxn ang="0">
                  <a:pos x="247" y="252"/>
                </a:cxn>
                <a:cxn ang="0">
                  <a:pos x="257" y="247"/>
                </a:cxn>
                <a:cxn ang="0">
                  <a:pos x="180" y="2"/>
                </a:cxn>
                <a:cxn ang="0">
                  <a:pos x="180" y="57"/>
                </a:cxn>
                <a:cxn ang="0">
                  <a:pos x="167" y="367"/>
                </a:cxn>
                <a:cxn ang="0">
                  <a:pos x="122" y="342"/>
                </a:cxn>
                <a:cxn ang="0">
                  <a:pos x="102" y="230"/>
                </a:cxn>
                <a:cxn ang="0">
                  <a:pos x="102" y="107"/>
                </a:cxn>
                <a:cxn ang="0">
                  <a:pos x="172" y="75"/>
                </a:cxn>
                <a:cxn ang="0">
                  <a:pos x="142" y="100"/>
                </a:cxn>
                <a:cxn ang="0">
                  <a:pos x="112" y="127"/>
                </a:cxn>
                <a:cxn ang="0">
                  <a:pos x="100" y="170"/>
                </a:cxn>
                <a:cxn ang="0">
                  <a:pos x="135" y="232"/>
                </a:cxn>
                <a:cxn ang="0">
                  <a:pos x="140" y="242"/>
                </a:cxn>
                <a:cxn ang="0">
                  <a:pos x="172" y="367"/>
                </a:cxn>
                <a:cxn ang="0">
                  <a:pos x="172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5" y="260"/>
                </a:cxn>
                <a:cxn ang="0">
                  <a:pos x="87" y="247"/>
                </a:cxn>
                <a:cxn ang="0">
                  <a:pos x="87" y="95"/>
                </a:cxn>
                <a:cxn ang="0">
                  <a:pos x="95" y="77"/>
                </a:cxn>
                <a:cxn ang="0">
                  <a:pos x="87" y="210"/>
                </a:cxn>
                <a:cxn ang="0">
                  <a:pos x="82" y="147"/>
                </a:cxn>
                <a:cxn ang="0">
                  <a:pos x="87" y="75"/>
                </a:cxn>
                <a:cxn ang="0">
                  <a:pos x="82" y="90"/>
                </a:cxn>
                <a:cxn ang="0">
                  <a:pos x="52" y="50"/>
                </a:cxn>
                <a:cxn ang="0">
                  <a:pos x="87" y="75"/>
                </a:cxn>
                <a:cxn ang="0">
                  <a:pos x="65" y="290"/>
                </a:cxn>
                <a:cxn ang="0">
                  <a:pos x="52" y="290"/>
                </a:cxn>
                <a:cxn ang="0">
                  <a:pos x="82" y="247"/>
                </a:cxn>
                <a:cxn ang="0">
                  <a:pos x="10" y="162"/>
                </a:cxn>
                <a:cxn ang="0">
                  <a:pos x="57" y="162"/>
                </a:cxn>
                <a:cxn ang="0">
                  <a:pos x="52" y="180"/>
                </a:cxn>
                <a:cxn ang="0">
                  <a:pos x="0" y="170"/>
                </a:cxn>
                <a:cxn ang="0">
                  <a:pos x="10" y="162"/>
                </a:cxn>
              </a:cxnLst>
              <a:rect l="0" t="0" r="0" b="0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72" name="组合 217"/>
            <p:cNvGrpSpPr/>
            <p:nvPr/>
          </p:nvGrpSpPr>
          <p:grpSpPr>
            <a:xfrm>
              <a:off x="5943" y="4402"/>
              <a:ext cx="252" cy="402"/>
              <a:chOff x="2679701" y="2924175"/>
              <a:chExt cx="160337" cy="255588"/>
            </a:xfrm>
          </p:grpSpPr>
          <p:sp>
            <p:nvSpPr>
              <p:cNvPr id="7373" name="Freeform 190"/>
              <p:cNvSpPr/>
              <p:nvPr/>
            </p:nvSpPr>
            <p:spPr>
              <a:xfrm>
                <a:off x="2770188" y="3103563"/>
                <a:ext cx="57150" cy="57150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0" y="34925"/>
                  </a:cxn>
                  <a:cxn ang="0">
                    <a:pos x="3175" y="42862"/>
                  </a:cxn>
                  <a:cxn ang="0">
                    <a:pos x="12700" y="52387"/>
                  </a:cxn>
                  <a:cxn ang="0">
                    <a:pos x="20637" y="57150"/>
                  </a:cxn>
                  <a:cxn ang="0">
                    <a:pos x="33337" y="57150"/>
                  </a:cxn>
                  <a:cxn ang="0">
                    <a:pos x="33337" y="57150"/>
                  </a:cxn>
                  <a:cxn ang="0">
                    <a:pos x="44450" y="52387"/>
                  </a:cxn>
                  <a:cxn ang="0">
                    <a:pos x="50800" y="46037"/>
                  </a:cxn>
                  <a:cxn ang="0">
                    <a:pos x="55562" y="34925"/>
                  </a:cxn>
                  <a:cxn ang="0">
                    <a:pos x="57150" y="23812"/>
                  </a:cxn>
                  <a:cxn ang="0">
                    <a:pos x="57150" y="23812"/>
                  </a:cxn>
                  <a:cxn ang="0">
                    <a:pos x="52387" y="12700"/>
                  </a:cxn>
                  <a:cxn ang="0">
                    <a:pos x="44450" y="4762"/>
                  </a:cxn>
                  <a:cxn ang="0">
                    <a:pos x="33337" y="0"/>
                  </a:cxn>
                  <a:cxn ang="0">
                    <a:pos x="22225" y="0"/>
                  </a:cxn>
                  <a:cxn ang="0">
                    <a:pos x="22225" y="0"/>
                  </a:cxn>
                  <a:cxn ang="0">
                    <a:pos x="12700" y="4762"/>
                  </a:cxn>
                  <a:cxn ang="0">
                    <a:pos x="6350" y="12700"/>
                  </a:cxn>
                  <a:cxn ang="0">
                    <a:pos x="1587" y="22225"/>
                  </a:cxn>
                  <a:cxn ang="0">
                    <a:pos x="0" y="34925"/>
                  </a:cxn>
                  <a:cxn ang="0">
                    <a:pos x="0" y="34925"/>
                  </a:cxn>
                </a:cxnLst>
                <a:rect l="0" t="0" r="0" b="0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4" name="Freeform 191"/>
              <p:cNvSpPr/>
              <p:nvPr/>
            </p:nvSpPr>
            <p:spPr>
              <a:xfrm>
                <a:off x="2786063" y="2924175"/>
                <a:ext cx="53975" cy="192088"/>
              </a:xfrm>
              <a:custGeom>
                <a:avLst/>
                <a:gdLst/>
                <a:ahLst/>
                <a:cxnLst>
                  <a:cxn ang="0">
                    <a:pos x="0" y="192088"/>
                  </a:cxn>
                  <a:cxn ang="0">
                    <a:pos x="0" y="192088"/>
                  </a:cxn>
                  <a:cxn ang="0">
                    <a:pos x="33337" y="26987"/>
                  </a:cxn>
                  <a:cxn ang="0">
                    <a:pos x="33337" y="26987"/>
                  </a:cxn>
                  <a:cxn ang="0">
                    <a:pos x="42862" y="14287"/>
                  </a:cxn>
                  <a:cxn ang="0">
                    <a:pos x="49212" y="3175"/>
                  </a:cxn>
                  <a:cxn ang="0">
                    <a:pos x="53975" y="0"/>
                  </a:cxn>
                  <a:cxn ang="0">
                    <a:pos x="53975" y="0"/>
                  </a:cxn>
                  <a:cxn ang="0">
                    <a:pos x="49212" y="30162"/>
                  </a:cxn>
                  <a:cxn ang="0">
                    <a:pos x="39687" y="96837"/>
                  </a:cxn>
                  <a:cxn ang="0">
                    <a:pos x="22225" y="192088"/>
                  </a:cxn>
                  <a:cxn ang="0">
                    <a:pos x="0" y="192088"/>
                  </a:cxn>
                </a:cxnLst>
                <a:rect l="0" t="0" r="0" b="0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5" name="Freeform 192"/>
              <p:cNvSpPr/>
              <p:nvPr/>
            </p:nvSpPr>
            <p:spPr>
              <a:xfrm>
                <a:off x="2679701" y="2954338"/>
                <a:ext cx="123825" cy="166688"/>
              </a:xfrm>
              <a:custGeom>
                <a:avLst/>
                <a:gdLst/>
                <a:ahLst/>
                <a:cxnLst>
                  <a:cxn ang="0">
                    <a:pos x="122237" y="155575"/>
                  </a:cxn>
                  <a:cxn ang="0">
                    <a:pos x="30162" y="20637"/>
                  </a:cxn>
                  <a:cxn ang="0">
                    <a:pos x="0" y="0"/>
                  </a:cxn>
                  <a:cxn ang="0">
                    <a:pos x="12700" y="31750"/>
                  </a:cxn>
                  <a:cxn ang="0">
                    <a:pos x="104775" y="166688"/>
                  </a:cxn>
                  <a:cxn ang="0">
                    <a:pos x="123825" y="155575"/>
                  </a:cxn>
                  <a:cxn ang="0">
                    <a:pos x="122237" y="155575"/>
                  </a:cxn>
                </a:cxnLst>
                <a:rect l="0" t="0" r="0" b="0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6" name="Freeform 193"/>
              <p:cNvSpPr/>
              <p:nvPr/>
            </p:nvSpPr>
            <p:spPr>
              <a:xfrm>
                <a:off x="2798763" y="3149600"/>
                <a:ext cx="14288" cy="30163"/>
              </a:xfrm>
              <a:custGeom>
                <a:avLst/>
                <a:gdLst/>
                <a:ahLst/>
                <a:cxnLst>
                  <a:cxn ang="0">
                    <a:pos x="11112" y="3175"/>
                  </a:cxn>
                  <a:cxn ang="0">
                    <a:pos x="11112" y="3175"/>
                  </a:cxn>
                  <a:cxn ang="0">
                    <a:pos x="9525" y="0"/>
                  </a:cxn>
                  <a:cxn ang="0">
                    <a:pos x="4762" y="0"/>
                  </a:cxn>
                  <a:cxn ang="0">
                    <a:pos x="4762" y="0"/>
                  </a:cxn>
                  <a:cxn ang="0">
                    <a:pos x="0" y="1587"/>
                  </a:cxn>
                  <a:cxn ang="0">
                    <a:pos x="0" y="6350"/>
                  </a:cxn>
                  <a:cxn ang="0">
                    <a:pos x="4762" y="25400"/>
                  </a:cxn>
                  <a:cxn ang="0">
                    <a:pos x="4762" y="25400"/>
                  </a:cxn>
                  <a:cxn ang="0">
                    <a:pos x="4762" y="30163"/>
                  </a:cxn>
                  <a:cxn ang="0">
                    <a:pos x="9525" y="30163"/>
                  </a:cxn>
                  <a:cxn ang="0">
                    <a:pos x="9525" y="30163"/>
                  </a:cxn>
                  <a:cxn ang="0">
                    <a:pos x="14288" y="26987"/>
                  </a:cxn>
                  <a:cxn ang="0">
                    <a:pos x="14288" y="23812"/>
                  </a:cxn>
                  <a:cxn ang="0">
                    <a:pos x="11112" y="3175"/>
                  </a:cxn>
                </a:cxnLst>
                <a:rect l="0" t="0" r="0" b="0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160D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377" name="Freeform 194"/>
            <p:cNvSpPr>
              <a:spLocks noEditPoints="1"/>
            </p:cNvSpPr>
            <p:nvPr/>
          </p:nvSpPr>
          <p:spPr>
            <a:xfrm>
              <a:off x="5916" y="2339"/>
              <a:ext cx="342" cy="372"/>
            </a:xfrm>
            <a:custGeom>
              <a:avLst/>
              <a:gdLst/>
              <a:ahLst/>
              <a:cxnLst>
                <a:cxn ang="0">
                  <a:pos x="262" y="172"/>
                </a:cxn>
                <a:cxn ang="0">
                  <a:pos x="257" y="127"/>
                </a:cxn>
                <a:cxn ang="0">
                  <a:pos x="257" y="247"/>
                </a:cxn>
                <a:cxn ang="0">
                  <a:pos x="290" y="280"/>
                </a:cxn>
                <a:cxn ang="0">
                  <a:pos x="285" y="295"/>
                </a:cxn>
                <a:cxn ang="0">
                  <a:pos x="257" y="95"/>
                </a:cxn>
                <a:cxn ang="0">
                  <a:pos x="285" y="47"/>
                </a:cxn>
                <a:cxn ang="0">
                  <a:pos x="290" y="65"/>
                </a:cxn>
                <a:cxn ang="0">
                  <a:pos x="257" y="95"/>
                </a:cxn>
                <a:cxn ang="0">
                  <a:pos x="280" y="172"/>
                </a:cxn>
                <a:cxn ang="0">
                  <a:pos x="332" y="162"/>
                </a:cxn>
                <a:cxn ang="0">
                  <a:pos x="337" y="180"/>
                </a:cxn>
                <a:cxn ang="0">
                  <a:pos x="285" y="180"/>
                </a:cxn>
                <a:cxn ang="0">
                  <a:pos x="172" y="77"/>
                </a:cxn>
                <a:cxn ang="0">
                  <a:pos x="257" y="127"/>
                </a:cxn>
                <a:cxn ang="0">
                  <a:pos x="222" y="250"/>
                </a:cxn>
                <a:cxn ang="0">
                  <a:pos x="210" y="360"/>
                </a:cxn>
                <a:cxn ang="0">
                  <a:pos x="172" y="287"/>
                </a:cxn>
                <a:cxn ang="0">
                  <a:pos x="202" y="240"/>
                </a:cxn>
                <a:cxn ang="0">
                  <a:pos x="237" y="210"/>
                </a:cxn>
                <a:cxn ang="0">
                  <a:pos x="242" y="155"/>
                </a:cxn>
                <a:cxn ang="0">
                  <a:pos x="222" y="117"/>
                </a:cxn>
                <a:cxn ang="0">
                  <a:pos x="172" y="97"/>
                </a:cxn>
                <a:cxn ang="0">
                  <a:pos x="250" y="82"/>
                </a:cxn>
                <a:cxn ang="0">
                  <a:pos x="250" y="95"/>
                </a:cxn>
                <a:cxn ang="0">
                  <a:pos x="257" y="247"/>
                </a:cxn>
                <a:cxn ang="0">
                  <a:pos x="247" y="257"/>
                </a:cxn>
                <a:cxn ang="0">
                  <a:pos x="257" y="247"/>
                </a:cxn>
                <a:cxn ang="0">
                  <a:pos x="175" y="2"/>
                </a:cxn>
                <a:cxn ang="0">
                  <a:pos x="175" y="57"/>
                </a:cxn>
                <a:cxn ang="0">
                  <a:pos x="165" y="372"/>
                </a:cxn>
                <a:cxn ang="0">
                  <a:pos x="122" y="342"/>
                </a:cxn>
                <a:cxn ang="0">
                  <a:pos x="97" y="232"/>
                </a:cxn>
                <a:cxn ang="0">
                  <a:pos x="100" y="107"/>
                </a:cxn>
                <a:cxn ang="0">
                  <a:pos x="172" y="77"/>
                </a:cxn>
                <a:cxn ang="0">
                  <a:pos x="142" y="102"/>
                </a:cxn>
                <a:cxn ang="0">
                  <a:pos x="107" y="127"/>
                </a:cxn>
                <a:cxn ang="0">
                  <a:pos x="95" y="172"/>
                </a:cxn>
                <a:cxn ang="0">
                  <a:pos x="132" y="237"/>
                </a:cxn>
                <a:cxn ang="0">
                  <a:pos x="137" y="245"/>
                </a:cxn>
                <a:cxn ang="0">
                  <a:pos x="172" y="372"/>
                </a:cxn>
                <a:cxn ang="0">
                  <a:pos x="170" y="60"/>
                </a:cxn>
                <a:cxn ang="0">
                  <a:pos x="162" y="10"/>
                </a:cxn>
                <a:cxn ang="0">
                  <a:pos x="172" y="0"/>
                </a:cxn>
                <a:cxn ang="0">
                  <a:pos x="90" y="265"/>
                </a:cxn>
                <a:cxn ang="0">
                  <a:pos x="85" y="247"/>
                </a:cxn>
                <a:cxn ang="0">
                  <a:pos x="85" y="95"/>
                </a:cxn>
                <a:cxn ang="0">
                  <a:pos x="90" y="82"/>
                </a:cxn>
                <a:cxn ang="0">
                  <a:pos x="85" y="212"/>
                </a:cxn>
                <a:cxn ang="0">
                  <a:pos x="77" y="152"/>
                </a:cxn>
                <a:cxn ang="0">
                  <a:pos x="85" y="75"/>
                </a:cxn>
                <a:cxn ang="0">
                  <a:pos x="77" y="95"/>
                </a:cxn>
                <a:cxn ang="0">
                  <a:pos x="50" y="50"/>
                </a:cxn>
                <a:cxn ang="0">
                  <a:pos x="85" y="75"/>
                </a:cxn>
                <a:cxn ang="0">
                  <a:pos x="60" y="290"/>
                </a:cxn>
                <a:cxn ang="0">
                  <a:pos x="50" y="290"/>
                </a:cxn>
                <a:cxn ang="0">
                  <a:pos x="77" y="250"/>
                </a:cxn>
                <a:cxn ang="0">
                  <a:pos x="10" y="162"/>
                </a:cxn>
                <a:cxn ang="0">
                  <a:pos x="57" y="165"/>
                </a:cxn>
                <a:cxn ang="0">
                  <a:pos x="50" y="180"/>
                </a:cxn>
                <a:cxn ang="0">
                  <a:pos x="0" y="172"/>
                </a:cxn>
                <a:cxn ang="0">
                  <a:pos x="10" y="162"/>
                </a:cxn>
              </a:cxnLst>
              <a:rect l="0" t="0" r="0" b="0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C160DE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8" name="原创设计师QQ598969553      _50"/>
          <p:cNvGrpSpPr>
            <a:grpSpLocks noChangeAspect="1"/>
          </p:cNvGrpSpPr>
          <p:nvPr/>
        </p:nvGrpSpPr>
        <p:grpSpPr>
          <a:xfrm>
            <a:off x="7848055" y="2069648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29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cs typeface="+mn-ea"/>
                <a:sym typeface="+mn-lt"/>
              </a:endParaRPr>
            </a:p>
          </p:txBody>
        </p:sp>
        <p:sp>
          <p:nvSpPr>
            <p:cNvPr id="23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cs typeface="+mn-ea"/>
                <a:sym typeface="+mn-lt"/>
              </a:endParaRPr>
            </a:p>
          </p:txBody>
        </p:sp>
      </p:grpSp>
      <p:sp>
        <p:nvSpPr>
          <p:cNvPr id="231" name="原创设计师QQ598969553      _52"/>
          <p:cNvSpPr>
            <a:spLocks noChangeAspect="1" noEditPoints="1"/>
          </p:cNvSpPr>
          <p:nvPr/>
        </p:nvSpPr>
        <p:spPr bwMode="auto">
          <a:xfrm>
            <a:off x="7749540" y="3237336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89" rIns="68580" bIns="34289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cs typeface="+mn-ea"/>
              <a:sym typeface="+mn-lt"/>
            </a:endParaRPr>
          </a:p>
        </p:txBody>
      </p:sp>
      <p:sp>
        <p:nvSpPr>
          <p:cNvPr id="232" name="原创设计师QQ598969553      _54"/>
          <p:cNvSpPr txBox="1"/>
          <p:nvPr/>
        </p:nvSpPr>
        <p:spPr>
          <a:xfrm>
            <a:off x="8375015" y="2092748"/>
            <a:ext cx="1606551" cy="1000274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ADD YOUR TITLE</a:t>
            </a:r>
            <a:endParaRPr lang="en-US" altLang="zh-CN" sz="1000">
              <a:solidFill>
                <a:schemeClr val="accent1"/>
              </a:solidFill>
              <a:cs typeface="+mn-ea"/>
              <a:sym typeface="+mn-lt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cs typeface="+mn-ea"/>
                <a:sym typeface="+mn-lt"/>
              </a:rPr>
              <a:t>Nullam eu tempor purus. Nunc a leo magna, sit amet consequat risus. Nullam eu tempor purus.</a:t>
            </a:r>
          </a:p>
        </p:txBody>
      </p:sp>
      <p:sp>
        <p:nvSpPr>
          <p:cNvPr id="233" name="原创设计师QQ598969553      _56"/>
          <p:cNvSpPr txBox="1"/>
          <p:nvPr/>
        </p:nvSpPr>
        <p:spPr>
          <a:xfrm>
            <a:off x="8273415" y="3267499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cs typeface="+mn-ea"/>
                <a:sym typeface="+mn-lt"/>
              </a:rPr>
              <a:t>ADD YOUR TITLE</a:t>
            </a:r>
            <a:endParaRPr lang="en-US" altLang="zh-CN" sz="1000">
              <a:solidFill>
                <a:schemeClr val="accent2"/>
              </a:solidFill>
              <a:cs typeface="+mn-ea"/>
              <a:sym typeface="+mn-lt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cs typeface="+mn-ea"/>
                <a:sym typeface="+mn-lt"/>
              </a:rPr>
              <a:t>Nullam eu tempor purus. Nunc a leo magna, sit amet consequat risus. Nullam eu tempor purus.</a:t>
            </a:r>
          </a:p>
        </p:txBody>
      </p:sp>
      <p:grpSp>
        <p:nvGrpSpPr>
          <p:cNvPr id="2" name="原创设计师QQ598969553      _50"/>
          <p:cNvGrpSpPr>
            <a:grpSpLocks noChangeAspect="1"/>
          </p:cNvGrpSpPr>
          <p:nvPr/>
        </p:nvGrpSpPr>
        <p:grpSpPr>
          <a:xfrm>
            <a:off x="2112735" y="2070284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3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cs typeface="+mn-ea"/>
                <a:sym typeface="+mn-lt"/>
              </a:endParaRPr>
            </a:p>
          </p:txBody>
        </p:sp>
        <p:sp>
          <p:nvSpPr>
            <p:cNvPr id="4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89" rIns="68580" bIns="34289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strike="noStrike" noProof="1">
                <a:cs typeface="+mn-ea"/>
                <a:sym typeface="+mn-lt"/>
              </a:endParaRPr>
            </a:p>
          </p:txBody>
        </p:sp>
      </p:grpSp>
      <p:sp>
        <p:nvSpPr>
          <p:cNvPr id="5" name="原创设计师QQ598969553      _52"/>
          <p:cNvSpPr>
            <a:spLocks noChangeAspect="1" noEditPoints="1"/>
          </p:cNvSpPr>
          <p:nvPr/>
        </p:nvSpPr>
        <p:spPr bwMode="auto">
          <a:xfrm>
            <a:off x="2014220" y="3237972"/>
            <a:ext cx="431800" cy="43180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89" rIns="68580" bIns="34289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 strike="noStrike" noProof="1">
              <a:cs typeface="+mn-ea"/>
              <a:sym typeface="+mn-lt"/>
            </a:endParaRPr>
          </a:p>
        </p:txBody>
      </p:sp>
      <p:sp>
        <p:nvSpPr>
          <p:cNvPr id="6" name="原创设计师QQ598969553      _54"/>
          <p:cNvSpPr txBox="1"/>
          <p:nvPr/>
        </p:nvSpPr>
        <p:spPr>
          <a:xfrm>
            <a:off x="2639695" y="2093384"/>
            <a:ext cx="1606551" cy="1000274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1"/>
                </a:solidFill>
                <a:cs typeface="+mn-ea"/>
                <a:sym typeface="+mn-lt"/>
              </a:rPr>
              <a:t>ADD YOUR TITLE</a:t>
            </a:r>
            <a:endParaRPr lang="en-US" altLang="zh-CN" sz="1000">
              <a:solidFill>
                <a:schemeClr val="accent1"/>
              </a:solidFill>
              <a:cs typeface="+mn-ea"/>
              <a:sym typeface="+mn-lt"/>
            </a:endParaRPr>
          </a:p>
          <a:p>
            <a:pPr lvl="0"/>
            <a:r>
              <a:rPr lang="en-US" altLang="zh-CN" sz="1000">
                <a:solidFill>
                  <a:schemeClr val="accent1"/>
                </a:solidFill>
                <a:cs typeface="+mn-ea"/>
                <a:sym typeface="+mn-lt"/>
              </a:rPr>
              <a:t>Nullam eu tempor purus. Nunc a leo magna, sit amet consequat risus. Nullam eu tempor purus.</a:t>
            </a:r>
          </a:p>
        </p:txBody>
      </p:sp>
      <p:sp>
        <p:nvSpPr>
          <p:cNvPr id="7" name="原创设计师QQ598969553      _56"/>
          <p:cNvSpPr txBox="1"/>
          <p:nvPr/>
        </p:nvSpPr>
        <p:spPr>
          <a:xfrm>
            <a:off x="2538095" y="3268133"/>
            <a:ext cx="1606551" cy="84582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lvl="0"/>
            <a:r>
              <a:rPr lang="en-US" altLang="zh-CN" sz="1200">
                <a:solidFill>
                  <a:schemeClr val="accent2"/>
                </a:solidFill>
                <a:cs typeface="+mn-ea"/>
                <a:sym typeface="+mn-lt"/>
              </a:rPr>
              <a:t>ADD YOUR TITLE</a:t>
            </a:r>
            <a:endParaRPr lang="en-US" altLang="zh-CN" sz="1000">
              <a:solidFill>
                <a:schemeClr val="accent2"/>
              </a:solidFill>
              <a:cs typeface="+mn-ea"/>
              <a:sym typeface="+mn-lt"/>
            </a:endParaRPr>
          </a:p>
          <a:p>
            <a:pPr lvl="0"/>
            <a:r>
              <a:rPr lang="en-US" altLang="zh-CN" sz="1000">
                <a:solidFill>
                  <a:schemeClr val="accent2"/>
                </a:solidFill>
                <a:cs typeface="+mn-ea"/>
                <a:sym typeface="+mn-lt"/>
              </a:rPr>
              <a:t>Nullam eu tempor purus. Nunc a leo magna, sit amet consequat risus. Nullam eu tempor purus.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6640" y="4041564"/>
            <a:ext cx="1934211" cy="1809750"/>
            <a:chOff x="2009" y="6789"/>
            <a:chExt cx="3046" cy="2850"/>
          </a:xfrm>
        </p:grpSpPr>
        <p:sp>
          <p:nvSpPr>
            <p:cNvPr id="64" name="文本框 63"/>
            <p:cNvSpPr txBox="1"/>
            <p:nvPr/>
          </p:nvSpPr>
          <p:spPr>
            <a:xfrm>
              <a:off x="2009" y="7797"/>
              <a:ext cx="3046" cy="18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Lorem ipsum doloror amet consectetur adipisicing elit sed do eiusmod tempor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ADD  HERE </a:t>
              </a:r>
            </a:p>
          </p:txBody>
        </p:sp>
      </p:grpSp>
      <p:sp>
        <p:nvSpPr>
          <p:cNvPr id="24578" name="矩形 49"/>
          <p:cNvSpPr/>
          <p:nvPr/>
        </p:nvSpPr>
        <p:spPr>
          <a:xfrm>
            <a:off x="1186180" y="1428221"/>
            <a:ext cx="1941513" cy="22812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579" name="任意多边形 50"/>
          <p:cNvSpPr/>
          <p:nvPr/>
        </p:nvSpPr>
        <p:spPr>
          <a:xfrm flipH="1">
            <a:off x="1348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580" name="矩形 45"/>
          <p:cNvSpPr/>
          <p:nvPr/>
        </p:nvSpPr>
        <p:spPr>
          <a:xfrm>
            <a:off x="3853180" y="1428221"/>
            <a:ext cx="1941513" cy="22812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581" name="任意多边形 46"/>
          <p:cNvSpPr/>
          <p:nvPr/>
        </p:nvSpPr>
        <p:spPr>
          <a:xfrm flipH="1">
            <a:off x="4015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582" name="矩形 41"/>
          <p:cNvSpPr/>
          <p:nvPr/>
        </p:nvSpPr>
        <p:spPr>
          <a:xfrm>
            <a:off x="6520180" y="1428221"/>
            <a:ext cx="1941513" cy="228123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583" name="任意多边形 42"/>
          <p:cNvSpPr/>
          <p:nvPr/>
        </p:nvSpPr>
        <p:spPr>
          <a:xfrm flipH="1">
            <a:off x="6682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584" name="矩形 37"/>
          <p:cNvSpPr/>
          <p:nvPr/>
        </p:nvSpPr>
        <p:spPr>
          <a:xfrm>
            <a:off x="9187180" y="1428221"/>
            <a:ext cx="1941513" cy="228123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26646A"/>
            </a:solidFill>
          </a:ln>
        </p:spPr>
        <p:txBody>
          <a:bodyPr/>
          <a:lstStyle/>
          <a:p>
            <a:pPr lvl="0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585" name="任意多边形 38"/>
          <p:cNvSpPr/>
          <p:nvPr/>
        </p:nvSpPr>
        <p:spPr>
          <a:xfrm flipH="1">
            <a:off x="9349105" y="2806172"/>
            <a:ext cx="58739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797" y="0"/>
              </a:cxn>
              <a:cxn ang="0">
                <a:pos x="57797" y="52287"/>
              </a:cxn>
              <a:cxn ang="0">
                <a:pos x="0" y="52287"/>
              </a:cxn>
              <a:cxn ang="0">
                <a:pos x="0" y="0"/>
              </a:cxn>
            </a:cxnLst>
            <a:rect l="0" t="0" r="0" b="0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26646A"/>
            </a:solidFill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6820" y="4041564"/>
            <a:ext cx="1934211" cy="1809750"/>
            <a:chOff x="2009" y="6789"/>
            <a:chExt cx="3046" cy="2850"/>
          </a:xfrm>
        </p:grpSpPr>
        <p:sp>
          <p:nvSpPr>
            <p:cNvPr id="4" name="文本框 3"/>
            <p:cNvSpPr txBox="1"/>
            <p:nvPr/>
          </p:nvSpPr>
          <p:spPr>
            <a:xfrm>
              <a:off x="2009" y="7797"/>
              <a:ext cx="3046" cy="18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Lorem ipsum doloror amet consectetur adipisicing elit sed do eiusmod tempor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ADD  HERE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000" y="4041564"/>
            <a:ext cx="1934211" cy="1809750"/>
            <a:chOff x="2009" y="6789"/>
            <a:chExt cx="3046" cy="2850"/>
          </a:xfrm>
        </p:grpSpPr>
        <p:sp>
          <p:nvSpPr>
            <p:cNvPr id="7" name="文本框 6"/>
            <p:cNvSpPr txBox="1"/>
            <p:nvPr/>
          </p:nvSpPr>
          <p:spPr>
            <a:xfrm>
              <a:off x="2009" y="7797"/>
              <a:ext cx="3046" cy="18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Lorem ipsum doloror amet consectetur adipisicing elit sed do eiusmod tempor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ADD  HERE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87180" y="4041564"/>
            <a:ext cx="1934211" cy="1809750"/>
            <a:chOff x="2009" y="6789"/>
            <a:chExt cx="3046" cy="2850"/>
          </a:xfrm>
        </p:grpSpPr>
        <p:sp>
          <p:nvSpPr>
            <p:cNvPr id="14" name="文本框 13"/>
            <p:cNvSpPr txBox="1"/>
            <p:nvPr/>
          </p:nvSpPr>
          <p:spPr>
            <a:xfrm>
              <a:off x="2009" y="7797"/>
              <a:ext cx="3046" cy="18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Lorem ipsum doloror amet consectetur adipisicing elit sed do eiusmod tempor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09" y="6789"/>
              <a:ext cx="304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TITLE 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cs typeface="+mn-ea"/>
                  <a:sym typeface="+mn-lt"/>
                </a:rPr>
                <a:t>ADD 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726777" y="735084"/>
            <a:ext cx="4038600" cy="4859867"/>
            <a:chOff x="976322" y="1001356"/>
            <a:chExt cx="3028950" cy="3644900"/>
          </a:xfrm>
        </p:grpSpPr>
        <p:sp>
          <p:nvSpPr>
            <p:cNvPr id="48" name="Freeform 5"/>
            <p:cNvSpPr/>
            <p:nvPr/>
          </p:nvSpPr>
          <p:spPr bwMode="auto">
            <a:xfrm>
              <a:off x="976322" y="1976081"/>
              <a:ext cx="1100137" cy="736600"/>
            </a:xfrm>
            <a:custGeom>
              <a:avLst/>
              <a:gdLst>
                <a:gd name="T0" fmla="*/ 599 w 613"/>
                <a:gd name="T1" fmla="*/ 181 h 411"/>
                <a:gd name="T2" fmla="*/ 437 w 613"/>
                <a:gd name="T3" fmla="*/ 24 h 411"/>
                <a:gd name="T4" fmla="*/ 376 w 613"/>
                <a:gd name="T5" fmla="*/ 0 h 411"/>
                <a:gd name="T6" fmla="*/ 35 w 613"/>
                <a:gd name="T7" fmla="*/ 0 h 411"/>
                <a:gd name="T8" fmla="*/ 0 w 613"/>
                <a:gd name="T9" fmla="*/ 35 h 411"/>
                <a:gd name="T10" fmla="*/ 0 w 613"/>
                <a:gd name="T11" fmla="*/ 376 h 411"/>
                <a:gd name="T12" fmla="*/ 35 w 613"/>
                <a:gd name="T13" fmla="*/ 411 h 411"/>
                <a:gd name="T14" fmla="*/ 376 w 613"/>
                <a:gd name="T15" fmla="*/ 411 h 411"/>
                <a:gd name="T16" fmla="*/ 437 w 613"/>
                <a:gd name="T17" fmla="*/ 387 h 411"/>
                <a:gd name="T18" fmla="*/ 599 w 613"/>
                <a:gd name="T19" fmla="*/ 230 h 411"/>
                <a:gd name="T20" fmla="*/ 599 w 613"/>
                <a:gd name="T21" fmla="*/ 18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411">
                  <a:moveTo>
                    <a:pt x="599" y="181"/>
                  </a:moveTo>
                  <a:cubicBezTo>
                    <a:pt x="437" y="24"/>
                    <a:pt x="437" y="24"/>
                    <a:pt x="437" y="24"/>
                  </a:cubicBezTo>
                  <a:cubicBezTo>
                    <a:pt x="423" y="11"/>
                    <a:pt x="396" y="0"/>
                    <a:pt x="37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95"/>
                    <a:pt x="16" y="411"/>
                    <a:pt x="35" y="411"/>
                  </a:cubicBezTo>
                  <a:cubicBezTo>
                    <a:pt x="376" y="411"/>
                    <a:pt x="376" y="411"/>
                    <a:pt x="376" y="411"/>
                  </a:cubicBezTo>
                  <a:cubicBezTo>
                    <a:pt x="396" y="411"/>
                    <a:pt x="423" y="400"/>
                    <a:pt x="437" y="387"/>
                  </a:cubicBezTo>
                  <a:cubicBezTo>
                    <a:pt x="599" y="230"/>
                    <a:pt x="599" y="230"/>
                    <a:pt x="599" y="230"/>
                  </a:cubicBezTo>
                  <a:cubicBezTo>
                    <a:pt x="613" y="216"/>
                    <a:pt x="613" y="194"/>
                    <a:pt x="599" y="181"/>
                  </a:cubicBez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1868497" y="1001356"/>
              <a:ext cx="1446212" cy="3644900"/>
            </a:xfrm>
            <a:custGeom>
              <a:avLst/>
              <a:gdLst>
                <a:gd name="T0" fmla="*/ 445 w 806"/>
                <a:gd name="T1" fmla="*/ 2013 h 2031"/>
                <a:gd name="T2" fmla="*/ 398 w 806"/>
                <a:gd name="T3" fmla="*/ 2031 h 2031"/>
                <a:gd name="T4" fmla="*/ 349 w 806"/>
                <a:gd name="T5" fmla="*/ 2028 h 2031"/>
                <a:gd name="T6" fmla="*/ 542 w 806"/>
                <a:gd name="T7" fmla="*/ 2006 h 2031"/>
                <a:gd name="T8" fmla="*/ 218 w 806"/>
                <a:gd name="T9" fmla="*/ 1968 h 2031"/>
                <a:gd name="T10" fmla="*/ 579 w 806"/>
                <a:gd name="T11" fmla="*/ 1972 h 2031"/>
                <a:gd name="T12" fmla="*/ 587 w 806"/>
                <a:gd name="T13" fmla="*/ 1987 h 2031"/>
                <a:gd name="T14" fmla="*/ 178 w 806"/>
                <a:gd name="T15" fmla="*/ 1943 h 2031"/>
                <a:gd name="T16" fmla="*/ 690 w 806"/>
                <a:gd name="T17" fmla="*/ 1887 h 2031"/>
                <a:gd name="T18" fmla="*/ 67 w 806"/>
                <a:gd name="T19" fmla="*/ 1851 h 2031"/>
                <a:gd name="T20" fmla="*/ 97 w 806"/>
                <a:gd name="T21" fmla="*/ 1890 h 2031"/>
                <a:gd name="T22" fmla="*/ 744 w 806"/>
                <a:gd name="T23" fmla="*/ 1810 h 2031"/>
                <a:gd name="T24" fmla="*/ 23 w 806"/>
                <a:gd name="T25" fmla="*/ 1764 h 2031"/>
                <a:gd name="T26" fmla="*/ 43 w 806"/>
                <a:gd name="T27" fmla="*/ 1809 h 2031"/>
                <a:gd name="T28" fmla="*/ 778 w 806"/>
                <a:gd name="T29" fmla="*/ 1722 h 2031"/>
                <a:gd name="T30" fmla="*/ 2 w 806"/>
                <a:gd name="T31" fmla="*/ 1669 h 2031"/>
                <a:gd name="T32" fmla="*/ 2 w 806"/>
                <a:gd name="T33" fmla="*/ 1669 h 2031"/>
                <a:gd name="T34" fmla="*/ 806 w 806"/>
                <a:gd name="T35" fmla="*/ 1629 h 2031"/>
                <a:gd name="T36" fmla="*/ 4 w 806"/>
                <a:gd name="T37" fmla="*/ 1571 h 2031"/>
                <a:gd name="T38" fmla="*/ 0 w 806"/>
                <a:gd name="T39" fmla="*/ 1620 h 2031"/>
                <a:gd name="T40" fmla="*/ 787 w 806"/>
                <a:gd name="T41" fmla="*/ 1582 h 2031"/>
                <a:gd name="T42" fmla="*/ 44 w 806"/>
                <a:gd name="T43" fmla="*/ 1483 h 2031"/>
                <a:gd name="T44" fmla="*/ 760 w 806"/>
                <a:gd name="T45" fmla="*/ 1441 h 2031"/>
                <a:gd name="T46" fmla="*/ 50 w 806"/>
                <a:gd name="T47" fmla="*/ 1432 h 2031"/>
                <a:gd name="T48" fmla="*/ 64 w 806"/>
                <a:gd name="T49" fmla="*/ 1440 h 2031"/>
                <a:gd name="T50" fmla="*/ 735 w 806"/>
                <a:gd name="T51" fmla="*/ 1399 h 2031"/>
                <a:gd name="T52" fmla="*/ 108 w 806"/>
                <a:gd name="T53" fmla="*/ 1353 h 2031"/>
                <a:gd name="T54" fmla="*/ 119 w 806"/>
                <a:gd name="T55" fmla="*/ 1364 h 2031"/>
                <a:gd name="T56" fmla="*/ 615 w 806"/>
                <a:gd name="T57" fmla="*/ 1252 h 2031"/>
                <a:gd name="T58" fmla="*/ 670 w 806"/>
                <a:gd name="T59" fmla="*/ 1326 h 2031"/>
                <a:gd name="T60" fmla="*/ 191 w 806"/>
                <a:gd name="T61" fmla="*/ 1247 h 2031"/>
                <a:gd name="T62" fmla="*/ 631 w 806"/>
                <a:gd name="T63" fmla="*/ 1156 h 2031"/>
                <a:gd name="T64" fmla="*/ 191 w 806"/>
                <a:gd name="T65" fmla="*/ 1151 h 2031"/>
                <a:gd name="T66" fmla="*/ 631 w 806"/>
                <a:gd name="T67" fmla="*/ 1060 h 2031"/>
                <a:gd name="T68" fmla="*/ 191 w 806"/>
                <a:gd name="T69" fmla="*/ 1055 h 2031"/>
                <a:gd name="T70" fmla="*/ 631 w 806"/>
                <a:gd name="T71" fmla="*/ 964 h 2031"/>
                <a:gd name="T72" fmla="*/ 191 w 806"/>
                <a:gd name="T73" fmla="*/ 959 h 2031"/>
                <a:gd name="T74" fmla="*/ 631 w 806"/>
                <a:gd name="T75" fmla="*/ 868 h 2031"/>
                <a:gd name="T76" fmla="*/ 191 w 806"/>
                <a:gd name="T77" fmla="*/ 863 h 2031"/>
                <a:gd name="T78" fmla="*/ 631 w 806"/>
                <a:gd name="T79" fmla="*/ 772 h 2031"/>
                <a:gd name="T80" fmla="*/ 191 w 806"/>
                <a:gd name="T81" fmla="*/ 767 h 2031"/>
                <a:gd name="T82" fmla="*/ 631 w 806"/>
                <a:gd name="T83" fmla="*/ 676 h 2031"/>
                <a:gd name="T84" fmla="*/ 191 w 806"/>
                <a:gd name="T85" fmla="*/ 671 h 2031"/>
                <a:gd name="T86" fmla="*/ 631 w 806"/>
                <a:gd name="T87" fmla="*/ 580 h 2031"/>
                <a:gd name="T88" fmla="*/ 191 w 806"/>
                <a:gd name="T89" fmla="*/ 575 h 2031"/>
                <a:gd name="T90" fmla="*/ 631 w 806"/>
                <a:gd name="T91" fmla="*/ 484 h 2031"/>
                <a:gd name="T92" fmla="*/ 191 w 806"/>
                <a:gd name="T93" fmla="*/ 479 h 2031"/>
                <a:gd name="T94" fmla="*/ 631 w 806"/>
                <a:gd name="T95" fmla="*/ 388 h 2031"/>
                <a:gd name="T96" fmla="*/ 191 w 806"/>
                <a:gd name="T97" fmla="*/ 383 h 2031"/>
                <a:gd name="T98" fmla="*/ 631 w 806"/>
                <a:gd name="T99" fmla="*/ 292 h 2031"/>
                <a:gd name="T100" fmla="*/ 191 w 806"/>
                <a:gd name="T101" fmla="*/ 287 h 2031"/>
                <a:gd name="T102" fmla="*/ 613 w 806"/>
                <a:gd name="T103" fmla="*/ 197 h 2031"/>
                <a:gd name="T104" fmla="*/ 631 w 806"/>
                <a:gd name="T105" fmla="*/ 244 h 2031"/>
                <a:gd name="T106" fmla="*/ 178 w 806"/>
                <a:gd name="T107" fmla="*/ 190 h 2031"/>
                <a:gd name="T108" fmla="*/ 175 w 806"/>
                <a:gd name="T109" fmla="*/ 239 h 2031"/>
                <a:gd name="T110" fmla="*/ 601 w 806"/>
                <a:gd name="T111" fmla="*/ 153 h 2031"/>
                <a:gd name="T112" fmla="*/ 215 w 806"/>
                <a:gd name="T113" fmla="*/ 98 h 2031"/>
                <a:gd name="T114" fmla="*/ 515 w 806"/>
                <a:gd name="T115" fmla="*/ 47 h 2031"/>
                <a:gd name="T116" fmla="*/ 515 w 806"/>
                <a:gd name="T117" fmla="*/ 47 h 2031"/>
                <a:gd name="T118" fmla="*/ 258 w 806"/>
                <a:gd name="T119" fmla="*/ 72 h 2031"/>
                <a:gd name="T120" fmla="*/ 479 w 806"/>
                <a:gd name="T121" fmla="*/ 12 h 2031"/>
                <a:gd name="T122" fmla="*/ 332 w 806"/>
                <a:gd name="T123" fmla="*/ 10 h 2031"/>
                <a:gd name="T124" fmla="*/ 337 w 806"/>
                <a:gd name="T125" fmla="*/ 26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6" h="2031">
                  <a:moveTo>
                    <a:pt x="398" y="2031"/>
                  </a:moveTo>
                  <a:cubicBezTo>
                    <a:pt x="398" y="2015"/>
                    <a:pt x="398" y="2015"/>
                    <a:pt x="398" y="2015"/>
                  </a:cubicBezTo>
                  <a:cubicBezTo>
                    <a:pt x="400" y="2015"/>
                    <a:pt x="401" y="2015"/>
                    <a:pt x="403" y="2015"/>
                  </a:cubicBezTo>
                  <a:cubicBezTo>
                    <a:pt x="403" y="2015"/>
                    <a:pt x="403" y="2015"/>
                    <a:pt x="403" y="2015"/>
                  </a:cubicBezTo>
                  <a:cubicBezTo>
                    <a:pt x="417" y="2015"/>
                    <a:pt x="431" y="2014"/>
                    <a:pt x="445" y="2013"/>
                  </a:cubicBezTo>
                  <a:cubicBezTo>
                    <a:pt x="445" y="2013"/>
                    <a:pt x="445" y="2013"/>
                    <a:pt x="445" y="2013"/>
                  </a:cubicBezTo>
                  <a:cubicBezTo>
                    <a:pt x="447" y="2029"/>
                    <a:pt x="447" y="2029"/>
                    <a:pt x="447" y="2029"/>
                  </a:cubicBezTo>
                  <a:cubicBezTo>
                    <a:pt x="432" y="2030"/>
                    <a:pt x="418" y="2031"/>
                    <a:pt x="403" y="2031"/>
                  </a:cubicBezTo>
                  <a:cubicBezTo>
                    <a:pt x="403" y="2031"/>
                    <a:pt x="403" y="2031"/>
                    <a:pt x="403" y="2031"/>
                  </a:cubicBezTo>
                  <a:cubicBezTo>
                    <a:pt x="401" y="2031"/>
                    <a:pt x="400" y="2031"/>
                    <a:pt x="398" y="2031"/>
                  </a:cubicBezTo>
                  <a:close/>
                  <a:moveTo>
                    <a:pt x="301" y="2018"/>
                  </a:moveTo>
                  <a:cubicBezTo>
                    <a:pt x="305" y="2003"/>
                    <a:pt x="305" y="2003"/>
                    <a:pt x="305" y="2003"/>
                  </a:cubicBezTo>
                  <a:cubicBezTo>
                    <a:pt x="320" y="2007"/>
                    <a:pt x="336" y="2010"/>
                    <a:pt x="351" y="2012"/>
                  </a:cubicBezTo>
                  <a:cubicBezTo>
                    <a:pt x="351" y="2012"/>
                    <a:pt x="351" y="2012"/>
                    <a:pt x="351" y="2012"/>
                  </a:cubicBezTo>
                  <a:cubicBezTo>
                    <a:pt x="349" y="2028"/>
                    <a:pt x="349" y="2028"/>
                    <a:pt x="349" y="2028"/>
                  </a:cubicBezTo>
                  <a:cubicBezTo>
                    <a:pt x="333" y="2025"/>
                    <a:pt x="317" y="2022"/>
                    <a:pt x="301" y="2018"/>
                  </a:cubicBezTo>
                  <a:close/>
                  <a:moveTo>
                    <a:pt x="491" y="2005"/>
                  </a:moveTo>
                  <a:cubicBezTo>
                    <a:pt x="507" y="2001"/>
                    <a:pt x="522" y="1997"/>
                    <a:pt x="536" y="1991"/>
                  </a:cubicBezTo>
                  <a:cubicBezTo>
                    <a:pt x="536" y="1991"/>
                    <a:pt x="536" y="1991"/>
                    <a:pt x="536" y="1991"/>
                  </a:cubicBezTo>
                  <a:cubicBezTo>
                    <a:pt x="542" y="2006"/>
                    <a:pt x="542" y="2006"/>
                    <a:pt x="542" y="2006"/>
                  </a:cubicBezTo>
                  <a:cubicBezTo>
                    <a:pt x="527" y="2012"/>
                    <a:pt x="511" y="2017"/>
                    <a:pt x="495" y="2020"/>
                  </a:cubicBezTo>
                  <a:cubicBezTo>
                    <a:pt x="495" y="2020"/>
                    <a:pt x="495" y="2020"/>
                    <a:pt x="495" y="2020"/>
                  </a:cubicBezTo>
                  <a:cubicBezTo>
                    <a:pt x="491" y="2005"/>
                    <a:pt x="491" y="2005"/>
                    <a:pt x="491" y="2005"/>
                  </a:cubicBezTo>
                  <a:close/>
                  <a:moveTo>
                    <a:pt x="210" y="1982"/>
                  </a:moveTo>
                  <a:cubicBezTo>
                    <a:pt x="218" y="1968"/>
                    <a:pt x="218" y="1968"/>
                    <a:pt x="218" y="1968"/>
                  </a:cubicBezTo>
                  <a:cubicBezTo>
                    <a:pt x="232" y="1976"/>
                    <a:pt x="246" y="1982"/>
                    <a:pt x="261" y="1988"/>
                  </a:cubicBezTo>
                  <a:cubicBezTo>
                    <a:pt x="261" y="1988"/>
                    <a:pt x="261" y="1988"/>
                    <a:pt x="261" y="1988"/>
                  </a:cubicBezTo>
                  <a:cubicBezTo>
                    <a:pt x="255" y="2003"/>
                    <a:pt x="255" y="2003"/>
                    <a:pt x="255" y="2003"/>
                  </a:cubicBezTo>
                  <a:cubicBezTo>
                    <a:pt x="239" y="1997"/>
                    <a:pt x="225" y="1990"/>
                    <a:pt x="210" y="1982"/>
                  </a:cubicBezTo>
                  <a:close/>
                  <a:moveTo>
                    <a:pt x="579" y="1972"/>
                  </a:moveTo>
                  <a:cubicBezTo>
                    <a:pt x="593" y="1965"/>
                    <a:pt x="607" y="1957"/>
                    <a:pt x="620" y="1948"/>
                  </a:cubicBezTo>
                  <a:cubicBezTo>
                    <a:pt x="620" y="1948"/>
                    <a:pt x="620" y="1948"/>
                    <a:pt x="620" y="1948"/>
                  </a:cubicBezTo>
                  <a:cubicBezTo>
                    <a:pt x="629" y="1962"/>
                    <a:pt x="629" y="1962"/>
                    <a:pt x="629" y="1962"/>
                  </a:cubicBezTo>
                  <a:cubicBezTo>
                    <a:pt x="615" y="1971"/>
                    <a:pt x="601" y="1979"/>
                    <a:pt x="587" y="1987"/>
                  </a:cubicBezTo>
                  <a:cubicBezTo>
                    <a:pt x="587" y="1987"/>
                    <a:pt x="587" y="1987"/>
                    <a:pt x="587" y="1987"/>
                  </a:cubicBezTo>
                  <a:cubicBezTo>
                    <a:pt x="579" y="1972"/>
                    <a:pt x="579" y="1972"/>
                    <a:pt x="579" y="1972"/>
                  </a:cubicBezTo>
                  <a:close/>
                  <a:moveTo>
                    <a:pt x="131" y="1925"/>
                  </a:moveTo>
                  <a:cubicBezTo>
                    <a:pt x="142" y="1913"/>
                    <a:pt x="142" y="1913"/>
                    <a:pt x="142" y="1913"/>
                  </a:cubicBezTo>
                  <a:cubicBezTo>
                    <a:pt x="153" y="1924"/>
                    <a:pt x="165" y="1934"/>
                    <a:pt x="178" y="1943"/>
                  </a:cubicBezTo>
                  <a:cubicBezTo>
                    <a:pt x="178" y="1943"/>
                    <a:pt x="178" y="1943"/>
                    <a:pt x="178" y="1943"/>
                  </a:cubicBezTo>
                  <a:cubicBezTo>
                    <a:pt x="169" y="1956"/>
                    <a:pt x="169" y="1956"/>
                    <a:pt x="169" y="1956"/>
                  </a:cubicBezTo>
                  <a:cubicBezTo>
                    <a:pt x="156" y="1947"/>
                    <a:pt x="143" y="1936"/>
                    <a:pt x="131" y="1925"/>
                  </a:cubicBezTo>
                  <a:close/>
                  <a:moveTo>
                    <a:pt x="657" y="1920"/>
                  </a:moveTo>
                  <a:cubicBezTo>
                    <a:pt x="669" y="1909"/>
                    <a:pt x="680" y="1898"/>
                    <a:pt x="690" y="1887"/>
                  </a:cubicBezTo>
                  <a:cubicBezTo>
                    <a:pt x="690" y="1887"/>
                    <a:pt x="690" y="1887"/>
                    <a:pt x="690" y="1887"/>
                  </a:cubicBezTo>
                  <a:cubicBezTo>
                    <a:pt x="702" y="1897"/>
                    <a:pt x="702" y="1897"/>
                    <a:pt x="702" y="1897"/>
                  </a:cubicBezTo>
                  <a:cubicBezTo>
                    <a:pt x="691" y="1910"/>
                    <a:pt x="680" y="1921"/>
                    <a:pt x="668" y="1932"/>
                  </a:cubicBezTo>
                  <a:cubicBezTo>
                    <a:pt x="668" y="1932"/>
                    <a:pt x="668" y="1932"/>
                    <a:pt x="668" y="1932"/>
                  </a:cubicBezTo>
                  <a:cubicBezTo>
                    <a:pt x="657" y="1920"/>
                    <a:pt x="657" y="1920"/>
                    <a:pt x="657" y="1920"/>
                  </a:cubicBezTo>
                  <a:close/>
                  <a:moveTo>
                    <a:pt x="67" y="1851"/>
                  </a:moveTo>
                  <a:cubicBezTo>
                    <a:pt x="67" y="1851"/>
                    <a:pt x="67" y="1851"/>
                    <a:pt x="67" y="1851"/>
                  </a:cubicBezTo>
                  <a:cubicBezTo>
                    <a:pt x="81" y="1842"/>
                    <a:pt x="81" y="1842"/>
                    <a:pt x="81" y="1842"/>
                  </a:cubicBezTo>
                  <a:cubicBezTo>
                    <a:pt x="89" y="1855"/>
                    <a:pt x="99" y="1868"/>
                    <a:pt x="109" y="1880"/>
                  </a:cubicBezTo>
                  <a:cubicBezTo>
                    <a:pt x="109" y="1880"/>
                    <a:pt x="109" y="1880"/>
                    <a:pt x="109" y="1880"/>
                  </a:cubicBezTo>
                  <a:cubicBezTo>
                    <a:pt x="97" y="1890"/>
                    <a:pt x="97" y="1890"/>
                    <a:pt x="97" y="1890"/>
                  </a:cubicBezTo>
                  <a:cubicBezTo>
                    <a:pt x="86" y="1878"/>
                    <a:pt x="76" y="1865"/>
                    <a:pt x="67" y="1851"/>
                  </a:cubicBezTo>
                  <a:close/>
                  <a:moveTo>
                    <a:pt x="733" y="1859"/>
                  </a:moveTo>
                  <a:cubicBezTo>
                    <a:pt x="720" y="1850"/>
                    <a:pt x="720" y="1850"/>
                    <a:pt x="720" y="1850"/>
                  </a:cubicBezTo>
                  <a:cubicBezTo>
                    <a:pt x="729" y="1837"/>
                    <a:pt x="737" y="1824"/>
                    <a:pt x="744" y="1810"/>
                  </a:cubicBezTo>
                  <a:cubicBezTo>
                    <a:pt x="744" y="1810"/>
                    <a:pt x="744" y="1810"/>
                    <a:pt x="744" y="1810"/>
                  </a:cubicBezTo>
                  <a:cubicBezTo>
                    <a:pt x="758" y="1817"/>
                    <a:pt x="758" y="1817"/>
                    <a:pt x="758" y="1817"/>
                  </a:cubicBezTo>
                  <a:cubicBezTo>
                    <a:pt x="751" y="1832"/>
                    <a:pt x="742" y="1846"/>
                    <a:pt x="733" y="1859"/>
                  </a:cubicBezTo>
                  <a:cubicBezTo>
                    <a:pt x="733" y="1859"/>
                    <a:pt x="733" y="1859"/>
                    <a:pt x="733" y="1859"/>
                  </a:cubicBezTo>
                  <a:cubicBezTo>
                    <a:pt x="733" y="1859"/>
                    <a:pt x="733" y="1859"/>
                    <a:pt x="733" y="1859"/>
                  </a:cubicBezTo>
                  <a:close/>
                  <a:moveTo>
                    <a:pt x="23" y="1764"/>
                  </a:moveTo>
                  <a:cubicBezTo>
                    <a:pt x="23" y="1764"/>
                    <a:pt x="23" y="1764"/>
                    <a:pt x="23" y="1764"/>
                  </a:cubicBezTo>
                  <a:cubicBezTo>
                    <a:pt x="38" y="1758"/>
                    <a:pt x="38" y="1758"/>
                    <a:pt x="38" y="1758"/>
                  </a:cubicBezTo>
                  <a:cubicBezTo>
                    <a:pt x="44" y="1773"/>
                    <a:pt x="50" y="1788"/>
                    <a:pt x="57" y="1802"/>
                  </a:cubicBezTo>
                  <a:cubicBezTo>
                    <a:pt x="57" y="1802"/>
                    <a:pt x="57" y="1802"/>
                    <a:pt x="57" y="1802"/>
                  </a:cubicBezTo>
                  <a:cubicBezTo>
                    <a:pt x="43" y="1809"/>
                    <a:pt x="43" y="1809"/>
                    <a:pt x="43" y="1809"/>
                  </a:cubicBezTo>
                  <a:cubicBezTo>
                    <a:pt x="35" y="1794"/>
                    <a:pt x="29" y="1779"/>
                    <a:pt x="23" y="1764"/>
                  </a:cubicBezTo>
                  <a:close/>
                  <a:moveTo>
                    <a:pt x="779" y="1773"/>
                  </a:moveTo>
                  <a:cubicBezTo>
                    <a:pt x="764" y="1767"/>
                    <a:pt x="764" y="1767"/>
                    <a:pt x="764" y="1767"/>
                  </a:cubicBezTo>
                  <a:cubicBezTo>
                    <a:pt x="770" y="1753"/>
                    <a:pt x="774" y="1738"/>
                    <a:pt x="778" y="1722"/>
                  </a:cubicBezTo>
                  <a:cubicBezTo>
                    <a:pt x="778" y="1722"/>
                    <a:pt x="778" y="1722"/>
                    <a:pt x="778" y="1722"/>
                  </a:cubicBezTo>
                  <a:cubicBezTo>
                    <a:pt x="794" y="1726"/>
                    <a:pt x="794" y="1726"/>
                    <a:pt x="794" y="1726"/>
                  </a:cubicBezTo>
                  <a:cubicBezTo>
                    <a:pt x="790" y="1742"/>
                    <a:pt x="785" y="1758"/>
                    <a:pt x="779" y="1773"/>
                  </a:cubicBezTo>
                  <a:cubicBezTo>
                    <a:pt x="779" y="1773"/>
                    <a:pt x="779" y="1773"/>
                    <a:pt x="779" y="1773"/>
                  </a:cubicBezTo>
                  <a:cubicBezTo>
                    <a:pt x="779" y="1773"/>
                    <a:pt x="779" y="1773"/>
                    <a:pt x="779" y="1773"/>
                  </a:cubicBezTo>
                  <a:close/>
                  <a:moveTo>
                    <a:pt x="2" y="1669"/>
                  </a:moveTo>
                  <a:cubicBezTo>
                    <a:pt x="18" y="1667"/>
                    <a:pt x="18" y="1667"/>
                    <a:pt x="18" y="1667"/>
                  </a:cubicBezTo>
                  <a:cubicBezTo>
                    <a:pt x="19" y="1683"/>
                    <a:pt x="22" y="1698"/>
                    <a:pt x="25" y="1713"/>
                  </a:cubicBezTo>
                  <a:cubicBezTo>
                    <a:pt x="25" y="1713"/>
                    <a:pt x="25" y="1713"/>
                    <a:pt x="25" y="1713"/>
                  </a:cubicBezTo>
                  <a:cubicBezTo>
                    <a:pt x="10" y="1717"/>
                    <a:pt x="10" y="1717"/>
                    <a:pt x="10" y="1717"/>
                  </a:cubicBezTo>
                  <a:cubicBezTo>
                    <a:pt x="6" y="1701"/>
                    <a:pt x="4" y="1685"/>
                    <a:pt x="2" y="1669"/>
                  </a:cubicBezTo>
                  <a:close/>
                  <a:moveTo>
                    <a:pt x="803" y="1678"/>
                  </a:moveTo>
                  <a:cubicBezTo>
                    <a:pt x="787" y="1676"/>
                    <a:pt x="787" y="1676"/>
                    <a:pt x="787" y="1676"/>
                  </a:cubicBezTo>
                  <a:cubicBezTo>
                    <a:pt x="789" y="1661"/>
                    <a:pt x="790" y="1645"/>
                    <a:pt x="790" y="1629"/>
                  </a:cubicBezTo>
                  <a:cubicBezTo>
                    <a:pt x="790" y="1629"/>
                    <a:pt x="790" y="1629"/>
                    <a:pt x="790" y="1629"/>
                  </a:cubicBezTo>
                  <a:cubicBezTo>
                    <a:pt x="806" y="1629"/>
                    <a:pt x="806" y="1629"/>
                    <a:pt x="806" y="1629"/>
                  </a:cubicBezTo>
                  <a:cubicBezTo>
                    <a:pt x="806" y="1646"/>
                    <a:pt x="805" y="1662"/>
                    <a:pt x="803" y="1678"/>
                  </a:cubicBezTo>
                  <a:cubicBezTo>
                    <a:pt x="803" y="1678"/>
                    <a:pt x="803" y="1678"/>
                    <a:pt x="803" y="1678"/>
                  </a:cubicBezTo>
                  <a:cubicBezTo>
                    <a:pt x="803" y="1678"/>
                    <a:pt x="803" y="1678"/>
                    <a:pt x="803" y="1678"/>
                  </a:cubicBezTo>
                  <a:close/>
                  <a:moveTo>
                    <a:pt x="0" y="1620"/>
                  </a:moveTo>
                  <a:cubicBezTo>
                    <a:pt x="0" y="1603"/>
                    <a:pt x="2" y="1587"/>
                    <a:pt x="4" y="1571"/>
                  </a:cubicBezTo>
                  <a:cubicBezTo>
                    <a:pt x="4" y="1571"/>
                    <a:pt x="4" y="1571"/>
                    <a:pt x="4" y="1571"/>
                  </a:cubicBezTo>
                  <a:cubicBezTo>
                    <a:pt x="20" y="1573"/>
                    <a:pt x="20" y="1573"/>
                    <a:pt x="20" y="1573"/>
                  </a:cubicBezTo>
                  <a:cubicBezTo>
                    <a:pt x="18" y="1589"/>
                    <a:pt x="16" y="1604"/>
                    <a:pt x="16" y="1620"/>
                  </a:cubicBezTo>
                  <a:cubicBezTo>
                    <a:pt x="16" y="1620"/>
                    <a:pt x="16" y="1620"/>
                    <a:pt x="16" y="1620"/>
                  </a:cubicBezTo>
                  <a:cubicBezTo>
                    <a:pt x="0" y="1620"/>
                    <a:pt x="0" y="1620"/>
                    <a:pt x="0" y="1620"/>
                  </a:cubicBezTo>
                  <a:close/>
                  <a:moveTo>
                    <a:pt x="779" y="1536"/>
                  </a:moveTo>
                  <a:cubicBezTo>
                    <a:pt x="794" y="1532"/>
                    <a:pt x="794" y="1532"/>
                    <a:pt x="794" y="1532"/>
                  </a:cubicBezTo>
                  <a:cubicBezTo>
                    <a:pt x="798" y="1548"/>
                    <a:pt x="801" y="1564"/>
                    <a:pt x="803" y="1581"/>
                  </a:cubicBezTo>
                  <a:cubicBezTo>
                    <a:pt x="803" y="1581"/>
                    <a:pt x="803" y="1581"/>
                    <a:pt x="803" y="1581"/>
                  </a:cubicBezTo>
                  <a:cubicBezTo>
                    <a:pt x="787" y="1582"/>
                    <a:pt x="787" y="1582"/>
                    <a:pt x="787" y="1582"/>
                  </a:cubicBezTo>
                  <a:cubicBezTo>
                    <a:pt x="785" y="1567"/>
                    <a:pt x="783" y="1551"/>
                    <a:pt x="779" y="1536"/>
                  </a:cubicBezTo>
                  <a:close/>
                  <a:moveTo>
                    <a:pt x="14" y="1523"/>
                  </a:moveTo>
                  <a:cubicBezTo>
                    <a:pt x="18" y="1507"/>
                    <a:pt x="23" y="1492"/>
                    <a:pt x="29" y="1477"/>
                  </a:cubicBezTo>
                  <a:cubicBezTo>
                    <a:pt x="29" y="1477"/>
                    <a:pt x="29" y="1477"/>
                    <a:pt x="29" y="1477"/>
                  </a:cubicBezTo>
                  <a:cubicBezTo>
                    <a:pt x="44" y="1483"/>
                    <a:pt x="44" y="1483"/>
                    <a:pt x="44" y="1483"/>
                  </a:cubicBezTo>
                  <a:cubicBezTo>
                    <a:pt x="38" y="1497"/>
                    <a:pt x="33" y="1512"/>
                    <a:pt x="29" y="1527"/>
                  </a:cubicBezTo>
                  <a:cubicBezTo>
                    <a:pt x="29" y="1527"/>
                    <a:pt x="29" y="1527"/>
                    <a:pt x="29" y="1527"/>
                  </a:cubicBezTo>
                  <a:cubicBezTo>
                    <a:pt x="14" y="1523"/>
                    <a:pt x="14" y="1523"/>
                    <a:pt x="14" y="1523"/>
                  </a:cubicBezTo>
                  <a:close/>
                  <a:moveTo>
                    <a:pt x="746" y="1448"/>
                  </a:moveTo>
                  <a:cubicBezTo>
                    <a:pt x="760" y="1441"/>
                    <a:pt x="760" y="1441"/>
                    <a:pt x="760" y="1441"/>
                  </a:cubicBezTo>
                  <a:cubicBezTo>
                    <a:pt x="768" y="1455"/>
                    <a:pt x="774" y="1470"/>
                    <a:pt x="780" y="1486"/>
                  </a:cubicBezTo>
                  <a:cubicBezTo>
                    <a:pt x="780" y="1486"/>
                    <a:pt x="780" y="1486"/>
                    <a:pt x="780" y="1486"/>
                  </a:cubicBezTo>
                  <a:cubicBezTo>
                    <a:pt x="765" y="1491"/>
                    <a:pt x="765" y="1491"/>
                    <a:pt x="765" y="1491"/>
                  </a:cubicBezTo>
                  <a:cubicBezTo>
                    <a:pt x="760" y="1477"/>
                    <a:pt x="753" y="1462"/>
                    <a:pt x="746" y="1448"/>
                  </a:cubicBezTo>
                  <a:close/>
                  <a:moveTo>
                    <a:pt x="50" y="1432"/>
                  </a:moveTo>
                  <a:cubicBezTo>
                    <a:pt x="58" y="1418"/>
                    <a:pt x="67" y="1404"/>
                    <a:pt x="77" y="1391"/>
                  </a:cubicBezTo>
                  <a:cubicBezTo>
                    <a:pt x="77" y="1391"/>
                    <a:pt x="77" y="1391"/>
                    <a:pt x="77" y="1391"/>
                  </a:cubicBezTo>
                  <a:cubicBezTo>
                    <a:pt x="77" y="1391"/>
                    <a:pt x="77" y="1391"/>
                    <a:pt x="77" y="1391"/>
                  </a:cubicBezTo>
                  <a:cubicBezTo>
                    <a:pt x="89" y="1400"/>
                    <a:pt x="89" y="1400"/>
                    <a:pt x="89" y="1400"/>
                  </a:cubicBezTo>
                  <a:cubicBezTo>
                    <a:pt x="80" y="1413"/>
                    <a:pt x="72" y="1426"/>
                    <a:pt x="64" y="1440"/>
                  </a:cubicBezTo>
                  <a:cubicBezTo>
                    <a:pt x="64" y="1440"/>
                    <a:pt x="64" y="1440"/>
                    <a:pt x="64" y="1440"/>
                  </a:cubicBezTo>
                  <a:cubicBezTo>
                    <a:pt x="50" y="1432"/>
                    <a:pt x="50" y="1432"/>
                    <a:pt x="50" y="1432"/>
                  </a:cubicBezTo>
                  <a:close/>
                  <a:moveTo>
                    <a:pt x="693" y="1371"/>
                  </a:moveTo>
                  <a:cubicBezTo>
                    <a:pt x="705" y="1361"/>
                    <a:pt x="705" y="1361"/>
                    <a:pt x="705" y="1361"/>
                  </a:cubicBezTo>
                  <a:cubicBezTo>
                    <a:pt x="715" y="1373"/>
                    <a:pt x="726" y="1386"/>
                    <a:pt x="735" y="1399"/>
                  </a:cubicBezTo>
                  <a:cubicBezTo>
                    <a:pt x="735" y="1399"/>
                    <a:pt x="735" y="1399"/>
                    <a:pt x="735" y="1399"/>
                  </a:cubicBezTo>
                  <a:cubicBezTo>
                    <a:pt x="735" y="1399"/>
                    <a:pt x="735" y="1399"/>
                    <a:pt x="735" y="1399"/>
                  </a:cubicBezTo>
                  <a:cubicBezTo>
                    <a:pt x="722" y="1408"/>
                    <a:pt x="722" y="1408"/>
                    <a:pt x="722" y="1408"/>
                  </a:cubicBezTo>
                  <a:cubicBezTo>
                    <a:pt x="713" y="1395"/>
                    <a:pt x="703" y="1383"/>
                    <a:pt x="693" y="1371"/>
                  </a:cubicBezTo>
                  <a:close/>
                  <a:moveTo>
                    <a:pt x="108" y="1353"/>
                  </a:moveTo>
                  <a:cubicBezTo>
                    <a:pt x="119" y="1341"/>
                    <a:pt x="131" y="1330"/>
                    <a:pt x="143" y="1320"/>
                  </a:cubicBezTo>
                  <a:cubicBezTo>
                    <a:pt x="143" y="1320"/>
                    <a:pt x="143" y="1320"/>
                    <a:pt x="143" y="1320"/>
                  </a:cubicBezTo>
                  <a:cubicBezTo>
                    <a:pt x="153" y="1332"/>
                    <a:pt x="153" y="1332"/>
                    <a:pt x="153" y="1332"/>
                  </a:cubicBezTo>
                  <a:cubicBezTo>
                    <a:pt x="141" y="1342"/>
                    <a:pt x="130" y="1353"/>
                    <a:pt x="119" y="1364"/>
                  </a:cubicBezTo>
                  <a:cubicBezTo>
                    <a:pt x="119" y="1364"/>
                    <a:pt x="119" y="1364"/>
                    <a:pt x="119" y="1364"/>
                  </a:cubicBezTo>
                  <a:cubicBezTo>
                    <a:pt x="108" y="1353"/>
                    <a:pt x="108" y="1353"/>
                    <a:pt x="108" y="1353"/>
                  </a:cubicBezTo>
                  <a:close/>
                  <a:moveTo>
                    <a:pt x="622" y="1309"/>
                  </a:moveTo>
                  <a:cubicBezTo>
                    <a:pt x="629" y="1300"/>
                    <a:pt x="629" y="1300"/>
                    <a:pt x="629" y="1300"/>
                  </a:cubicBezTo>
                  <a:cubicBezTo>
                    <a:pt x="615" y="1300"/>
                    <a:pt x="615" y="1300"/>
                    <a:pt x="615" y="1300"/>
                  </a:cubicBezTo>
                  <a:cubicBezTo>
                    <a:pt x="615" y="1252"/>
                    <a:pt x="615" y="1252"/>
                    <a:pt x="615" y="1252"/>
                  </a:cubicBezTo>
                  <a:cubicBezTo>
                    <a:pt x="631" y="1252"/>
                    <a:pt x="631" y="1252"/>
                    <a:pt x="631" y="1252"/>
                  </a:cubicBezTo>
                  <a:cubicBezTo>
                    <a:pt x="631" y="1297"/>
                    <a:pt x="631" y="1297"/>
                    <a:pt x="631" y="1297"/>
                  </a:cubicBezTo>
                  <a:cubicBezTo>
                    <a:pt x="631" y="1296"/>
                    <a:pt x="631" y="1296"/>
                    <a:pt x="631" y="1296"/>
                  </a:cubicBezTo>
                  <a:cubicBezTo>
                    <a:pt x="645" y="1305"/>
                    <a:pt x="658" y="1315"/>
                    <a:pt x="670" y="1326"/>
                  </a:cubicBezTo>
                  <a:cubicBezTo>
                    <a:pt x="670" y="1326"/>
                    <a:pt x="670" y="1326"/>
                    <a:pt x="670" y="1326"/>
                  </a:cubicBezTo>
                  <a:cubicBezTo>
                    <a:pt x="659" y="1338"/>
                    <a:pt x="659" y="1338"/>
                    <a:pt x="659" y="1338"/>
                  </a:cubicBezTo>
                  <a:cubicBezTo>
                    <a:pt x="648" y="1328"/>
                    <a:pt x="635" y="1318"/>
                    <a:pt x="622" y="1309"/>
                  </a:cubicBezTo>
                  <a:close/>
                  <a:moveTo>
                    <a:pt x="175" y="1295"/>
                  </a:moveTo>
                  <a:cubicBezTo>
                    <a:pt x="175" y="1247"/>
                    <a:pt x="175" y="1247"/>
                    <a:pt x="175" y="1247"/>
                  </a:cubicBezTo>
                  <a:cubicBezTo>
                    <a:pt x="191" y="1247"/>
                    <a:pt x="191" y="1247"/>
                    <a:pt x="191" y="1247"/>
                  </a:cubicBezTo>
                  <a:cubicBezTo>
                    <a:pt x="191" y="1295"/>
                    <a:pt x="191" y="1295"/>
                    <a:pt x="191" y="1295"/>
                  </a:cubicBezTo>
                  <a:cubicBezTo>
                    <a:pt x="175" y="1295"/>
                    <a:pt x="175" y="1295"/>
                    <a:pt x="175" y="1295"/>
                  </a:cubicBezTo>
                  <a:close/>
                  <a:moveTo>
                    <a:pt x="615" y="1204"/>
                  </a:moveTo>
                  <a:cubicBezTo>
                    <a:pt x="615" y="1156"/>
                    <a:pt x="615" y="1156"/>
                    <a:pt x="615" y="1156"/>
                  </a:cubicBezTo>
                  <a:cubicBezTo>
                    <a:pt x="631" y="1156"/>
                    <a:pt x="631" y="1156"/>
                    <a:pt x="631" y="1156"/>
                  </a:cubicBezTo>
                  <a:cubicBezTo>
                    <a:pt x="631" y="1204"/>
                    <a:pt x="631" y="1204"/>
                    <a:pt x="631" y="1204"/>
                  </a:cubicBezTo>
                  <a:cubicBezTo>
                    <a:pt x="615" y="1204"/>
                    <a:pt x="615" y="1204"/>
                    <a:pt x="615" y="1204"/>
                  </a:cubicBezTo>
                  <a:close/>
                  <a:moveTo>
                    <a:pt x="175" y="1199"/>
                  </a:moveTo>
                  <a:cubicBezTo>
                    <a:pt x="175" y="1151"/>
                    <a:pt x="175" y="1151"/>
                    <a:pt x="175" y="1151"/>
                  </a:cubicBezTo>
                  <a:cubicBezTo>
                    <a:pt x="191" y="1151"/>
                    <a:pt x="191" y="1151"/>
                    <a:pt x="191" y="1151"/>
                  </a:cubicBezTo>
                  <a:cubicBezTo>
                    <a:pt x="191" y="1199"/>
                    <a:pt x="191" y="1199"/>
                    <a:pt x="191" y="1199"/>
                  </a:cubicBezTo>
                  <a:cubicBezTo>
                    <a:pt x="175" y="1199"/>
                    <a:pt x="175" y="1199"/>
                    <a:pt x="175" y="1199"/>
                  </a:cubicBezTo>
                  <a:close/>
                  <a:moveTo>
                    <a:pt x="615" y="1108"/>
                  </a:moveTo>
                  <a:cubicBezTo>
                    <a:pt x="615" y="1060"/>
                    <a:pt x="615" y="1060"/>
                    <a:pt x="615" y="1060"/>
                  </a:cubicBezTo>
                  <a:cubicBezTo>
                    <a:pt x="631" y="1060"/>
                    <a:pt x="631" y="1060"/>
                    <a:pt x="631" y="1060"/>
                  </a:cubicBezTo>
                  <a:cubicBezTo>
                    <a:pt x="631" y="1108"/>
                    <a:pt x="631" y="1108"/>
                    <a:pt x="631" y="1108"/>
                  </a:cubicBezTo>
                  <a:cubicBezTo>
                    <a:pt x="615" y="1108"/>
                    <a:pt x="615" y="1108"/>
                    <a:pt x="615" y="1108"/>
                  </a:cubicBezTo>
                  <a:close/>
                  <a:moveTo>
                    <a:pt x="175" y="1103"/>
                  </a:moveTo>
                  <a:cubicBezTo>
                    <a:pt x="175" y="1055"/>
                    <a:pt x="175" y="1055"/>
                    <a:pt x="175" y="1055"/>
                  </a:cubicBezTo>
                  <a:cubicBezTo>
                    <a:pt x="191" y="1055"/>
                    <a:pt x="191" y="1055"/>
                    <a:pt x="191" y="1055"/>
                  </a:cubicBezTo>
                  <a:cubicBezTo>
                    <a:pt x="191" y="1103"/>
                    <a:pt x="191" y="1103"/>
                    <a:pt x="191" y="1103"/>
                  </a:cubicBezTo>
                  <a:cubicBezTo>
                    <a:pt x="175" y="1103"/>
                    <a:pt x="175" y="1103"/>
                    <a:pt x="175" y="1103"/>
                  </a:cubicBezTo>
                  <a:close/>
                  <a:moveTo>
                    <a:pt x="615" y="1012"/>
                  </a:moveTo>
                  <a:cubicBezTo>
                    <a:pt x="615" y="964"/>
                    <a:pt x="615" y="964"/>
                    <a:pt x="615" y="964"/>
                  </a:cubicBezTo>
                  <a:cubicBezTo>
                    <a:pt x="631" y="964"/>
                    <a:pt x="631" y="964"/>
                    <a:pt x="631" y="964"/>
                  </a:cubicBezTo>
                  <a:cubicBezTo>
                    <a:pt x="631" y="1012"/>
                    <a:pt x="631" y="1012"/>
                    <a:pt x="631" y="1012"/>
                  </a:cubicBezTo>
                  <a:cubicBezTo>
                    <a:pt x="615" y="1012"/>
                    <a:pt x="615" y="1012"/>
                    <a:pt x="615" y="1012"/>
                  </a:cubicBezTo>
                  <a:close/>
                  <a:moveTo>
                    <a:pt x="175" y="1007"/>
                  </a:moveTo>
                  <a:cubicBezTo>
                    <a:pt x="175" y="959"/>
                    <a:pt x="175" y="959"/>
                    <a:pt x="175" y="959"/>
                  </a:cubicBezTo>
                  <a:cubicBezTo>
                    <a:pt x="191" y="959"/>
                    <a:pt x="191" y="959"/>
                    <a:pt x="191" y="959"/>
                  </a:cubicBezTo>
                  <a:cubicBezTo>
                    <a:pt x="191" y="1007"/>
                    <a:pt x="191" y="1007"/>
                    <a:pt x="191" y="1007"/>
                  </a:cubicBezTo>
                  <a:cubicBezTo>
                    <a:pt x="175" y="1007"/>
                    <a:pt x="175" y="1007"/>
                    <a:pt x="175" y="1007"/>
                  </a:cubicBezTo>
                  <a:close/>
                  <a:moveTo>
                    <a:pt x="615" y="916"/>
                  </a:moveTo>
                  <a:cubicBezTo>
                    <a:pt x="615" y="868"/>
                    <a:pt x="615" y="868"/>
                    <a:pt x="615" y="868"/>
                  </a:cubicBezTo>
                  <a:cubicBezTo>
                    <a:pt x="631" y="868"/>
                    <a:pt x="631" y="868"/>
                    <a:pt x="631" y="868"/>
                  </a:cubicBezTo>
                  <a:cubicBezTo>
                    <a:pt x="631" y="916"/>
                    <a:pt x="631" y="916"/>
                    <a:pt x="631" y="916"/>
                  </a:cubicBezTo>
                  <a:cubicBezTo>
                    <a:pt x="615" y="916"/>
                    <a:pt x="615" y="916"/>
                    <a:pt x="615" y="916"/>
                  </a:cubicBezTo>
                  <a:close/>
                  <a:moveTo>
                    <a:pt x="175" y="911"/>
                  </a:moveTo>
                  <a:cubicBezTo>
                    <a:pt x="175" y="863"/>
                    <a:pt x="175" y="863"/>
                    <a:pt x="175" y="863"/>
                  </a:cubicBezTo>
                  <a:cubicBezTo>
                    <a:pt x="191" y="863"/>
                    <a:pt x="191" y="863"/>
                    <a:pt x="191" y="863"/>
                  </a:cubicBezTo>
                  <a:cubicBezTo>
                    <a:pt x="191" y="911"/>
                    <a:pt x="191" y="911"/>
                    <a:pt x="191" y="911"/>
                  </a:cubicBezTo>
                  <a:cubicBezTo>
                    <a:pt x="175" y="911"/>
                    <a:pt x="175" y="911"/>
                    <a:pt x="175" y="911"/>
                  </a:cubicBezTo>
                  <a:close/>
                  <a:moveTo>
                    <a:pt x="615" y="820"/>
                  </a:moveTo>
                  <a:cubicBezTo>
                    <a:pt x="615" y="772"/>
                    <a:pt x="615" y="772"/>
                    <a:pt x="615" y="772"/>
                  </a:cubicBezTo>
                  <a:cubicBezTo>
                    <a:pt x="631" y="772"/>
                    <a:pt x="631" y="772"/>
                    <a:pt x="631" y="772"/>
                  </a:cubicBezTo>
                  <a:cubicBezTo>
                    <a:pt x="631" y="820"/>
                    <a:pt x="631" y="820"/>
                    <a:pt x="631" y="820"/>
                  </a:cubicBezTo>
                  <a:cubicBezTo>
                    <a:pt x="615" y="820"/>
                    <a:pt x="615" y="820"/>
                    <a:pt x="615" y="820"/>
                  </a:cubicBezTo>
                  <a:close/>
                  <a:moveTo>
                    <a:pt x="175" y="815"/>
                  </a:moveTo>
                  <a:cubicBezTo>
                    <a:pt x="175" y="767"/>
                    <a:pt x="175" y="767"/>
                    <a:pt x="175" y="767"/>
                  </a:cubicBezTo>
                  <a:cubicBezTo>
                    <a:pt x="191" y="767"/>
                    <a:pt x="191" y="767"/>
                    <a:pt x="191" y="767"/>
                  </a:cubicBezTo>
                  <a:cubicBezTo>
                    <a:pt x="191" y="815"/>
                    <a:pt x="191" y="815"/>
                    <a:pt x="191" y="815"/>
                  </a:cubicBezTo>
                  <a:cubicBezTo>
                    <a:pt x="175" y="815"/>
                    <a:pt x="175" y="815"/>
                    <a:pt x="175" y="815"/>
                  </a:cubicBezTo>
                  <a:close/>
                  <a:moveTo>
                    <a:pt x="615" y="724"/>
                  </a:moveTo>
                  <a:cubicBezTo>
                    <a:pt x="615" y="676"/>
                    <a:pt x="615" y="676"/>
                    <a:pt x="615" y="676"/>
                  </a:cubicBezTo>
                  <a:cubicBezTo>
                    <a:pt x="631" y="676"/>
                    <a:pt x="631" y="676"/>
                    <a:pt x="631" y="676"/>
                  </a:cubicBezTo>
                  <a:cubicBezTo>
                    <a:pt x="631" y="724"/>
                    <a:pt x="631" y="724"/>
                    <a:pt x="631" y="724"/>
                  </a:cubicBezTo>
                  <a:cubicBezTo>
                    <a:pt x="615" y="724"/>
                    <a:pt x="615" y="724"/>
                    <a:pt x="615" y="724"/>
                  </a:cubicBezTo>
                  <a:close/>
                  <a:moveTo>
                    <a:pt x="175" y="719"/>
                  </a:moveTo>
                  <a:cubicBezTo>
                    <a:pt x="175" y="671"/>
                    <a:pt x="175" y="671"/>
                    <a:pt x="175" y="671"/>
                  </a:cubicBezTo>
                  <a:cubicBezTo>
                    <a:pt x="191" y="671"/>
                    <a:pt x="191" y="671"/>
                    <a:pt x="191" y="671"/>
                  </a:cubicBezTo>
                  <a:cubicBezTo>
                    <a:pt x="191" y="719"/>
                    <a:pt x="191" y="719"/>
                    <a:pt x="191" y="719"/>
                  </a:cubicBezTo>
                  <a:cubicBezTo>
                    <a:pt x="175" y="719"/>
                    <a:pt x="175" y="719"/>
                    <a:pt x="175" y="719"/>
                  </a:cubicBezTo>
                  <a:close/>
                  <a:moveTo>
                    <a:pt x="615" y="628"/>
                  </a:moveTo>
                  <a:cubicBezTo>
                    <a:pt x="615" y="580"/>
                    <a:pt x="615" y="580"/>
                    <a:pt x="615" y="580"/>
                  </a:cubicBezTo>
                  <a:cubicBezTo>
                    <a:pt x="631" y="580"/>
                    <a:pt x="631" y="580"/>
                    <a:pt x="631" y="58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15" y="628"/>
                    <a:pt x="615" y="628"/>
                    <a:pt x="615" y="628"/>
                  </a:cubicBezTo>
                  <a:close/>
                  <a:moveTo>
                    <a:pt x="175" y="623"/>
                  </a:moveTo>
                  <a:cubicBezTo>
                    <a:pt x="175" y="575"/>
                    <a:pt x="175" y="575"/>
                    <a:pt x="175" y="575"/>
                  </a:cubicBezTo>
                  <a:cubicBezTo>
                    <a:pt x="191" y="575"/>
                    <a:pt x="191" y="575"/>
                    <a:pt x="191" y="575"/>
                  </a:cubicBezTo>
                  <a:cubicBezTo>
                    <a:pt x="191" y="623"/>
                    <a:pt x="191" y="623"/>
                    <a:pt x="191" y="623"/>
                  </a:cubicBezTo>
                  <a:cubicBezTo>
                    <a:pt x="175" y="623"/>
                    <a:pt x="175" y="623"/>
                    <a:pt x="175" y="623"/>
                  </a:cubicBezTo>
                  <a:close/>
                  <a:moveTo>
                    <a:pt x="615" y="532"/>
                  </a:moveTo>
                  <a:cubicBezTo>
                    <a:pt x="615" y="484"/>
                    <a:pt x="615" y="484"/>
                    <a:pt x="615" y="484"/>
                  </a:cubicBezTo>
                  <a:cubicBezTo>
                    <a:pt x="631" y="484"/>
                    <a:pt x="631" y="484"/>
                    <a:pt x="631" y="484"/>
                  </a:cubicBezTo>
                  <a:cubicBezTo>
                    <a:pt x="631" y="532"/>
                    <a:pt x="631" y="532"/>
                    <a:pt x="631" y="532"/>
                  </a:cubicBezTo>
                  <a:cubicBezTo>
                    <a:pt x="615" y="532"/>
                    <a:pt x="615" y="532"/>
                    <a:pt x="615" y="532"/>
                  </a:cubicBezTo>
                  <a:close/>
                  <a:moveTo>
                    <a:pt x="175" y="527"/>
                  </a:moveTo>
                  <a:cubicBezTo>
                    <a:pt x="175" y="479"/>
                    <a:pt x="175" y="479"/>
                    <a:pt x="175" y="479"/>
                  </a:cubicBezTo>
                  <a:cubicBezTo>
                    <a:pt x="191" y="479"/>
                    <a:pt x="191" y="479"/>
                    <a:pt x="191" y="479"/>
                  </a:cubicBezTo>
                  <a:cubicBezTo>
                    <a:pt x="191" y="527"/>
                    <a:pt x="191" y="527"/>
                    <a:pt x="191" y="527"/>
                  </a:cubicBezTo>
                  <a:cubicBezTo>
                    <a:pt x="175" y="527"/>
                    <a:pt x="175" y="527"/>
                    <a:pt x="175" y="527"/>
                  </a:cubicBezTo>
                  <a:close/>
                  <a:moveTo>
                    <a:pt x="615" y="436"/>
                  </a:moveTo>
                  <a:cubicBezTo>
                    <a:pt x="615" y="388"/>
                    <a:pt x="615" y="388"/>
                    <a:pt x="615" y="388"/>
                  </a:cubicBezTo>
                  <a:cubicBezTo>
                    <a:pt x="631" y="388"/>
                    <a:pt x="631" y="388"/>
                    <a:pt x="631" y="388"/>
                  </a:cubicBezTo>
                  <a:cubicBezTo>
                    <a:pt x="631" y="436"/>
                    <a:pt x="631" y="436"/>
                    <a:pt x="631" y="436"/>
                  </a:cubicBezTo>
                  <a:cubicBezTo>
                    <a:pt x="615" y="436"/>
                    <a:pt x="615" y="436"/>
                    <a:pt x="615" y="436"/>
                  </a:cubicBezTo>
                  <a:close/>
                  <a:moveTo>
                    <a:pt x="175" y="431"/>
                  </a:moveTo>
                  <a:cubicBezTo>
                    <a:pt x="175" y="383"/>
                    <a:pt x="175" y="383"/>
                    <a:pt x="175" y="383"/>
                  </a:cubicBezTo>
                  <a:cubicBezTo>
                    <a:pt x="191" y="383"/>
                    <a:pt x="191" y="383"/>
                    <a:pt x="191" y="383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175" y="431"/>
                    <a:pt x="175" y="431"/>
                    <a:pt x="175" y="431"/>
                  </a:cubicBezTo>
                  <a:close/>
                  <a:moveTo>
                    <a:pt x="615" y="340"/>
                  </a:moveTo>
                  <a:cubicBezTo>
                    <a:pt x="615" y="292"/>
                    <a:pt x="615" y="292"/>
                    <a:pt x="615" y="292"/>
                  </a:cubicBezTo>
                  <a:cubicBezTo>
                    <a:pt x="631" y="292"/>
                    <a:pt x="631" y="292"/>
                    <a:pt x="631" y="292"/>
                  </a:cubicBezTo>
                  <a:cubicBezTo>
                    <a:pt x="631" y="340"/>
                    <a:pt x="631" y="340"/>
                    <a:pt x="631" y="340"/>
                  </a:cubicBezTo>
                  <a:cubicBezTo>
                    <a:pt x="615" y="340"/>
                    <a:pt x="615" y="340"/>
                    <a:pt x="615" y="340"/>
                  </a:cubicBezTo>
                  <a:close/>
                  <a:moveTo>
                    <a:pt x="175" y="335"/>
                  </a:moveTo>
                  <a:cubicBezTo>
                    <a:pt x="175" y="287"/>
                    <a:pt x="175" y="287"/>
                    <a:pt x="175" y="287"/>
                  </a:cubicBezTo>
                  <a:cubicBezTo>
                    <a:pt x="191" y="287"/>
                    <a:pt x="191" y="287"/>
                    <a:pt x="191" y="287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175" y="335"/>
                    <a:pt x="175" y="335"/>
                    <a:pt x="175" y="335"/>
                  </a:cubicBezTo>
                  <a:close/>
                  <a:moveTo>
                    <a:pt x="615" y="244"/>
                  </a:moveTo>
                  <a:cubicBezTo>
                    <a:pt x="615" y="227"/>
                    <a:pt x="615" y="227"/>
                    <a:pt x="615" y="227"/>
                  </a:cubicBezTo>
                  <a:cubicBezTo>
                    <a:pt x="615" y="217"/>
                    <a:pt x="614" y="207"/>
                    <a:pt x="613" y="197"/>
                  </a:cubicBezTo>
                  <a:cubicBezTo>
                    <a:pt x="613" y="197"/>
                    <a:pt x="613" y="197"/>
                    <a:pt x="613" y="197"/>
                  </a:cubicBezTo>
                  <a:cubicBezTo>
                    <a:pt x="629" y="195"/>
                    <a:pt x="629" y="195"/>
                    <a:pt x="629" y="195"/>
                  </a:cubicBezTo>
                  <a:cubicBezTo>
                    <a:pt x="630" y="206"/>
                    <a:pt x="631" y="216"/>
                    <a:pt x="631" y="227"/>
                  </a:cubicBezTo>
                  <a:cubicBezTo>
                    <a:pt x="631" y="227"/>
                    <a:pt x="631" y="227"/>
                    <a:pt x="631" y="227"/>
                  </a:cubicBezTo>
                  <a:cubicBezTo>
                    <a:pt x="631" y="244"/>
                    <a:pt x="631" y="244"/>
                    <a:pt x="631" y="244"/>
                  </a:cubicBezTo>
                  <a:cubicBezTo>
                    <a:pt x="615" y="244"/>
                    <a:pt x="615" y="244"/>
                    <a:pt x="615" y="244"/>
                  </a:cubicBezTo>
                  <a:close/>
                  <a:moveTo>
                    <a:pt x="175" y="239"/>
                  </a:moveTo>
                  <a:cubicBezTo>
                    <a:pt x="175" y="227"/>
                    <a:pt x="175" y="227"/>
                    <a:pt x="175" y="227"/>
                  </a:cubicBezTo>
                  <a:cubicBezTo>
                    <a:pt x="175" y="215"/>
                    <a:pt x="176" y="202"/>
                    <a:pt x="178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94" y="193"/>
                    <a:pt x="194" y="193"/>
                    <a:pt x="194" y="193"/>
                  </a:cubicBezTo>
                  <a:cubicBezTo>
                    <a:pt x="192" y="204"/>
                    <a:pt x="191" y="215"/>
                    <a:pt x="191" y="227"/>
                  </a:cubicBezTo>
                  <a:cubicBezTo>
                    <a:pt x="191" y="227"/>
                    <a:pt x="191" y="227"/>
                    <a:pt x="191" y="227"/>
                  </a:cubicBezTo>
                  <a:cubicBezTo>
                    <a:pt x="191" y="239"/>
                    <a:pt x="191" y="239"/>
                    <a:pt x="191" y="239"/>
                  </a:cubicBezTo>
                  <a:cubicBezTo>
                    <a:pt x="175" y="239"/>
                    <a:pt x="175" y="239"/>
                    <a:pt x="175" y="239"/>
                  </a:cubicBezTo>
                  <a:close/>
                  <a:moveTo>
                    <a:pt x="580" y="111"/>
                  </a:moveTo>
                  <a:cubicBezTo>
                    <a:pt x="594" y="103"/>
                    <a:pt x="594" y="103"/>
                    <a:pt x="594" y="103"/>
                  </a:cubicBezTo>
                  <a:cubicBezTo>
                    <a:pt x="603" y="116"/>
                    <a:pt x="610" y="131"/>
                    <a:pt x="616" y="147"/>
                  </a:cubicBezTo>
                  <a:cubicBezTo>
                    <a:pt x="616" y="147"/>
                    <a:pt x="616" y="147"/>
                    <a:pt x="616" y="147"/>
                  </a:cubicBezTo>
                  <a:cubicBezTo>
                    <a:pt x="601" y="153"/>
                    <a:pt x="601" y="153"/>
                    <a:pt x="601" y="153"/>
                  </a:cubicBezTo>
                  <a:cubicBezTo>
                    <a:pt x="596" y="138"/>
                    <a:pt x="589" y="124"/>
                    <a:pt x="580" y="111"/>
                  </a:cubicBezTo>
                  <a:close/>
                  <a:moveTo>
                    <a:pt x="191" y="142"/>
                  </a:moveTo>
                  <a:cubicBezTo>
                    <a:pt x="198" y="127"/>
                    <a:pt x="205" y="112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8" y="107"/>
                    <a:pt x="228" y="107"/>
                    <a:pt x="228" y="107"/>
                  </a:cubicBezTo>
                  <a:cubicBezTo>
                    <a:pt x="219" y="120"/>
                    <a:pt x="212" y="134"/>
                    <a:pt x="206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191" y="142"/>
                    <a:pt x="191" y="142"/>
                    <a:pt x="191" y="142"/>
                  </a:cubicBezTo>
                  <a:close/>
                  <a:moveTo>
                    <a:pt x="515" y="47"/>
                  </a:moveTo>
                  <a:cubicBezTo>
                    <a:pt x="523" y="34"/>
                    <a:pt x="523" y="34"/>
                    <a:pt x="523" y="34"/>
                  </a:cubicBezTo>
                  <a:cubicBezTo>
                    <a:pt x="537" y="42"/>
                    <a:pt x="550" y="53"/>
                    <a:pt x="562" y="64"/>
                  </a:cubicBezTo>
                  <a:cubicBezTo>
                    <a:pt x="562" y="64"/>
                    <a:pt x="562" y="64"/>
                    <a:pt x="562" y="64"/>
                  </a:cubicBezTo>
                  <a:cubicBezTo>
                    <a:pt x="551" y="76"/>
                    <a:pt x="551" y="76"/>
                    <a:pt x="551" y="76"/>
                  </a:cubicBezTo>
                  <a:cubicBezTo>
                    <a:pt x="540" y="65"/>
                    <a:pt x="528" y="55"/>
                    <a:pt x="515" y="47"/>
                  </a:cubicBezTo>
                  <a:close/>
                  <a:moveTo>
                    <a:pt x="247" y="61"/>
                  </a:moveTo>
                  <a:cubicBezTo>
                    <a:pt x="259" y="50"/>
                    <a:pt x="272" y="39"/>
                    <a:pt x="287" y="31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82" y="53"/>
                    <a:pt x="269" y="62"/>
                    <a:pt x="258" y="72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47" y="61"/>
                    <a:pt x="247" y="61"/>
                    <a:pt x="247" y="61"/>
                  </a:cubicBezTo>
                  <a:close/>
                  <a:moveTo>
                    <a:pt x="428" y="17"/>
                  </a:moveTo>
                  <a:cubicBezTo>
                    <a:pt x="430" y="1"/>
                    <a:pt x="430" y="1"/>
                    <a:pt x="430" y="1"/>
                  </a:cubicBezTo>
                  <a:cubicBezTo>
                    <a:pt x="447" y="3"/>
                    <a:pt x="463" y="7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59" y="22"/>
                    <a:pt x="444" y="19"/>
                    <a:pt x="428" y="17"/>
                  </a:cubicBezTo>
                  <a:close/>
                  <a:moveTo>
                    <a:pt x="332" y="10"/>
                  </a:moveTo>
                  <a:cubicBezTo>
                    <a:pt x="348" y="5"/>
                    <a:pt x="364" y="2"/>
                    <a:pt x="381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67" y="18"/>
                    <a:pt x="351" y="21"/>
                    <a:pt x="337" y="26"/>
                  </a:cubicBezTo>
                  <a:cubicBezTo>
                    <a:pt x="337" y="26"/>
                    <a:pt x="337" y="26"/>
                    <a:pt x="337" y="26"/>
                  </a:cubicBezTo>
                  <a:cubicBezTo>
                    <a:pt x="332" y="10"/>
                    <a:pt x="332" y="10"/>
                    <a:pt x="332" y="10"/>
                  </a:cubicBez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2339984" y="1156931"/>
              <a:ext cx="503238" cy="1189037"/>
            </a:xfrm>
            <a:custGeom>
              <a:avLst/>
              <a:gdLst>
                <a:gd name="T0" fmla="*/ 280 w 280"/>
                <a:gd name="T1" fmla="*/ 140 h 662"/>
                <a:gd name="T2" fmla="*/ 140 w 280"/>
                <a:gd name="T3" fmla="*/ 0 h 662"/>
                <a:gd name="T4" fmla="*/ 0 w 280"/>
                <a:gd name="T5" fmla="*/ 140 h 662"/>
                <a:gd name="T6" fmla="*/ 0 w 280"/>
                <a:gd name="T7" fmla="*/ 662 h 662"/>
                <a:gd name="T8" fmla="*/ 280 w 280"/>
                <a:gd name="T9" fmla="*/ 662 h 662"/>
                <a:gd name="T10" fmla="*/ 280 w 280"/>
                <a:gd name="T11" fmla="*/ 14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662">
                  <a:moveTo>
                    <a:pt x="280" y="140"/>
                  </a:moveTo>
                  <a:cubicBezTo>
                    <a:pt x="280" y="63"/>
                    <a:pt x="217" y="0"/>
                    <a:pt x="140" y="0"/>
                  </a:cubicBezTo>
                  <a:cubicBezTo>
                    <a:pt x="63" y="0"/>
                    <a:pt x="0" y="63"/>
                    <a:pt x="0" y="14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280" y="662"/>
                    <a:pt x="280" y="662"/>
                    <a:pt x="280" y="662"/>
                  </a:cubicBezTo>
                  <a:lnTo>
                    <a:pt x="280" y="140"/>
                  </a:lnTo>
                  <a:close/>
                </a:path>
              </a:pathLst>
            </a:custGeom>
            <a:solidFill>
              <a:srgbClr val="E6FA6F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2027247" y="2345968"/>
              <a:ext cx="1130300" cy="2141538"/>
            </a:xfrm>
            <a:custGeom>
              <a:avLst/>
              <a:gdLst>
                <a:gd name="T0" fmla="*/ 455 w 630"/>
                <a:gd name="T1" fmla="*/ 597 h 1194"/>
                <a:gd name="T2" fmla="*/ 455 w 630"/>
                <a:gd name="T3" fmla="*/ 0 h 1194"/>
                <a:gd name="T4" fmla="*/ 175 w 630"/>
                <a:gd name="T5" fmla="*/ 0 h 1194"/>
                <a:gd name="T6" fmla="*/ 175 w 630"/>
                <a:gd name="T7" fmla="*/ 597 h 1194"/>
                <a:gd name="T8" fmla="*/ 0 w 630"/>
                <a:gd name="T9" fmla="*/ 879 h 1194"/>
                <a:gd name="T10" fmla="*/ 315 w 630"/>
                <a:gd name="T11" fmla="*/ 1194 h 1194"/>
                <a:gd name="T12" fmla="*/ 630 w 630"/>
                <a:gd name="T13" fmla="*/ 879 h 1194"/>
                <a:gd name="T14" fmla="*/ 455 w 630"/>
                <a:gd name="T15" fmla="*/ 597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1194">
                  <a:moveTo>
                    <a:pt x="455" y="597"/>
                  </a:moveTo>
                  <a:cubicBezTo>
                    <a:pt x="455" y="0"/>
                    <a:pt x="455" y="0"/>
                    <a:pt x="45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597"/>
                    <a:pt x="175" y="597"/>
                    <a:pt x="175" y="597"/>
                  </a:cubicBezTo>
                  <a:cubicBezTo>
                    <a:pt x="71" y="648"/>
                    <a:pt x="0" y="755"/>
                    <a:pt x="0" y="879"/>
                  </a:cubicBezTo>
                  <a:cubicBezTo>
                    <a:pt x="0" y="1053"/>
                    <a:pt x="141" y="1194"/>
                    <a:pt x="315" y="1194"/>
                  </a:cubicBezTo>
                  <a:cubicBezTo>
                    <a:pt x="489" y="1194"/>
                    <a:pt x="630" y="1053"/>
                    <a:pt x="630" y="879"/>
                  </a:cubicBezTo>
                  <a:cubicBezTo>
                    <a:pt x="630" y="755"/>
                    <a:pt x="559" y="648"/>
                    <a:pt x="455" y="597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1120784" y="2263418"/>
              <a:ext cx="134938" cy="133350"/>
            </a:xfrm>
            <a:custGeom>
              <a:avLst/>
              <a:gdLst>
                <a:gd name="T0" fmla="*/ 0 w 85"/>
                <a:gd name="T1" fmla="*/ 31 h 84"/>
                <a:gd name="T2" fmla="*/ 31 w 85"/>
                <a:gd name="T3" fmla="*/ 31 h 84"/>
                <a:gd name="T4" fmla="*/ 31 w 85"/>
                <a:gd name="T5" fmla="*/ 0 h 84"/>
                <a:gd name="T6" fmla="*/ 53 w 85"/>
                <a:gd name="T7" fmla="*/ 0 h 84"/>
                <a:gd name="T8" fmla="*/ 53 w 85"/>
                <a:gd name="T9" fmla="*/ 31 h 84"/>
                <a:gd name="T10" fmla="*/ 85 w 85"/>
                <a:gd name="T11" fmla="*/ 31 h 84"/>
                <a:gd name="T12" fmla="*/ 85 w 85"/>
                <a:gd name="T13" fmla="*/ 52 h 84"/>
                <a:gd name="T14" fmla="*/ 53 w 85"/>
                <a:gd name="T15" fmla="*/ 52 h 84"/>
                <a:gd name="T16" fmla="*/ 53 w 85"/>
                <a:gd name="T17" fmla="*/ 84 h 84"/>
                <a:gd name="T18" fmla="*/ 31 w 85"/>
                <a:gd name="T19" fmla="*/ 84 h 84"/>
                <a:gd name="T20" fmla="*/ 31 w 85"/>
                <a:gd name="T21" fmla="*/ 52 h 84"/>
                <a:gd name="T22" fmla="*/ 0 w 85"/>
                <a:gd name="T23" fmla="*/ 52 h 84"/>
                <a:gd name="T24" fmla="*/ 0 w 85"/>
                <a:gd name="T25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4">
                  <a:moveTo>
                    <a:pt x="0" y="31"/>
                  </a:moveTo>
                  <a:lnTo>
                    <a:pt x="31" y="31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53" y="31"/>
                  </a:lnTo>
                  <a:lnTo>
                    <a:pt x="85" y="31"/>
                  </a:lnTo>
                  <a:lnTo>
                    <a:pt x="85" y="52"/>
                  </a:lnTo>
                  <a:lnTo>
                    <a:pt x="53" y="52"/>
                  </a:lnTo>
                  <a:lnTo>
                    <a:pt x="53" y="84"/>
                  </a:lnTo>
                  <a:lnTo>
                    <a:pt x="31" y="84"/>
                  </a:lnTo>
                  <a:lnTo>
                    <a:pt x="31" y="52"/>
                  </a:lnTo>
                  <a:lnTo>
                    <a:pt x="0" y="5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1290647" y="2218968"/>
              <a:ext cx="125412" cy="215900"/>
            </a:xfrm>
            <a:custGeom>
              <a:avLst/>
              <a:gdLst>
                <a:gd name="T0" fmla="*/ 27 w 70"/>
                <a:gd name="T1" fmla="*/ 102 h 120"/>
                <a:gd name="T2" fmla="*/ 43 w 70"/>
                <a:gd name="T3" fmla="*/ 96 h 120"/>
                <a:gd name="T4" fmla="*/ 49 w 70"/>
                <a:gd name="T5" fmla="*/ 83 h 120"/>
                <a:gd name="T6" fmla="*/ 43 w 70"/>
                <a:gd name="T7" fmla="*/ 69 h 120"/>
                <a:gd name="T8" fmla="*/ 25 w 70"/>
                <a:gd name="T9" fmla="*/ 64 h 120"/>
                <a:gd name="T10" fmla="*/ 13 w 70"/>
                <a:gd name="T11" fmla="*/ 64 h 120"/>
                <a:gd name="T12" fmla="*/ 13 w 70"/>
                <a:gd name="T13" fmla="*/ 52 h 120"/>
                <a:gd name="T14" fmla="*/ 33 w 70"/>
                <a:gd name="T15" fmla="*/ 25 h 120"/>
                <a:gd name="T16" fmla="*/ 43 w 70"/>
                <a:gd name="T17" fmla="*/ 17 h 120"/>
                <a:gd name="T18" fmla="*/ 29 w 70"/>
                <a:gd name="T19" fmla="*/ 19 h 120"/>
                <a:gd name="T20" fmla="*/ 1 w 70"/>
                <a:gd name="T21" fmla="*/ 19 h 120"/>
                <a:gd name="T22" fmla="*/ 1 w 70"/>
                <a:gd name="T23" fmla="*/ 0 h 120"/>
                <a:gd name="T24" fmla="*/ 65 w 70"/>
                <a:gd name="T25" fmla="*/ 0 h 120"/>
                <a:gd name="T26" fmla="*/ 65 w 70"/>
                <a:gd name="T27" fmla="*/ 12 h 120"/>
                <a:gd name="T28" fmla="*/ 42 w 70"/>
                <a:gd name="T29" fmla="*/ 44 h 120"/>
                <a:gd name="T30" fmla="*/ 34 w 70"/>
                <a:gd name="T31" fmla="*/ 48 h 120"/>
                <a:gd name="T32" fmla="*/ 34 w 70"/>
                <a:gd name="T33" fmla="*/ 49 h 120"/>
                <a:gd name="T34" fmla="*/ 41 w 70"/>
                <a:gd name="T35" fmla="*/ 48 h 120"/>
                <a:gd name="T36" fmla="*/ 52 w 70"/>
                <a:gd name="T37" fmla="*/ 51 h 120"/>
                <a:gd name="T38" fmla="*/ 62 w 70"/>
                <a:gd name="T39" fmla="*/ 57 h 120"/>
                <a:gd name="T40" fmla="*/ 68 w 70"/>
                <a:gd name="T41" fmla="*/ 67 h 120"/>
                <a:gd name="T42" fmla="*/ 70 w 70"/>
                <a:gd name="T43" fmla="*/ 81 h 120"/>
                <a:gd name="T44" fmla="*/ 67 w 70"/>
                <a:gd name="T45" fmla="*/ 99 h 120"/>
                <a:gd name="T46" fmla="*/ 58 w 70"/>
                <a:gd name="T47" fmla="*/ 111 h 120"/>
                <a:gd name="T48" fmla="*/ 44 w 70"/>
                <a:gd name="T49" fmla="*/ 118 h 120"/>
                <a:gd name="T50" fmla="*/ 28 w 70"/>
                <a:gd name="T51" fmla="*/ 120 h 120"/>
                <a:gd name="T52" fmla="*/ 13 w 70"/>
                <a:gd name="T53" fmla="*/ 119 h 120"/>
                <a:gd name="T54" fmla="*/ 0 w 70"/>
                <a:gd name="T55" fmla="*/ 115 h 120"/>
                <a:gd name="T56" fmla="*/ 6 w 70"/>
                <a:gd name="T57" fmla="*/ 97 h 120"/>
                <a:gd name="T58" fmla="*/ 15 w 70"/>
                <a:gd name="T59" fmla="*/ 100 h 120"/>
                <a:gd name="T60" fmla="*/ 27 w 70"/>
                <a:gd name="T61" fmla="*/ 10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20">
                  <a:moveTo>
                    <a:pt x="27" y="102"/>
                  </a:moveTo>
                  <a:cubicBezTo>
                    <a:pt x="34" y="102"/>
                    <a:pt x="39" y="100"/>
                    <a:pt x="43" y="96"/>
                  </a:cubicBezTo>
                  <a:cubicBezTo>
                    <a:pt x="47" y="92"/>
                    <a:pt x="49" y="88"/>
                    <a:pt x="49" y="83"/>
                  </a:cubicBezTo>
                  <a:cubicBezTo>
                    <a:pt x="49" y="76"/>
                    <a:pt x="47" y="72"/>
                    <a:pt x="43" y="69"/>
                  </a:cubicBezTo>
                  <a:cubicBezTo>
                    <a:pt x="39" y="66"/>
                    <a:pt x="33" y="64"/>
                    <a:pt x="2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5" y="49"/>
                    <a:pt x="49" y="50"/>
                    <a:pt x="52" y="51"/>
                  </a:cubicBezTo>
                  <a:cubicBezTo>
                    <a:pt x="56" y="52"/>
                    <a:pt x="59" y="55"/>
                    <a:pt x="62" y="57"/>
                  </a:cubicBezTo>
                  <a:cubicBezTo>
                    <a:pt x="64" y="60"/>
                    <a:pt x="66" y="63"/>
                    <a:pt x="68" y="67"/>
                  </a:cubicBezTo>
                  <a:cubicBezTo>
                    <a:pt x="70" y="71"/>
                    <a:pt x="70" y="76"/>
                    <a:pt x="70" y="81"/>
                  </a:cubicBezTo>
                  <a:cubicBezTo>
                    <a:pt x="70" y="88"/>
                    <a:pt x="69" y="94"/>
                    <a:pt x="67" y="99"/>
                  </a:cubicBezTo>
                  <a:cubicBezTo>
                    <a:pt x="65" y="103"/>
                    <a:pt x="62" y="107"/>
                    <a:pt x="58" y="111"/>
                  </a:cubicBezTo>
                  <a:cubicBezTo>
                    <a:pt x="54" y="114"/>
                    <a:pt x="50" y="116"/>
                    <a:pt x="44" y="118"/>
                  </a:cubicBezTo>
                  <a:cubicBezTo>
                    <a:pt x="39" y="119"/>
                    <a:pt x="34" y="120"/>
                    <a:pt x="28" y="120"/>
                  </a:cubicBezTo>
                  <a:cubicBezTo>
                    <a:pt x="23" y="120"/>
                    <a:pt x="18" y="120"/>
                    <a:pt x="13" y="119"/>
                  </a:cubicBezTo>
                  <a:cubicBezTo>
                    <a:pt x="7" y="118"/>
                    <a:pt x="3" y="117"/>
                    <a:pt x="0" y="115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9" y="98"/>
                    <a:pt x="12" y="99"/>
                    <a:pt x="15" y="100"/>
                  </a:cubicBezTo>
                  <a:cubicBezTo>
                    <a:pt x="19" y="101"/>
                    <a:pt x="23" y="102"/>
                    <a:pt x="27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1450984" y="2215793"/>
              <a:ext cx="146050" cy="219075"/>
            </a:xfrm>
            <a:custGeom>
              <a:avLst/>
              <a:gdLst>
                <a:gd name="T0" fmla="*/ 0 w 82"/>
                <a:gd name="T1" fmla="*/ 61 h 122"/>
                <a:gd name="T2" fmla="*/ 10 w 82"/>
                <a:gd name="T3" fmla="*/ 15 h 122"/>
                <a:gd name="T4" fmla="*/ 41 w 82"/>
                <a:gd name="T5" fmla="*/ 0 h 122"/>
                <a:gd name="T6" fmla="*/ 72 w 82"/>
                <a:gd name="T7" fmla="*/ 15 h 122"/>
                <a:gd name="T8" fmla="*/ 82 w 82"/>
                <a:gd name="T9" fmla="*/ 61 h 122"/>
                <a:gd name="T10" fmla="*/ 71 w 82"/>
                <a:gd name="T11" fmla="*/ 107 h 122"/>
                <a:gd name="T12" fmla="*/ 41 w 82"/>
                <a:gd name="T13" fmla="*/ 122 h 122"/>
                <a:gd name="T14" fmla="*/ 10 w 82"/>
                <a:gd name="T15" fmla="*/ 106 h 122"/>
                <a:gd name="T16" fmla="*/ 0 w 82"/>
                <a:gd name="T17" fmla="*/ 61 h 122"/>
                <a:gd name="T18" fmla="*/ 22 w 82"/>
                <a:gd name="T19" fmla="*/ 61 h 122"/>
                <a:gd name="T20" fmla="*/ 26 w 82"/>
                <a:gd name="T21" fmla="*/ 93 h 122"/>
                <a:gd name="T22" fmla="*/ 41 w 82"/>
                <a:gd name="T23" fmla="*/ 104 h 122"/>
                <a:gd name="T24" fmla="*/ 55 w 82"/>
                <a:gd name="T25" fmla="*/ 93 h 122"/>
                <a:gd name="T26" fmla="*/ 60 w 82"/>
                <a:gd name="T27" fmla="*/ 61 h 122"/>
                <a:gd name="T28" fmla="*/ 55 w 82"/>
                <a:gd name="T29" fmla="*/ 29 h 122"/>
                <a:gd name="T30" fmla="*/ 41 w 82"/>
                <a:gd name="T31" fmla="*/ 18 h 122"/>
                <a:gd name="T32" fmla="*/ 26 w 82"/>
                <a:gd name="T33" fmla="*/ 29 h 122"/>
                <a:gd name="T34" fmla="*/ 22 w 82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22">
                  <a:moveTo>
                    <a:pt x="0" y="61"/>
                  </a:moveTo>
                  <a:cubicBezTo>
                    <a:pt x="0" y="40"/>
                    <a:pt x="3" y="25"/>
                    <a:pt x="10" y="15"/>
                  </a:cubicBezTo>
                  <a:cubicBezTo>
                    <a:pt x="17" y="5"/>
                    <a:pt x="27" y="0"/>
                    <a:pt x="41" y="0"/>
                  </a:cubicBezTo>
                  <a:cubicBezTo>
                    <a:pt x="55" y="0"/>
                    <a:pt x="65" y="5"/>
                    <a:pt x="72" y="15"/>
                  </a:cubicBezTo>
                  <a:cubicBezTo>
                    <a:pt x="78" y="25"/>
                    <a:pt x="82" y="40"/>
                    <a:pt x="82" y="61"/>
                  </a:cubicBezTo>
                  <a:cubicBezTo>
                    <a:pt x="82" y="82"/>
                    <a:pt x="78" y="97"/>
                    <a:pt x="71" y="107"/>
                  </a:cubicBezTo>
                  <a:cubicBezTo>
                    <a:pt x="64" y="117"/>
                    <a:pt x="54" y="122"/>
                    <a:pt x="41" y="122"/>
                  </a:cubicBezTo>
                  <a:cubicBezTo>
                    <a:pt x="27" y="122"/>
                    <a:pt x="16" y="117"/>
                    <a:pt x="10" y="106"/>
                  </a:cubicBezTo>
                  <a:cubicBezTo>
                    <a:pt x="3" y="96"/>
                    <a:pt x="0" y="81"/>
                    <a:pt x="0" y="61"/>
                  </a:cubicBezTo>
                  <a:close/>
                  <a:moveTo>
                    <a:pt x="22" y="61"/>
                  </a:moveTo>
                  <a:cubicBezTo>
                    <a:pt x="22" y="75"/>
                    <a:pt x="23" y="85"/>
                    <a:pt x="26" y="93"/>
                  </a:cubicBezTo>
                  <a:cubicBezTo>
                    <a:pt x="29" y="100"/>
                    <a:pt x="34" y="104"/>
                    <a:pt x="41" y="104"/>
                  </a:cubicBezTo>
                  <a:cubicBezTo>
                    <a:pt x="47" y="104"/>
                    <a:pt x="52" y="100"/>
                    <a:pt x="55" y="93"/>
                  </a:cubicBezTo>
                  <a:cubicBezTo>
                    <a:pt x="58" y="87"/>
                    <a:pt x="60" y="76"/>
                    <a:pt x="60" y="61"/>
                  </a:cubicBezTo>
                  <a:cubicBezTo>
                    <a:pt x="60" y="47"/>
                    <a:pt x="58" y="37"/>
                    <a:pt x="55" y="29"/>
                  </a:cubicBezTo>
                  <a:cubicBezTo>
                    <a:pt x="53" y="22"/>
                    <a:pt x="48" y="18"/>
                    <a:pt x="41" y="18"/>
                  </a:cubicBezTo>
                  <a:cubicBezTo>
                    <a:pt x="34" y="18"/>
                    <a:pt x="29" y="22"/>
                    <a:pt x="26" y="29"/>
                  </a:cubicBezTo>
                  <a:cubicBezTo>
                    <a:pt x="23" y="36"/>
                    <a:pt x="22" y="46"/>
                    <a:pt x="22" y="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2"/>
            <p:cNvSpPr>
              <a:spLocks noEditPoints="1"/>
            </p:cNvSpPr>
            <p:nvPr/>
          </p:nvSpPr>
          <p:spPr bwMode="auto">
            <a:xfrm>
              <a:off x="3103572" y="2731731"/>
              <a:ext cx="901700" cy="615950"/>
            </a:xfrm>
            <a:custGeom>
              <a:avLst/>
              <a:gdLst>
                <a:gd name="T0" fmla="*/ 194 w 503"/>
                <a:gd name="T1" fmla="*/ 344 h 344"/>
                <a:gd name="T2" fmla="*/ 141 w 503"/>
                <a:gd name="T3" fmla="*/ 323 h 344"/>
                <a:gd name="T4" fmla="*/ 141 w 503"/>
                <a:gd name="T5" fmla="*/ 323 h 344"/>
                <a:gd name="T6" fmla="*/ 10 w 503"/>
                <a:gd name="T7" fmla="*/ 197 h 344"/>
                <a:gd name="T8" fmla="*/ 0 w 503"/>
                <a:gd name="T9" fmla="*/ 172 h 344"/>
                <a:gd name="T10" fmla="*/ 0 w 503"/>
                <a:gd name="T11" fmla="*/ 172 h 344"/>
                <a:gd name="T12" fmla="*/ 10 w 503"/>
                <a:gd name="T13" fmla="*/ 148 h 344"/>
                <a:gd name="T14" fmla="*/ 10 w 503"/>
                <a:gd name="T15" fmla="*/ 148 h 344"/>
                <a:gd name="T16" fmla="*/ 15 w 503"/>
                <a:gd name="T17" fmla="*/ 152 h 344"/>
                <a:gd name="T18" fmla="*/ 10 w 503"/>
                <a:gd name="T19" fmla="*/ 148 h 344"/>
                <a:gd name="T20" fmla="*/ 141 w 503"/>
                <a:gd name="T21" fmla="*/ 22 h 344"/>
                <a:gd name="T22" fmla="*/ 194 w 503"/>
                <a:gd name="T23" fmla="*/ 0 h 344"/>
                <a:gd name="T24" fmla="*/ 194 w 503"/>
                <a:gd name="T25" fmla="*/ 0 h 344"/>
                <a:gd name="T26" fmla="*/ 469 w 503"/>
                <a:gd name="T27" fmla="*/ 0 h 344"/>
                <a:gd name="T28" fmla="*/ 503 w 503"/>
                <a:gd name="T29" fmla="*/ 35 h 344"/>
                <a:gd name="T30" fmla="*/ 503 w 503"/>
                <a:gd name="T31" fmla="*/ 35 h 344"/>
                <a:gd name="T32" fmla="*/ 503 w 503"/>
                <a:gd name="T33" fmla="*/ 310 h 344"/>
                <a:gd name="T34" fmla="*/ 469 w 503"/>
                <a:gd name="T35" fmla="*/ 344 h 344"/>
                <a:gd name="T36" fmla="*/ 469 w 503"/>
                <a:gd name="T37" fmla="*/ 344 h 344"/>
                <a:gd name="T38" fmla="*/ 194 w 503"/>
                <a:gd name="T39" fmla="*/ 344 h 344"/>
                <a:gd name="T40" fmla="*/ 12 w 503"/>
                <a:gd name="T41" fmla="*/ 172 h 344"/>
                <a:gd name="T42" fmla="*/ 19 w 503"/>
                <a:gd name="T43" fmla="*/ 188 h 344"/>
                <a:gd name="T44" fmla="*/ 19 w 503"/>
                <a:gd name="T45" fmla="*/ 188 h 344"/>
                <a:gd name="T46" fmla="*/ 149 w 503"/>
                <a:gd name="T47" fmla="*/ 314 h 344"/>
                <a:gd name="T48" fmla="*/ 194 w 503"/>
                <a:gd name="T49" fmla="*/ 332 h 344"/>
                <a:gd name="T50" fmla="*/ 194 w 503"/>
                <a:gd name="T51" fmla="*/ 332 h 344"/>
                <a:gd name="T52" fmla="*/ 469 w 503"/>
                <a:gd name="T53" fmla="*/ 332 h 344"/>
                <a:gd name="T54" fmla="*/ 491 w 503"/>
                <a:gd name="T55" fmla="*/ 310 h 344"/>
                <a:gd name="T56" fmla="*/ 491 w 503"/>
                <a:gd name="T57" fmla="*/ 310 h 344"/>
                <a:gd name="T58" fmla="*/ 491 w 503"/>
                <a:gd name="T59" fmla="*/ 35 h 344"/>
                <a:gd name="T60" fmla="*/ 469 w 503"/>
                <a:gd name="T61" fmla="*/ 12 h 344"/>
                <a:gd name="T62" fmla="*/ 469 w 503"/>
                <a:gd name="T63" fmla="*/ 12 h 344"/>
                <a:gd name="T64" fmla="*/ 194 w 503"/>
                <a:gd name="T65" fmla="*/ 12 h 344"/>
                <a:gd name="T66" fmla="*/ 149 w 503"/>
                <a:gd name="T67" fmla="*/ 31 h 344"/>
                <a:gd name="T68" fmla="*/ 149 w 503"/>
                <a:gd name="T69" fmla="*/ 31 h 344"/>
                <a:gd name="T70" fmla="*/ 19 w 503"/>
                <a:gd name="T71" fmla="*/ 157 h 344"/>
                <a:gd name="T72" fmla="*/ 19 w 503"/>
                <a:gd name="T73" fmla="*/ 157 h 344"/>
                <a:gd name="T74" fmla="*/ 12 w 503"/>
                <a:gd name="T75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3" h="344">
                  <a:moveTo>
                    <a:pt x="194" y="344"/>
                  </a:moveTo>
                  <a:cubicBezTo>
                    <a:pt x="176" y="344"/>
                    <a:pt x="154" y="335"/>
                    <a:pt x="141" y="323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4" y="190"/>
                    <a:pt x="0" y="181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4"/>
                    <a:pt x="4" y="155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54" y="10"/>
                    <a:pt x="176" y="1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8" y="1"/>
                    <a:pt x="503" y="16"/>
                    <a:pt x="503" y="35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03" y="329"/>
                    <a:pt x="488" y="344"/>
                    <a:pt x="469" y="344"/>
                  </a:cubicBezTo>
                  <a:cubicBezTo>
                    <a:pt x="469" y="344"/>
                    <a:pt x="469" y="344"/>
                    <a:pt x="469" y="344"/>
                  </a:cubicBezTo>
                  <a:cubicBezTo>
                    <a:pt x="194" y="344"/>
                    <a:pt x="194" y="344"/>
                    <a:pt x="194" y="344"/>
                  </a:cubicBezTo>
                  <a:close/>
                  <a:moveTo>
                    <a:pt x="12" y="172"/>
                  </a:moveTo>
                  <a:cubicBezTo>
                    <a:pt x="12" y="178"/>
                    <a:pt x="14" y="184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59" y="324"/>
                    <a:pt x="181" y="332"/>
                    <a:pt x="194" y="332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469" y="332"/>
                    <a:pt x="469" y="332"/>
                    <a:pt x="469" y="332"/>
                  </a:cubicBezTo>
                  <a:cubicBezTo>
                    <a:pt x="481" y="332"/>
                    <a:pt x="491" y="322"/>
                    <a:pt x="491" y="310"/>
                  </a:cubicBezTo>
                  <a:cubicBezTo>
                    <a:pt x="491" y="310"/>
                    <a:pt x="491" y="310"/>
                    <a:pt x="491" y="310"/>
                  </a:cubicBezTo>
                  <a:cubicBezTo>
                    <a:pt x="491" y="35"/>
                    <a:pt x="491" y="35"/>
                    <a:pt x="491" y="35"/>
                  </a:cubicBezTo>
                  <a:cubicBezTo>
                    <a:pt x="491" y="23"/>
                    <a:pt x="481" y="13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81" y="12"/>
                    <a:pt x="159" y="21"/>
                    <a:pt x="149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4" y="161"/>
                    <a:pt x="12" y="167"/>
                    <a:pt x="12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3470284" y="3023831"/>
              <a:ext cx="76200" cy="33337"/>
            </a:xfrm>
            <a:prstGeom prst="rect">
              <a:avLst/>
            </a:pr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582997" y="2912706"/>
              <a:ext cx="128587" cy="214312"/>
            </a:xfrm>
            <a:custGeom>
              <a:avLst/>
              <a:gdLst>
                <a:gd name="T0" fmla="*/ 68 w 71"/>
                <a:gd name="T1" fmla="*/ 31 h 120"/>
                <a:gd name="T2" fmla="*/ 65 w 71"/>
                <a:gd name="T3" fmla="*/ 48 h 120"/>
                <a:gd name="T4" fmla="*/ 57 w 71"/>
                <a:gd name="T5" fmla="*/ 65 h 120"/>
                <a:gd name="T6" fmla="*/ 47 w 71"/>
                <a:gd name="T7" fmla="*/ 82 h 120"/>
                <a:gd name="T8" fmla="*/ 35 w 71"/>
                <a:gd name="T9" fmla="*/ 96 h 120"/>
                <a:gd name="T10" fmla="*/ 27 w 71"/>
                <a:gd name="T11" fmla="*/ 103 h 120"/>
                <a:gd name="T12" fmla="*/ 27 w 71"/>
                <a:gd name="T13" fmla="*/ 104 h 120"/>
                <a:gd name="T14" fmla="*/ 39 w 71"/>
                <a:gd name="T15" fmla="*/ 101 h 120"/>
                <a:gd name="T16" fmla="*/ 71 w 71"/>
                <a:gd name="T17" fmla="*/ 101 h 120"/>
                <a:gd name="T18" fmla="*/ 71 w 71"/>
                <a:gd name="T19" fmla="*/ 120 h 120"/>
                <a:gd name="T20" fmla="*/ 0 w 71"/>
                <a:gd name="T21" fmla="*/ 120 h 120"/>
                <a:gd name="T22" fmla="*/ 0 w 71"/>
                <a:gd name="T23" fmla="*/ 109 h 120"/>
                <a:gd name="T24" fmla="*/ 9 w 71"/>
                <a:gd name="T25" fmla="*/ 99 h 120"/>
                <a:gd name="T26" fmla="*/ 19 w 71"/>
                <a:gd name="T27" fmla="*/ 87 h 120"/>
                <a:gd name="T28" fmla="*/ 29 w 71"/>
                <a:gd name="T29" fmla="*/ 74 h 120"/>
                <a:gd name="T30" fmla="*/ 38 w 71"/>
                <a:gd name="T31" fmla="*/ 60 h 120"/>
                <a:gd name="T32" fmla="*/ 44 w 71"/>
                <a:gd name="T33" fmla="*/ 47 h 120"/>
                <a:gd name="T34" fmla="*/ 47 w 71"/>
                <a:gd name="T35" fmla="*/ 35 h 120"/>
                <a:gd name="T36" fmla="*/ 43 w 71"/>
                <a:gd name="T37" fmla="*/ 24 h 120"/>
                <a:gd name="T38" fmla="*/ 30 w 71"/>
                <a:gd name="T39" fmla="*/ 19 h 120"/>
                <a:gd name="T40" fmla="*/ 19 w 71"/>
                <a:gd name="T41" fmla="*/ 21 h 120"/>
                <a:gd name="T42" fmla="*/ 10 w 71"/>
                <a:gd name="T43" fmla="*/ 27 h 120"/>
                <a:gd name="T44" fmla="*/ 1 w 71"/>
                <a:gd name="T45" fmla="*/ 12 h 120"/>
                <a:gd name="T46" fmla="*/ 16 w 71"/>
                <a:gd name="T47" fmla="*/ 3 h 120"/>
                <a:gd name="T48" fmla="*/ 35 w 71"/>
                <a:gd name="T49" fmla="*/ 0 h 120"/>
                <a:gd name="T50" fmla="*/ 49 w 71"/>
                <a:gd name="T51" fmla="*/ 2 h 120"/>
                <a:gd name="T52" fmla="*/ 59 w 71"/>
                <a:gd name="T53" fmla="*/ 8 h 120"/>
                <a:gd name="T54" fmla="*/ 66 w 71"/>
                <a:gd name="T55" fmla="*/ 17 h 120"/>
                <a:gd name="T56" fmla="*/ 68 w 71"/>
                <a:gd name="T57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120">
                  <a:moveTo>
                    <a:pt x="68" y="31"/>
                  </a:moveTo>
                  <a:cubicBezTo>
                    <a:pt x="68" y="37"/>
                    <a:pt x="67" y="42"/>
                    <a:pt x="65" y="48"/>
                  </a:cubicBezTo>
                  <a:cubicBezTo>
                    <a:pt x="63" y="54"/>
                    <a:pt x="61" y="60"/>
                    <a:pt x="57" y="65"/>
                  </a:cubicBezTo>
                  <a:cubicBezTo>
                    <a:pt x="54" y="71"/>
                    <a:pt x="51" y="76"/>
                    <a:pt x="47" y="82"/>
                  </a:cubicBezTo>
                  <a:cubicBezTo>
                    <a:pt x="43" y="87"/>
                    <a:pt x="39" y="92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106"/>
                    <a:pt x="6" y="103"/>
                    <a:pt x="9" y="99"/>
                  </a:cubicBezTo>
                  <a:cubicBezTo>
                    <a:pt x="13" y="95"/>
                    <a:pt x="16" y="91"/>
                    <a:pt x="19" y="87"/>
                  </a:cubicBezTo>
                  <a:cubicBezTo>
                    <a:pt x="23" y="83"/>
                    <a:pt x="26" y="78"/>
                    <a:pt x="29" y="74"/>
                  </a:cubicBezTo>
                  <a:cubicBezTo>
                    <a:pt x="33" y="69"/>
                    <a:pt x="36" y="65"/>
                    <a:pt x="38" y="60"/>
                  </a:cubicBezTo>
                  <a:cubicBezTo>
                    <a:pt x="41" y="56"/>
                    <a:pt x="43" y="51"/>
                    <a:pt x="44" y="47"/>
                  </a:cubicBezTo>
                  <a:cubicBezTo>
                    <a:pt x="46" y="43"/>
                    <a:pt x="47" y="39"/>
                    <a:pt x="47" y="35"/>
                  </a:cubicBezTo>
                  <a:cubicBezTo>
                    <a:pt x="47" y="30"/>
                    <a:pt x="45" y="27"/>
                    <a:pt x="43" y="24"/>
                  </a:cubicBezTo>
                  <a:cubicBezTo>
                    <a:pt x="40" y="21"/>
                    <a:pt x="36" y="19"/>
                    <a:pt x="30" y="19"/>
                  </a:cubicBezTo>
                  <a:cubicBezTo>
                    <a:pt x="27" y="19"/>
                    <a:pt x="23" y="20"/>
                    <a:pt x="19" y="21"/>
                  </a:cubicBezTo>
                  <a:cubicBezTo>
                    <a:pt x="15" y="23"/>
                    <a:pt x="12" y="25"/>
                    <a:pt x="10" y="2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8"/>
                    <a:pt x="10" y="5"/>
                    <a:pt x="16" y="3"/>
                  </a:cubicBezTo>
                  <a:cubicBezTo>
                    <a:pt x="21" y="1"/>
                    <a:pt x="28" y="0"/>
                    <a:pt x="35" y="0"/>
                  </a:cubicBezTo>
                  <a:cubicBezTo>
                    <a:pt x="40" y="0"/>
                    <a:pt x="45" y="1"/>
                    <a:pt x="49" y="2"/>
                  </a:cubicBezTo>
                  <a:cubicBezTo>
                    <a:pt x="53" y="3"/>
                    <a:pt x="56" y="5"/>
                    <a:pt x="59" y="8"/>
                  </a:cubicBezTo>
                  <a:cubicBezTo>
                    <a:pt x="62" y="10"/>
                    <a:pt x="64" y="14"/>
                    <a:pt x="66" y="17"/>
                  </a:cubicBezTo>
                  <a:cubicBezTo>
                    <a:pt x="68" y="21"/>
                    <a:pt x="68" y="26"/>
                    <a:pt x="68" y="31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3703647" y="2912706"/>
              <a:ext cx="147637" cy="219075"/>
            </a:xfrm>
            <a:custGeom>
              <a:avLst/>
              <a:gdLst>
                <a:gd name="T0" fmla="*/ 0 w 82"/>
                <a:gd name="T1" fmla="*/ 61 h 122"/>
                <a:gd name="T2" fmla="*/ 10 w 82"/>
                <a:gd name="T3" fmla="*/ 15 h 122"/>
                <a:gd name="T4" fmla="*/ 41 w 82"/>
                <a:gd name="T5" fmla="*/ 0 h 122"/>
                <a:gd name="T6" fmla="*/ 72 w 82"/>
                <a:gd name="T7" fmla="*/ 15 h 122"/>
                <a:gd name="T8" fmla="*/ 82 w 82"/>
                <a:gd name="T9" fmla="*/ 61 h 122"/>
                <a:gd name="T10" fmla="*/ 71 w 82"/>
                <a:gd name="T11" fmla="*/ 107 h 122"/>
                <a:gd name="T12" fmla="*/ 40 w 82"/>
                <a:gd name="T13" fmla="*/ 122 h 122"/>
                <a:gd name="T14" fmla="*/ 10 w 82"/>
                <a:gd name="T15" fmla="*/ 106 h 122"/>
                <a:gd name="T16" fmla="*/ 0 w 82"/>
                <a:gd name="T17" fmla="*/ 61 h 122"/>
                <a:gd name="T18" fmla="*/ 21 w 82"/>
                <a:gd name="T19" fmla="*/ 61 h 122"/>
                <a:gd name="T20" fmla="*/ 26 w 82"/>
                <a:gd name="T21" fmla="*/ 93 h 122"/>
                <a:gd name="T22" fmla="*/ 41 w 82"/>
                <a:gd name="T23" fmla="*/ 104 h 122"/>
                <a:gd name="T24" fmla="*/ 55 w 82"/>
                <a:gd name="T25" fmla="*/ 93 h 122"/>
                <a:gd name="T26" fmla="*/ 60 w 82"/>
                <a:gd name="T27" fmla="*/ 61 h 122"/>
                <a:gd name="T28" fmla="*/ 55 w 82"/>
                <a:gd name="T29" fmla="*/ 29 h 122"/>
                <a:gd name="T30" fmla="*/ 40 w 82"/>
                <a:gd name="T31" fmla="*/ 18 h 122"/>
                <a:gd name="T32" fmla="*/ 26 w 82"/>
                <a:gd name="T33" fmla="*/ 29 h 122"/>
                <a:gd name="T34" fmla="*/ 21 w 82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22">
                  <a:moveTo>
                    <a:pt x="0" y="61"/>
                  </a:moveTo>
                  <a:cubicBezTo>
                    <a:pt x="0" y="40"/>
                    <a:pt x="3" y="25"/>
                    <a:pt x="10" y="15"/>
                  </a:cubicBezTo>
                  <a:cubicBezTo>
                    <a:pt x="17" y="5"/>
                    <a:pt x="27" y="0"/>
                    <a:pt x="41" y="0"/>
                  </a:cubicBezTo>
                  <a:cubicBezTo>
                    <a:pt x="55" y="0"/>
                    <a:pt x="65" y="5"/>
                    <a:pt x="72" y="15"/>
                  </a:cubicBezTo>
                  <a:cubicBezTo>
                    <a:pt x="78" y="25"/>
                    <a:pt x="82" y="40"/>
                    <a:pt x="82" y="61"/>
                  </a:cubicBezTo>
                  <a:cubicBezTo>
                    <a:pt x="82" y="82"/>
                    <a:pt x="78" y="97"/>
                    <a:pt x="71" y="107"/>
                  </a:cubicBezTo>
                  <a:cubicBezTo>
                    <a:pt x="64" y="117"/>
                    <a:pt x="54" y="122"/>
                    <a:pt x="40" y="122"/>
                  </a:cubicBezTo>
                  <a:cubicBezTo>
                    <a:pt x="26" y="122"/>
                    <a:pt x="16" y="117"/>
                    <a:pt x="10" y="106"/>
                  </a:cubicBezTo>
                  <a:cubicBezTo>
                    <a:pt x="3" y="96"/>
                    <a:pt x="0" y="81"/>
                    <a:pt x="0" y="61"/>
                  </a:cubicBezTo>
                  <a:close/>
                  <a:moveTo>
                    <a:pt x="21" y="61"/>
                  </a:moveTo>
                  <a:cubicBezTo>
                    <a:pt x="21" y="75"/>
                    <a:pt x="23" y="85"/>
                    <a:pt x="26" y="93"/>
                  </a:cubicBezTo>
                  <a:cubicBezTo>
                    <a:pt x="29" y="100"/>
                    <a:pt x="34" y="104"/>
                    <a:pt x="41" y="104"/>
                  </a:cubicBezTo>
                  <a:cubicBezTo>
                    <a:pt x="47" y="104"/>
                    <a:pt x="52" y="100"/>
                    <a:pt x="55" y="93"/>
                  </a:cubicBezTo>
                  <a:cubicBezTo>
                    <a:pt x="58" y="87"/>
                    <a:pt x="60" y="76"/>
                    <a:pt x="60" y="61"/>
                  </a:cubicBezTo>
                  <a:cubicBezTo>
                    <a:pt x="60" y="47"/>
                    <a:pt x="58" y="37"/>
                    <a:pt x="55" y="29"/>
                  </a:cubicBezTo>
                  <a:cubicBezTo>
                    <a:pt x="52" y="22"/>
                    <a:pt x="48" y="18"/>
                    <a:pt x="40" y="18"/>
                  </a:cubicBezTo>
                  <a:cubicBezTo>
                    <a:pt x="34" y="18"/>
                    <a:pt x="29" y="22"/>
                    <a:pt x="26" y="29"/>
                  </a:cubicBezTo>
                  <a:cubicBezTo>
                    <a:pt x="23" y="36"/>
                    <a:pt x="21" y="46"/>
                    <a:pt x="21" y="61"/>
                  </a:cubicBezTo>
                  <a:close/>
                </a:path>
              </a:pathLst>
            </a:custGeom>
            <a:solidFill>
              <a:srgbClr val="2C823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2393959" y="3738206"/>
              <a:ext cx="395288" cy="417512"/>
            </a:xfrm>
            <a:custGeom>
              <a:avLst/>
              <a:gdLst>
                <a:gd name="T0" fmla="*/ 136 w 220"/>
                <a:gd name="T1" fmla="*/ 0 h 233"/>
                <a:gd name="T2" fmla="*/ 65 w 220"/>
                <a:gd name="T3" fmla="*/ 43 h 233"/>
                <a:gd name="T4" fmla="*/ 64 w 220"/>
                <a:gd name="T5" fmla="*/ 43 h 233"/>
                <a:gd name="T6" fmla="*/ 0 w 220"/>
                <a:gd name="T7" fmla="*/ 113 h 233"/>
                <a:gd name="T8" fmla="*/ 37 w 220"/>
                <a:gd name="T9" fmla="*/ 177 h 233"/>
                <a:gd name="T10" fmla="*/ 36 w 220"/>
                <a:gd name="T11" fmla="*/ 171 h 233"/>
                <a:gd name="T12" fmla="*/ 40 w 220"/>
                <a:gd name="T13" fmla="*/ 158 h 233"/>
                <a:gd name="T14" fmla="*/ 17 w 220"/>
                <a:gd name="T15" fmla="*/ 113 h 233"/>
                <a:gd name="T16" fmla="*/ 64 w 220"/>
                <a:gd name="T17" fmla="*/ 61 h 233"/>
                <a:gd name="T18" fmla="*/ 69 w 220"/>
                <a:gd name="T19" fmla="*/ 61 h 233"/>
                <a:gd name="T20" fmla="*/ 77 w 220"/>
                <a:gd name="T21" fmla="*/ 56 h 233"/>
                <a:gd name="T22" fmla="*/ 136 w 220"/>
                <a:gd name="T23" fmla="*/ 18 h 233"/>
                <a:gd name="T24" fmla="*/ 203 w 220"/>
                <a:gd name="T25" fmla="*/ 92 h 233"/>
                <a:gd name="T26" fmla="*/ 163 w 220"/>
                <a:gd name="T27" fmla="*/ 159 h 233"/>
                <a:gd name="T28" fmla="*/ 167 w 220"/>
                <a:gd name="T29" fmla="*/ 171 h 233"/>
                <a:gd name="T30" fmla="*/ 166 w 220"/>
                <a:gd name="T31" fmla="*/ 178 h 233"/>
                <a:gd name="T32" fmla="*/ 220 w 220"/>
                <a:gd name="T33" fmla="*/ 92 h 233"/>
                <a:gd name="T34" fmla="*/ 136 w 220"/>
                <a:gd name="T35" fmla="*/ 0 h 233"/>
                <a:gd name="T36" fmla="*/ 154 w 220"/>
                <a:gd name="T37" fmla="*/ 163 h 233"/>
                <a:gd name="T38" fmla="*/ 150 w 220"/>
                <a:gd name="T39" fmla="*/ 162 h 233"/>
                <a:gd name="T40" fmla="*/ 122 w 220"/>
                <a:gd name="T41" fmla="*/ 162 h 233"/>
                <a:gd name="T42" fmla="*/ 142 w 220"/>
                <a:gd name="T43" fmla="*/ 140 h 233"/>
                <a:gd name="T44" fmla="*/ 142 w 220"/>
                <a:gd name="T45" fmla="*/ 127 h 233"/>
                <a:gd name="T46" fmla="*/ 130 w 220"/>
                <a:gd name="T47" fmla="*/ 127 h 233"/>
                <a:gd name="T48" fmla="*/ 110 w 220"/>
                <a:gd name="T49" fmla="*/ 149 h 233"/>
                <a:gd name="T50" fmla="*/ 110 w 220"/>
                <a:gd name="T51" fmla="*/ 117 h 233"/>
                <a:gd name="T52" fmla="*/ 101 w 220"/>
                <a:gd name="T53" fmla="*/ 108 h 233"/>
                <a:gd name="T54" fmla="*/ 93 w 220"/>
                <a:gd name="T55" fmla="*/ 117 h 233"/>
                <a:gd name="T56" fmla="*/ 93 w 220"/>
                <a:gd name="T57" fmla="*/ 149 h 233"/>
                <a:gd name="T58" fmla="*/ 73 w 220"/>
                <a:gd name="T59" fmla="*/ 127 h 233"/>
                <a:gd name="T60" fmla="*/ 61 w 220"/>
                <a:gd name="T61" fmla="*/ 127 h 233"/>
                <a:gd name="T62" fmla="*/ 61 w 220"/>
                <a:gd name="T63" fmla="*/ 140 h 233"/>
                <a:gd name="T64" fmla="*/ 81 w 220"/>
                <a:gd name="T65" fmla="*/ 162 h 233"/>
                <a:gd name="T66" fmla="*/ 53 w 220"/>
                <a:gd name="T67" fmla="*/ 162 h 233"/>
                <a:gd name="T68" fmla="*/ 49 w 220"/>
                <a:gd name="T69" fmla="*/ 163 h 233"/>
                <a:gd name="T70" fmla="*/ 44 w 220"/>
                <a:gd name="T71" fmla="*/ 171 h 233"/>
                <a:gd name="T72" fmla="*/ 53 w 220"/>
                <a:gd name="T73" fmla="*/ 180 h 233"/>
                <a:gd name="T74" fmla="*/ 81 w 220"/>
                <a:gd name="T75" fmla="*/ 180 h 233"/>
                <a:gd name="T76" fmla="*/ 61 w 220"/>
                <a:gd name="T77" fmla="*/ 202 h 233"/>
                <a:gd name="T78" fmla="*/ 61 w 220"/>
                <a:gd name="T79" fmla="*/ 215 h 233"/>
                <a:gd name="T80" fmla="*/ 67 w 220"/>
                <a:gd name="T81" fmla="*/ 218 h 233"/>
                <a:gd name="T82" fmla="*/ 73 w 220"/>
                <a:gd name="T83" fmla="*/ 215 h 233"/>
                <a:gd name="T84" fmla="*/ 93 w 220"/>
                <a:gd name="T85" fmla="*/ 193 h 233"/>
                <a:gd name="T86" fmla="*/ 93 w 220"/>
                <a:gd name="T87" fmla="*/ 224 h 233"/>
                <a:gd name="T88" fmla="*/ 101 w 220"/>
                <a:gd name="T89" fmla="*/ 233 h 233"/>
                <a:gd name="T90" fmla="*/ 110 w 220"/>
                <a:gd name="T91" fmla="*/ 224 h 233"/>
                <a:gd name="T92" fmla="*/ 110 w 220"/>
                <a:gd name="T93" fmla="*/ 193 h 233"/>
                <a:gd name="T94" fmla="*/ 130 w 220"/>
                <a:gd name="T95" fmla="*/ 215 h 233"/>
                <a:gd name="T96" fmla="*/ 136 w 220"/>
                <a:gd name="T97" fmla="*/ 218 h 233"/>
                <a:gd name="T98" fmla="*/ 142 w 220"/>
                <a:gd name="T99" fmla="*/ 215 h 233"/>
                <a:gd name="T100" fmla="*/ 142 w 220"/>
                <a:gd name="T101" fmla="*/ 202 h 233"/>
                <a:gd name="T102" fmla="*/ 122 w 220"/>
                <a:gd name="T103" fmla="*/ 180 h 233"/>
                <a:gd name="T104" fmla="*/ 150 w 220"/>
                <a:gd name="T105" fmla="*/ 180 h 233"/>
                <a:gd name="T106" fmla="*/ 159 w 220"/>
                <a:gd name="T107" fmla="*/ 171 h 233"/>
                <a:gd name="T108" fmla="*/ 154 w 220"/>
                <a:gd name="T109" fmla="*/ 16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" h="233">
                  <a:moveTo>
                    <a:pt x="136" y="0"/>
                  </a:moveTo>
                  <a:cubicBezTo>
                    <a:pt x="106" y="0"/>
                    <a:pt x="80" y="17"/>
                    <a:pt x="65" y="43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29" y="43"/>
                    <a:pt x="0" y="74"/>
                    <a:pt x="0" y="113"/>
                  </a:cubicBezTo>
                  <a:cubicBezTo>
                    <a:pt x="0" y="142"/>
                    <a:pt x="15" y="166"/>
                    <a:pt x="37" y="177"/>
                  </a:cubicBezTo>
                  <a:cubicBezTo>
                    <a:pt x="36" y="175"/>
                    <a:pt x="36" y="173"/>
                    <a:pt x="36" y="171"/>
                  </a:cubicBezTo>
                  <a:cubicBezTo>
                    <a:pt x="36" y="166"/>
                    <a:pt x="38" y="162"/>
                    <a:pt x="40" y="158"/>
                  </a:cubicBezTo>
                  <a:cubicBezTo>
                    <a:pt x="26" y="149"/>
                    <a:pt x="17" y="133"/>
                    <a:pt x="17" y="113"/>
                  </a:cubicBezTo>
                  <a:cubicBezTo>
                    <a:pt x="17" y="84"/>
                    <a:pt x="38" y="61"/>
                    <a:pt x="64" y="61"/>
                  </a:cubicBezTo>
                  <a:cubicBezTo>
                    <a:pt x="66" y="61"/>
                    <a:pt x="67" y="61"/>
                    <a:pt x="69" y="61"/>
                  </a:cubicBezTo>
                  <a:cubicBezTo>
                    <a:pt x="72" y="62"/>
                    <a:pt x="76" y="60"/>
                    <a:pt x="77" y="56"/>
                  </a:cubicBezTo>
                  <a:cubicBezTo>
                    <a:pt x="89" y="34"/>
                    <a:pt x="111" y="18"/>
                    <a:pt x="136" y="18"/>
                  </a:cubicBezTo>
                  <a:cubicBezTo>
                    <a:pt x="173" y="18"/>
                    <a:pt x="203" y="51"/>
                    <a:pt x="203" y="92"/>
                  </a:cubicBezTo>
                  <a:cubicBezTo>
                    <a:pt x="203" y="122"/>
                    <a:pt x="187" y="148"/>
                    <a:pt x="163" y="159"/>
                  </a:cubicBezTo>
                  <a:cubicBezTo>
                    <a:pt x="165" y="162"/>
                    <a:pt x="167" y="166"/>
                    <a:pt x="167" y="171"/>
                  </a:cubicBezTo>
                  <a:cubicBezTo>
                    <a:pt x="167" y="173"/>
                    <a:pt x="166" y="176"/>
                    <a:pt x="166" y="178"/>
                  </a:cubicBezTo>
                  <a:cubicBezTo>
                    <a:pt x="197" y="165"/>
                    <a:pt x="220" y="131"/>
                    <a:pt x="220" y="92"/>
                  </a:cubicBezTo>
                  <a:cubicBezTo>
                    <a:pt x="220" y="41"/>
                    <a:pt x="182" y="0"/>
                    <a:pt x="136" y="0"/>
                  </a:cubicBezTo>
                  <a:close/>
                  <a:moveTo>
                    <a:pt x="154" y="163"/>
                  </a:moveTo>
                  <a:cubicBezTo>
                    <a:pt x="153" y="162"/>
                    <a:pt x="152" y="162"/>
                    <a:pt x="150" y="162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5" y="136"/>
                    <a:pt x="145" y="130"/>
                    <a:pt x="142" y="127"/>
                  </a:cubicBezTo>
                  <a:cubicBezTo>
                    <a:pt x="139" y="123"/>
                    <a:pt x="133" y="123"/>
                    <a:pt x="130" y="127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2"/>
                    <a:pt x="106" y="108"/>
                    <a:pt x="101" y="108"/>
                  </a:cubicBezTo>
                  <a:cubicBezTo>
                    <a:pt x="97" y="108"/>
                    <a:pt x="93" y="112"/>
                    <a:pt x="93" y="117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0" y="123"/>
                    <a:pt x="64" y="123"/>
                    <a:pt x="61" y="127"/>
                  </a:cubicBezTo>
                  <a:cubicBezTo>
                    <a:pt x="58" y="130"/>
                    <a:pt x="58" y="136"/>
                    <a:pt x="61" y="140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51" y="162"/>
                    <a:pt x="50" y="162"/>
                    <a:pt x="49" y="163"/>
                  </a:cubicBezTo>
                  <a:cubicBezTo>
                    <a:pt x="46" y="164"/>
                    <a:pt x="44" y="167"/>
                    <a:pt x="44" y="171"/>
                  </a:cubicBezTo>
                  <a:cubicBezTo>
                    <a:pt x="44" y="176"/>
                    <a:pt x="48" y="180"/>
                    <a:pt x="53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8" y="206"/>
                    <a:pt x="58" y="212"/>
                    <a:pt x="61" y="215"/>
                  </a:cubicBezTo>
                  <a:cubicBezTo>
                    <a:pt x="63" y="217"/>
                    <a:pt x="65" y="218"/>
                    <a:pt x="67" y="218"/>
                  </a:cubicBezTo>
                  <a:cubicBezTo>
                    <a:pt x="69" y="218"/>
                    <a:pt x="71" y="217"/>
                    <a:pt x="73" y="215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93" y="224"/>
                    <a:pt x="93" y="224"/>
                    <a:pt x="93" y="224"/>
                  </a:cubicBezTo>
                  <a:cubicBezTo>
                    <a:pt x="93" y="229"/>
                    <a:pt x="97" y="233"/>
                    <a:pt x="101" y="233"/>
                  </a:cubicBezTo>
                  <a:cubicBezTo>
                    <a:pt x="106" y="233"/>
                    <a:pt x="110" y="229"/>
                    <a:pt x="110" y="224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30" y="215"/>
                    <a:pt x="130" y="215"/>
                    <a:pt x="130" y="215"/>
                  </a:cubicBezTo>
                  <a:cubicBezTo>
                    <a:pt x="132" y="217"/>
                    <a:pt x="134" y="218"/>
                    <a:pt x="136" y="218"/>
                  </a:cubicBezTo>
                  <a:cubicBezTo>
                    <a:pt x="138" y="218"/>
                    <a:pt x="140" y="217"/>
                    <a:pt x="142" y="215"/>
                  </a:cubicBezTo>
                  <a:cubicBezTo>
                    <a:pt x="145" y="212"/>
                    <a:pt x="145" y="206"/>
                    <a:pt x="142" y="202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50" y="180"/>
                    <a:pt x="150" y="180"/>
                    <a:pt x="150" y="180"/>
                  </a:cubicBezTo>
                  <a:cubicBezTo>
                    <a:pt x="155" y="180"/>
                    <a:pt x="159" y="176"/>
                    <a:pt x="159" y="171"/>
                  </a:cubicBezTo>
                  <a:cubicBezTo>
                    <a:pt x="159" y="167"/>
                    <a:pt x="157" y="164"/>
                    <a:pt x="154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366178" y="1301219"/>
              <a:ext cx="450850" cy="443087"/>
              <a:chOff x="6429375" y="1669430"/>
              <a:chExt cx="650876" cy="647701"/>
            </a:xfrm>
            <a:solidFill>
              <a:schemeClr val="accent5"/>
            </a:solidFill>
          </p:grpSpPr>
          <p:sp>
            <p:nvSpPr>
              <p:cNvPr id="61" name="Freeform 54"/>
              <p:cNvSpPr>
                <a:spLocks noEditPoints="1"/>
              </p:cNvSpPr>
              <p:nvPr/>
            </p:nvSpPr>
            <p:spPr bwMode="auto">
              <a:xfrm>
                <a:off x="6599238" y="1834530"/>
                <a:ext cx="315913" cy="315913"/>
              </a:xfrm>
              <a:custGeom>
                <a:avLst/>
                <a:gdLst>
                  <a:gd name="T0" fmla="*/ 0 w 80"/>
                  <a:gd name="T1" fmla="*/ 40 h 80"/>
                  <a:gd name="T2" fmla="*/ 40 w 80"/>
                  <a:gd name="T3" fmla="*/ 0 h 80"/>
                  <a:gd name="T4" fmla="*/ 40 w 80"/>
                  <a:gd name="T5" fmla="*/ 0 h 80"/>
                  <a:gd name="T6" fmla="*/ 80 w 80"/>
                  <a:gd name="T7" fmla="*/ 40 h 80"/>
                  <a:gd name="T8" fmla="*/ 80 w 80"/>
                  <a:gd name="T9" fmla="*/ 40 h 80"/>
                  <a:gd name="T10" fmla="*/ 40 w 80"/>
                  <a:gd name="T11" fmla="*/ 80 h 80"/>
                  <a:gd name="T12" fmla="*/ 40 w 80"/>
                  <a:gd name="T13" fmla="*/ 80 h 80"/>
                  <a:gd name="T14" fmla="*/ 0 w 80"/>
                  <a:gd name="T15" fmla="*/ 40 h 80"/>
                  <a:gd name="T16" fmla="*/ 10 w 80"/>
                  <a:gd name="T17" fmla="*/ 40 h 80"/>
                  <a:gd name="T18" fmla="*/ 40 w 80"/>
                  <a:gd name="T19" fmla="*/ 70 h 80"/>
                  <a:gd name="T20" fmla="*/ 40 w 80"/>
                  <a:gd name="T21" fmla="*/ 70 h 80"/>
                  <a:gd name="T22" fmla="*/ 70 w 80"/>
                  <a:gd name="T23" fmla="*/ 40 h 80"/>
                  <a:gd name="T24" fmla="*/ 70 w 80"/>
                  <a:gd name="T25" fmla="*/ 40 h 80"/>
                  <a:gd name="T26" fmla="*/ 40 w 80"/>
                  <a:gd name="T27" fmla="*/ 10 h 80"/>
                  <a:gd name="T28" fmla="*/ 40 w 80"/>
                  <a:gd name="T29" fmla="*/ 10 h 80"/>
                  <a:gd name="T30" fmla="*/ 10 w 80"/>
                  <a:gd name="T3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80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62"/>
                      <a:pt x="62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18" y="80"/>
                      <a:pt x="0" y="62"/>
                      <a:pt x="0" y="40"/>
                    </a:cubicBezTo>
                    <a:close/>
                    <a:moveTo>
                      <a:pt x="10" y="40"/>
                    </a:moveTo>
                    <a:cubicBezTo>
                      <a:pt x="10" y="57"/>
                      <a:pt x="23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56" y="70"/>
                      <a:pt x="70" y="57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23"/>
                      <a:pt x="56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23" y="10"/>
                      <a:pt x="10" y="23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55"/>
              <p:cNvSpPr/>
              <p:nvPr/>
            </p:nvSpPr>
            <p:spPr bwMode="auto">
              <a:xfrm>
                <a:off x="6894513" y="2131393"/>
                <a:ext cx="130175" cy="130175"/>
              </a:xfrm>
              <a:custGeom>
                <a:avLst/>
                <a:gdLst>
                  <a:gd name="T0" fmla="*/ 23 w 33"/>
                  <a:gd name="T1" fmla="*/ 31 h 33"/>
                  <a:gd name="T2" fmla="*/ 2 w 33"/>
                  <a:gd name="T3" fmla="*/ 10 h 33"/>
                  <a:gd name="T4" fmla="*/ 2 w 33"/>
                  <a:gd name="T5" fmla="*/ 2 h 33"/>
                  <a:gd name="T6" fmla="*/ 2 w 33"/>
                  <a:gd name="T7" fmla="*/ 2 h 33"/>
                  <a:gd name="T8" fmla="*/ 10 w 33"/>
                  <a:gd name="T9" fmla="*/ 2 h 33"/>
                  <a:gd name="T10" fmla="*/ 10 w 33"/>
                  <a:gd name="T11" fmla="*/ 2 h 33"/>
                  <a:gd name="T12" fmla="*/ 31 w 33"/>
                  <a:gd name="T13" fmla="*/ 23 h 33"/>
                  <a:gd name="T14" fmla="*/ 31 w 33"/>
                  <a:gd name="T15" fmla="*/ 31 h 33"/>
                  <a:gd name="T16" fmla="*/ 31 w 33"/>
                  <a:gd name="T17" fmla="*/ 31 h 33"/>
                  <a:gd name="T18" fmla="*/ 27 w 33"/>
                  <a:gd name="T19" fmla="*/ 33 h 33"/>
                  <a:gd name="T20" fmla="*/ 27 w 33"/>
                  <a:gd name="T21" fmla="*/ 33 h 33"/>
                  <a:gd name="T22" fmla="*/ 23 w 33"/>
                  <a:gd name="T2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3">
                    <a:moveTo>
                      <a:pt x="23" y="31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3" y="25"/>
                      <a:pt x="33" y="29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0" y="32"/>
                      <a:pt x="28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4" y="32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56"/>
              <p:cNvSpPr/>
              <p:nvPr/>
            </p:nvSpPr>
            <p:spPr bwMode="auto">
              <a:xfrm>
                <a:off x="6488113" y="1724993"/>
                <a:ext cx="130175" cy="125413"/>
              </a:xfrm>
              <a:custGeom>
                <a:avLst/>
                <a:gdLst>
                  <a:gd name="T0" fmla="*/ 23 w 33"/>
                  <a:gd name="T1" fmla="*/ 31 h 32"/>
                  <a:gd name="T2" fmla="*/ 2 w 33"/>
                  <a:gd name="T3" fmla="*/ 10 h 32"/>
                  <a:gd name="T4" fmla="*/ 2 w 33"/>
                  <a:gd name="T5" fmla="*/ 2 h 32"/>
                  <a:gd name="T6" fmla="*/ 2 w 33"/>
                  <a:gd name="T7" fmla="*/ 2 h 32"/>
                  <a:gd name="T8" fmla="*/ 10 w 33"/>
                  <a:gd name="T9" fmla="*/ 2 h 32"/>
                  <a:gd name="T10" fmla="*/ 10 w 33"/>
                  <a:gd name="T11" fmla="*/ 2 h 32"/>
                  <a:gd name="T12" fmla="*/ 30 w 33"/>
                  <a:gd name="T13" fmla="*/ 23 h 32"/>
                  <a:gd name="T14" fmla="*/ 30 w 33"/>
                  <a:gd name="T15" fmla="*/ 31 h 32"/>
                  <a:gd name="T16" fmla="*/ 30 w 33"/>
                  <a:gd name="T17" fmla="*/ 31 h 32"/>
                  <a:gd name="T18" fmla="*/ 27 w 33"/>
                  <a:gd name="T19" fmla="*/ 32 h 32"/>
                  <a:gd name="T20" fmla="*/ 27 w 33"/>
                  <a:gd name="T21" fmla="*/ 32 h 32"/>
                  <a:gd name="T22" fmla="*/ 23 w 3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2">
                    <a:moveTo>
                      <a:pt x="23" y="31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7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3" y="25"/>
                      <a:pt x="33" y="29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5" y="32"/>
                      <a:pt x="24" y="32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57"/>
              <p:cNvSpPr/>
              <p:nvPr/>
            </p:nvSpPr>
            <p:spPr bwMode="auto">
              <a:xfrm>
                <a:off x="6938963" y="1974230"/>
                <a:ext cx="141288" cy="38100"/>
              </a:xfrm>
              <a:custGeom>
                <a:avLst/>
                <a:gdLst>
                  <a:gd name="T0" fmla="*/ 5 w 36"/>
                  <a:gd name="T1" fmla="*/ 10 h 10"/>
                  <a:gd name="T2" fmla="*/ 0 w 36"/>
                  <a:gd name="T3" fmla="*/ 5 h 10"/>
                  <a:gd name="T4" fmla="*/ 0 w 36"/>
                  <a:gd name="T5" fmla="*/ 5 h 10"/>
                  <a:gd name="T6" fmla="*/ 5 w 36"/>
                  <a:gd name="T7" fmla="*/ 0 h 10"/>
                  <a:gd name="T8" fmla="*/ 5 w 36"/>
                  <a:gd name="T9" fmla="*/ 0 h 10"/>
                  <a:gd name="T10" fmla="*/ 31 w 36"/>
                  <a:gd name="T11" fmla="*/ 0 h 10"/>
                  <a:gd name="T12" fmla="*/ 36 w 36"/>
                  <a:gd name="T13" fmla="*/ 5 h 10"/>
                  <a:gd name="T14" fmla="*/ 36 w 36"/>
                  <a:gd name="T15" fmla="*/ 5 h 10"/>
                  <a:gd name="T16" fmla="*/ 31 w 36"/>
                  <a:gd name="T17" fmla="*/ 10 h 10"/>
                  <a:gd name="T18" fmla="*/ 31 w 36"/>
                  <a:gd name="T19" fmla="*/ 10 h 10"/>
                  <a:gd name="T20" fmla="*/ 5 w 36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">
                    <a:moveTo>
                      <a:pt x="5" y="10"/>
                    </a:moveTo>
                    <a:cubicBezTo>
                      <a:pt x="2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8"/>
                      <a:pt x="34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5" y="10"/>
                      <a:pt x="5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58"/>
              <p:cNvSpPr/>
              <p:nvPr/>
            </p:nvSpPr>
            <p:spPr bwMode="auto">
              <a:xfrm>
                <a:off x="6429375" y="1974230"/>
                <a:ext cx="141288" cy="38100"/>
              </a:xfrm>
              <a:custGeom>
                <a:avLst/>
                <a:gdLst>
                  <a:gd name="T0" fmla="*/ 5 w 36"/>
                  <a:gd name="T1" fmla="*/ 10 h 10"/>
                  <a:gd name="T2" fmla="*/ 0 w 36"/>
                  <a:gd name="T3" fmla="*/ 5 h 10"/>
                  <a:gd name="T4" fmla="*/ 0 w 36"/>
                  <a:gd name="T5" fmla="*/ 5 h 10"/>
                  <a:gd name="T6" fmla="*/ 5 w 36"/>
                  <a:gd name="T7" fmla="*/ 0 h 10"/>
                  <a:gd name="T8" fmla="*/ 5 w 36"/>
                  <a:gd name="T9" fmla="*/ 0 h 10"/>
                  <a:gd name="T10" fmla="*/ 31 w 36"/>
                  <a:gd name="T11" fmla="*/ 0 h 10"/>
                  <a:gd name="T12" fmla="*/ 36 w 36"/>
                  <a:gd name="T13" fmla="*/ 5 h 10"/>
                  <a:gd name="T14" fmla="*/ 36 w 36"/>
                  <a:gd name="T15" fmla="*/ 5 h 10"/>
                  <a:gd name="T16" fmla="*/ 31 w 36"/>
                  <a:gd name="T17" fmla="*/ 10 h 10"/>
                  <a:gd name="T18" fmla="*/ 31 w 36"/>
                  <a:gd name="T19" fmla="*/ 10 h 10"/>
                  <a:gd name="T20" fmla="*/ 5 w 36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8"/>
                      <a:pt x="34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5" y="10"/>
                      <a:pt x="5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59"/>
              <p:cNvSpPr/>
              <p:nvPr/>
            </p:nvSpPr>
            <p:spPr bwMode="auto">
              <a:xfrm>
                <a:off x="6878638" y="1756743"/>
                <a:ext cx="115888" cy="114300"/>
              </a:xfrm>
              <a:custGeom>
                <a:avLst/>
                <a:gdLst>
                  <a:gd name="T0" fmla="*/ 2 w 29"/>
                  <a:gd name="T1" fmla="*/ 27 h 29"/>
                  <a:gd name="T2" fmla="*/ 2 w 29"/>
                  <a:gd name="T3" fmla="*/ 20 h 29"/>
                  <a:gd name="T4" fmla="*/ 2 w 29"/>
                  <a:gd name="T5" fmla="*/ 20 h 29"/>
                  <a:gd name="T6" fmla="*/ 20 w 29"/>
                  <a:gd name="T7" fmla="*/ 2 h 29"/>
                  <a:gd name="T8" fmla="*/ 27 w 29"/>
                  <a:gd name="T9" fmla="*/ 2 h 29"/>
                  <a:gd name="T10" fmla="*/ 27 w 29"/>
                  <a:gd name="T11" fmla="*/ 2 h 29"/>
                  <a:gd name="T12" fmla="*/ 27 w 29"/>
                  <a:gd name="T13" fmla="*/ 9 h 29"/>
                  <a:gd name="T14" fmla="*/ 27 w 29"/>
                  <a:gd name="T15" fmla="*/ 9 h 29"/>
                  <a:gd name="T16" fmla="*/ 9 w 29"/>
                  <a:gd name="T17" fmla="*/ 27 h 29"/>
                  <a:gd name="T18" fmla="*/ 5 w 29"/>
                  <a:gd name="T19" fmla="*/ 29 h 29"/>
                  <a:gd name="T20" fmla="*/ 5 w 29"/>
                  <a:gd name="T21" fmla="*/ 29 h 29"/>
                  <a:gd name="T22" fmla="*/ 2 w 29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" y="27"/>
                    </a:moveTo>
                    <a:cubicBezTo>
                      <a:pt x="0" y="25"/>
                      <a:pt x="0" y="22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8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60"/>
              <p:cNvSpPr/>
              <p:nvPr/>
            </p:nvSpPr>
            <p:spPr bwMode="auto">
              <a:xfrm>
                <a:off x="6519863" y="2115518"/>
                <a:ext cx="114300" cy="114300"/>
              </a:xfrm>
              <a:custGeom>
                <a:avLst/>
                <a:gdLst>
                  <a:gd name="T0" fmla="*/ 2 w 29"/>
                  <a:gd name="T1" fmla="*/ 27 h 29"/>
                  <a:gd name="T2" fmla="*/ 2 w 29"/>
                  <a:gd name="T3" fmla="*/ 20 h 29"/>
                  <a:gd name="T4" fmla="*/ 2 w 29"/>
                  <a:gd name="T5" fmla="*/ 20 h 29"/>
                  <a:gd name="T6" fmla="*/ 20 w 29"/>
                  <a:gd name="T7" fmla="*/ 2 h 29"/>
                  <a:gd name="T8" fmla="*/ 27 w 29"/>
                  <a:gd name="T9" fmla="*/ 2 h 29"/>
                  <a:gd name="T10" fmla="*/ 27 w 29"/>
                  <a:gd name="T11" fmla="*/ 2 h 29"/>
                  <a:gd name="T12" fmla="*/ 27 w 29"/>
                  <a:gd name="T13" fmla="*/ 9 h 29"/>
                  <a:gd name="T14" fmla="*/ 27 w 29"/>
                  <a:gd name="T15" fmla="*/ 9 h 29"/>
                  <a:gd name="T16" fmla="*/ 9 w 29"/>
                  <a:gd name="T17" fmla="*/ 27 h 29"/>
                  <a:gd name="T18" fmla="*/ 5 w 29"/>
                  <a:gd name="T19" fmla="*/ 29 h 29"/>
                  <a:gd name="T20" fmla="*/ 5 w 29"/>
                  <a:gd name="T21" fmla="*/ 29 h 29"/>
                  <a:gd name="T22" fmla="*/ 2 w 29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2" y="27"/>
                    </a:moveTo>
                    <a:cubicBezTo>
                      <a:pt x="0" y="25"/>
                      <a:pt x="0" y="22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9" y="4"/>
                      <a:pt x="29" y="7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8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61"/>
              <p:cNvSpPr/>
              <p:nvPr/>
            </p:nvSpPr>
            <p:spPr bwMode="auto">
              <a:xfrm>
                <a:off x="6737350" y="1669430"/>
                <a:ext cx="39688" cy="142875"/>
              </a:xfrm>
              <a:custGeom>
                <a:avLst/>
                <a:gdLst>
                  <a:gd name="T0" fmla="*/ 0 w 10"/>
                  <a:gd name="T1" fmla="*/ 31 h 36"/>
                  <a:gd name="T2" fmla="*/ 0 w 10"/>
                  <a:gd name="T3" fmla="*/ 5 h 36"/>
                  <a:gd name="T4" fmla="*/ 5 w 10"/>
                  <a:gd name="T5" fmla="*/ 0 h 36"/>
                  <a:gd name="T6" fmla="*/ 5 w 10"/>
                  <a:gd name="T7" fmla="*/ 0 h 36"/>
                  <a:gd name="T8" fmla="*/ 10 w 10"/>
                  <a:gd name="T9" fmla="*/ 5 h 36"/>
                  <a:gd name="T10" fmla="*/ 10 w 10"/>
                  <a:gd name="T11" fmla="*/ 5 h 36"/>
                  <a:gd name="T12" fmla="*/ 10 w 10"/>
                  <a:gd name="T13" fmla="*/ 31 h 36"/>
                  <a:gd name="T14" fmla="*/ 5 w 10"/>
                  <a:gd name="T15" fmla="*/ 36 h 36"/>
                  <a:gd name="T16" fmla="*/ 5 w 10"/>
                  <a:gd name="T17" fmla="*/ 36 h 36"/>
                  <a:gd name="T18" fmla="*/ 0 w 10"/>
                  <a:gd name="T1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6">
                    <a:moveTo>
                      <a:pt x="0" y="3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3"/>
                      <a:pt x="7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" y="36"/>
                      <a:pt x="0" y="33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62"/>
              <p:cNvSpPr/>
              <p:nvPr/>
            </p:nvSpPr>
            <p:spPr bwMode="auto">
              <a:xfrm>
                <a:off x="6737350" y="2179018"/>
                <a:ext cx="39688" cy="138113"/>
              </a:xfrm>
              <a:custGeom>
                <a:avLst/>
                <a:gdLst>
                  <a:gd name="T0" fmla="*/ 0 w 10"/>
                  <a:gd name="T1" fmla="*/ 30 h 35"/>
                  <a:gd name="T2" fmla="*/ 0 w 10"/>
                  <a:gd name="T3" fmla="*/ 4 h 35"/>
                  <a:gd name="T4" fmla="*/ 5 w 10"/>
                  <a:gd name="T5" fmla="*/ 0 h 35"/>
                  <a:gd name="T6" fmla="*/ 5 w 10"/>
                  <a:gd name="T7" fmla="*/ 0 h 35"/>
                  <a:gd name="T8" fmla="*/ 10 w 10"/>
                  <a:gd name="T9" fmla="*/ 4 h 35"/>
                  <a:gd name="T10" fmla="*/ 10 w 10"/>
                  <a:gd name="T11" fmla="*/ 4 h 35"/>
                  <a:gd name="T12" fmla="*/ 10 w 10"/>
                  <a:gd name="T13" fmla="*/ 30 h 35"/>
                  <a:gd name="T14" fmla="*/ 5 w 10"/>
                  <a:gd name="T15" fmla="*/ 35 h 35"/>
                  <a:gd name="T16" fmla="*/ 5 w 10"/>
                  <a:gd name="T17" fmla="*/ 35 h 35"/>
                  <a:gd name="T18" fmla="*/ 0 w 10"/>
                  <a:gd name="T1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5">
                    <a:moveTo>
                      <a:pt x="0" y="3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3"/>
                      <a:pt x="7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" y="35"/>
                      <a:pt x="0" y="3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0" name="TextBox 146"/>
          <p:cNvSpPr txBox="1">
            <a:spLocks noChangeArrowheads="1"/>
          </p:cNvSpPr>
          <p:nvPr/>
        </p:nvSpPr>
        <p:spPr bwMode="auto">
          <a:xfrm>
            <a:off x="6200140" y="1573107"/>
            <a:ext cx="3785447" cy="396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Type something hereType something hereType something hereType something hereType something hereType something hereType something hereType something hereType something hereType something hereType something hereType something here</a:t>
            </a:r>
          </a:p>
        </p:txBody>
      </p:sp>
      <p:sp>
        <p:nvSpPr>
          <p:cNvPr id="151" name="圆角矩形 150"/>
          <p:cNvSpPr/>
          <p:nvPr/>
        </p:nvSpPr>
        <p:spPr>
          <a:xfrm flipV="1">
            <a:off x="5765800" y="1056817"/>
            <a:ext cx="2292351" cy="188384"/>
          </a:xfrm>
          <a:prstGeom prst="roundRect">
            <a:avLst/>
          </a:prstGeom>
          <a:solidFill>
            <a:srgbClr val="E6F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5674784" y="472617"/>
            <a:ext cx="346761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Type something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99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 bldLvl="0" animBg="1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49" y="1473800"/>
            <a:ext cx="1483784" cy="50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9667" y="1363733"/>
            <a:ext cx="1824567" cy="622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884" y="1454751"/>
            <a:ext cx="950384" cy="323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7984" y="1875967"/>
            <a:ext cx="1583267" cy="539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433" y="1109733"/>
            <a:ext cx="1485900" cy="505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21709" y="2519988"/>
            <a:ext cx="6708820" cy="2379778"/>
            <a:chOff x="3798" y="1521"/>
            <a:chExt cx="6605" cy="2343"/>
          </a:xfrm>
        </p:grpSpPr>
        <p:grpSp>
          <p:nvGrpSpPr>
            <p:cNvPr id="304130" name="组合 31"/>
            <p:cNvGrpSpPr/>
            <p:nvPr/>
          </p:nvGrpSpPr>
          <p:grpSpPr>
            <a:xfrm rot="20248206">
              <a:off x="4333" y="1777"/>
              <a:ext cx="1277" cy="1877"/>
              <a:chOff x="0" y="0"/>
              <a:chExt cx="1803331" cy="2808312"/>
            </a:xfrm>
          </p:grpSpPr>
          <p:sp>
            <p:nvSpPr>
              <p:cNvPr id="304131" name="圆角矩形 32"/>
              <p:cNvSpPr/>
              <p:nvPr/>
            </p:nvSpPr>
            <p:spPr>
              <a:xfrm>
                <a:off x="0" y="0"/>
                <a:ext cx="1803331" cy="2808312"/>
              </a:xfrm>
              <a:prstGeom prst="roundRect">
                <a:avLst>
                  <a:gd name="adj" fmla="val 12130"/>
                </a:avLst>
              </a:prstGeom>
              <a:solidFill>
                <a:srgbClr val="F79646"/>
              </a:solidFill>
              <a:ln w="25400">
                <a:noFill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4132" name="圆角矩形 33"/>
              <p:cNvSpPr/>
              <p:nvPr/>
            </p:nvSpPr>
            <p:spPr>
              <a:xfrm>
                <a:off x="76897" y="58945"/>
                <a:ext cx="1656184" cy="2691298"/>
              </a:xfrm>
              <a:prstGeom prst="roundRect">
                <a:avLst>
                  <a:gd name="adj" fmla="val 12130"/>
                </a:avLst>
              </a:prstGeom>
              <a:noFill/>
              <a:ln w="25400" cap="flat" cmpd="sng">
                <a:solidFill>
                  <a:srgbClr val="FFFFF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lvl="0" indent="0" algn="ctr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135" b="1" i="1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4133" name="TextBox 34"/>
            <p:cNvSpPr/>
            <p:nvPr/>
          </p:nvSpPr>
          <p:spPr>
            <a:xfrm rot="20248206">
              <a:off x="4215" y="1521"/>
              <a:ext cx="1103" cy="19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lvl="0" indent="0" algn="just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x-none" sz="10665" b="1" i="1" dirty="0">
                  <a:solidFill>
                    <a:srgbClr val="FFFFFF"/>
                  </a:solidFill>
                  <a:cs typeface="+mn-ea"/>
                  <a:sym typeface="+mn-lt"/>
                </a:rPr>
                <a:t>B</a:t>
              </a:r>
              <a:endParaRPr lang="en-US" altLang="x-none" sz="10665" b="1" i="1" baseline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4134" name="圆角矩形 9"/>
            <p:cNvSpPr/>
            <p:nvPr/>
          </p:nvSpPr>
          <p:spPr>
            <a:xfrm rot="20248206">
              <a:off x="4518" y="2717"/>
              <a:ext cx="1279" cy="911"/>
            </a:xfrm>
            <a:custGeom>
              <a:avLst/>
              <a:gdLst>
                <a:gd name="txL" fmla="*/ 0 w 1470269"/>
                <a:gd name="txT" fmla="*/ 0 h 1046776"/>
                <a:gd name="txR" fmla="*/ 1470269 w 1470269"/>
                <a:gd name="txB" fmla="*/ 1046776 h 1046776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470269" h="1046776">
                  <a:moveTo>
                    <a:pt x="0" y="0"/>
                  </a:moveTo>
                  <a:lnTo>
                    <a:pt x="1470269" y="609904"/>
                  </a:lnTo>
                  <a:lnTo>
                    <a:pt x="1470269" y="868403"/>
                  </a:lnTo>
                  <a:cubicBezTo>
                    <a:pt x="1470269" y="966916"/>
                    <a:pt x="1390409" y="1046776"/>
                    <a:pt x="1291896" y="1046776"/>
                  </a:cubicBezTo>
                  <a:lnTo>
                    <a:pt x="178373" y="1046776"/>
                  </a:lnTo>
                  <a:cubicBezTo>
                    <a:pt x="79860" y="1046776"/>
                    <a:pt x="0" y="966916"/>
                    <a:pt x="0" y="868403"/>
                  </a:cubicBezTo>
                  <a:close/>
                </a:path>
              </a:pathLst>
            </a:custGeom>
            <a:solidFill>
              <a:srgbClr val="FFFFFF">
                <a:alpha val="67000"/>
              </a:srgbClr>
            </a:solidFill>
            <a:ln w="25400">
              <a:noFill/>
            </a:ln>
          </p:spPr>
          <p:txBody>
            <a:bodyPr anchor="ctr"/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sz="2135" b="1" i="1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304135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798" y="2844"/>
              <a:ext cx="2565" cy="1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4136" name="TextBox 37"/>
            <p:cNvSpPr/>
            <p:nvPr/>
          </p:nvSpPr>
          <p:spPr>
            <a:xfrm>
              <a:off x="6302" y="2643"/>
              <a:ext cx="4101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</a:pP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Click here to add your text. Click here to add your text. Click here to add your text</a:t>
              </a:r>
              <a:r>
                <a:rPr lang="en-US" altLang="x-none" sz="1865" dirty="0">
                  <a:solidFill>
                    <a:srgbClr val="595959"/>
                  </a:solidFill>
                  <a:cs typeface="+mn-ea"/>
                  <a:sym typeface="+mn-lt"/>
                </a:rPr>
                <a:t>. Click here to add your text. </a:t>
              </a:r>
              <a:r>
                <a:rPr lang="en-US" altLang="x-none" sz="1865" b="1" i="1" baseline="0" dirty="0">
                  <a:solidFill>
                    <a:srgbClr val="595959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04137" name="TextBox 38"/>
            <p:cNvSpPr/>
            <p:nvPr/>
          </p:nvSpPr>
          <p:spPr>
            <a:xfrm>
              <a:off x="6302" y="2103"/>
              <a:ext cx="3047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altLang="x-none" sz="2400" b="1" dirty="0">
                  <a:solidFill>
                    <a:srgbClr val="FF0000"/>
                  </a:solidFill>
                  <a:cs typeface="+mn-ea"/>
                  <a:sym typeface="+mn-lt"/>
                </a:rPr>
                <a:t>Your text</a:t>
              </a:r>
              <a:endParaRPr lang="en-US" altLang="x-none" sz="2400" b="1" i="1" baseline="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43800" y="2146724"/>
            <a:ext cx="2390775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</a:t>
            </a:r>
          </a:p>
        </p:txBody>
      </p:sp>
      <p:sp>
        <p:nvSpPr>
          <p:cNvPr id="8" name="MH_SubTitle_1"/>
          <p:cNvSpPr/>
          <p:nvPr/>
        </p:nvSpPr>
        <p:spPr>
          <a:xfrm>
            <a:off x="7543800" y="170349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TITLE Add Here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220717" y="3586904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6424917" y="3485304"/>
            <a:ext cx="2475241" cy="3381587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rgbClr val="FF6D2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5234079" y="2885863"/>
            <a:ext cx="644469" cy="3981028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rgbClr val="9CC13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6249895" y="2885863"/>
            <a:ext cx="644469" cy="3981028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001520" y="3210984"/>
            <a:ext cx="812800" cy="812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220595" y="3403388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513195" y="1920664"/>
            <a:ext cx="812800" cy="81280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6659245" y="2146724"/>
            <a:ext cx="489585" cy="383540"/>
          </a:xfrm>
          <a:custGeom>
            <a:avLst/>
            <a:gdLst>
              <a:gd name="T0" fmla="*/ 2734 w 2822"/>
              <a:gd name="T1" fmla="*/ 134 h 2210"/>
              <a:gd name="T2" fmla="*/ 2612 w 2822"/>
              <a:gd name="T3" fmla="*/ 209 h 2210"/>
              <a:gd name="T4" fmla="*/ 2583 w 2822"/>
              <a:gd name="T5" fmla="*/ 333 h 2210"/>
              <a:gd name="T6" fmla="*/ 720 w 2822"/>
              <a:gd name="T7" fmla="*/ 333 h 2210"/>
              <a:gd name="T8" fmla="*/ 666 w 2822"/>
              <a:gd name="T9" fmla="*/ 80 h 2210"/>
              <a:gd name="T10" fmla="*/ 567 w 2822"/>
              <a:gd name="T11" fmla="*/ 0 h 2210"/>
              <a:gd name="T12" fmla="*/ 101 w 2822"/>
              <a:gd name="T13" fmla="*/ 0 h 2210"/>
              <a:gd name="T14" fmla="*/ 0 w 2822"/>
              <a:gd name="T15" fmla="*/ 101 h 2210"/>
              <a:gd name="T16" fmla="*/ 101 w 2822"/>
              <a:gd name="T17" fmla="*/ 203 h 2210"/>
              <a:gd name="T18" fmla="*/ 485 w 2822"/>
              <a:gd name="T19" fmla="*/ 203 h 2210"/>
              <a:gd name="T20" fmla="*/ 746 w 2822"/>
              <a:gd name="T21" fmla="*/ 1432 h 2210"/>
              <a:gd name="T22" fmla="*/ 846 w 2822"/>
              <a:gd name="T23" fmla="*/ 1512 h 2210"/>
              <a:gd name="T24" fmla="*/ 2435 w 2822"/>
              <a:gd name="T25" fmla="*/ 1512 h 2210"/>
              <a:gd name="T26" fmla="*/ 2534 w 2822"/>
              <a:gd name="T27" fmla="*/ 1433 h 2210"/>
              <a:gd name="T28" fmla="*/ 2809 w 2822"/>
              <a:gd name="T29" fmla="*/ 255 h 2210"/>
              <a:gd name="T30" fmla="*/ 2734 w 2822"/>
              <a:gd name="T31" fmla="*/ 134 h 2210"/>
              <a:gd name="T32" fmla="*/ 1404 w 2822"/>
              <a:gd name="T33" fmla="*/ 842 h 2210"/>
              <a:gd name="T34" fmla="*/ 1404 w 2822"/>
              <a:gd name="T35" fmla="*/ 536 h 2210"/>
              <a:gd name="T36" fmla="*/ 1895 w 2822"/>
              <a:gd name="T37" fmla="*/ 536 h 2210"/>
              <a:gd name="T38" fmla="*/ 1895 w 2822"/>
              <a:gd name="T39" fmla="*/ 842 h 2210"/>
              <a:gd name="T40" fmla="*/ 1404 w 2822"/>
              <a:gd name="T41" fmla="*/ 842 h 2210"/>
              <a:gd name="T42" fmla="*/ 1895 w 2822"/>
              <a:gd name="T43" fmla="*/ 963 h 2210"/>
              <a:gd name="T44" fmla="*/ 1895 w 2822"/>
              <a:gd name="T45" fmla="*/ 1309 h 2210"/>
              <a:gd name="T46" fmla="*/ 1404 w 2822"/>
              <a:gd name="T47" fmla="*/ 1309 h 2210"/>
              <a:gd name="T48" fmla="*/ 1404 w 2822"/>
              <a:gd name="T49" fmla="*/ 963 h 2210"/>
              <a:gd name="T50" fmla="*/ 1895 w 2822"/>
              <a:gd name="T51" fmla="*/ 963 h 2210"/>
              <a:gd name="T52" fmla="*/ 2016 w 2822"/>
              <a:gd name="T53" fmla="*/ 536 h 2210"/>
              <a:gd name="T54" fmla="*/ 2536 w 2822"/>
              <a:gd name="T55" fmla="*/ 536 h 2210"/>
              <a:gd name="T56" fmla="*/ 2464 w 2822"/>
              <a:gd name="T57" fmla="*/ 842 h 2210"/>
              <a:gd name="T58" fmla="*/ 2016 w 2822"/>
              <a:gd name="T59" fmla="*/ 842 h 2210"/>
              <a:gd name="T60" fmla="*/ 2016 w 2822"/>
              <a:gd name="T61" fmla="*/ 536 h 2210"/>
              <a:gd name="T62" fmla="*/ 1282 w 2822"/>
              <a:gd name="T63" fmla="*/ 536 h 2210"/>
              <a:gd name="T64" fmla="*/ 1282 w 2822"/>
              <a:gd name="T65" fmla="*/ 842 h 2210"/>
              <a:gd name="T66" fmla="*/ 828 w 2822"/>
              <a:gd name="T67" fmla="*/ 842 h 2210"/>
              <a:gd name="T68" fmla="*/ 763 w 2822"/>
              <a:gd name="T69" fmla="*/ 536 h 2210"/>
              <a:gd name="T70" fmla="*/ 1282 w 2822"/>
              <a:gd name="T71" fmla="*/ 536 h 2210"/>
              <a:gd name="T72" fmla="*/ 854 w 2822"/>
              <a:gd name="T73" fmla="*/ 963 h 2210"/>
              <a:gd name="T74" fmla="*/ 1282 w 2822"/>
              <a:gd name="T75" fmla="*/ 963 h 2210"/>
              <a:gd name="T76" fmla="*/ 1282 w 2822"/>
              <a:gd name="T77" fmla="*/ 1309 h 2210"/>
              <a:gd name="T78" fmla="*/ 928 w 2822"/>
              <a:gd name="T79" fmla="*/ 1309 h 2210"/>
              <a:gd name="T80" fmla="*/ 854 w 2822"/>
              <a:gd name="T81" fmla="*/ 963 h 2210"/>
              <a:gd name="T82" fmla="*/ 2355 w 2822"/>
              <a:gd name="T83" fmla="*/ 1309 h 2210"/>
              <a:gd name="T84" fmla="*/ 2016 w 2822"/>
              <a:gd name="T85" fmla="*/ 1309 h 2210"/>
              <a:gd name="T86" fmla="*/ 2016 w 2822"/>
              <a:gd name="T87" fmla="*/ 963 h 2210"/>
              <a:gd name="T88" fmla="*/ 2436 w 2822"/>
              <a:gd name="T89" fmla="*/ 963 h 2210"/>
              <a:gd name="T90" fmla="*/ 2355 w 2822"/>
              <a:gd name="T91" fmla="*/ 1309 h 2210"/>
              <a:gd name="T92" fmla="*/ 1153 w 2822"/>
              <a:gd name="T93" fmla="*/ 1757 h 2210"/>
              <a:gd name="T94" fmla="*/ 927 w 2822"/>
              <a:gd name="T95" fmla="*/ 1984 h 2210"/>
              <a:gd name="T96" fmla="*/ 1153 w 2822"/>
              <a:gd name="T97" fmla="*/ 2210 h 2210"/>
              <a:gd name="T98" fmla="*/ 1379 w 2822"/>
              <a:gd name="T99" fmla="*/ 1984 h 2210"/>
              <a:gd name="T100" fmla="*/ 1153 w 2822"/>
              <a:gd name="T101" fmla="*/ 1757 h 2210"/>
              <a:gd name="T102" fmla="*/ 2126 w 2822"/>
              <a:gd name="T103" fmla="*/ 1757 h 2210"/>
              <a:gd name="T104" fmla="*/ 1900 w 2822"/>
              <a:gd name="T105" fmla="*/ 1984 h 2210"/>
              <a:gd name="T106" fmla="*/ 2126 w 2822"/>
              <a:gd name="T107" fmla="*/ 2210 h 2210"/>
              <a:gd name="T108" fmla="*/ 2353 w 2822"/>
              <a:gd name="T109" fmla="*/ 1984 h 2210"/>
              <a:gd name="T110" fmla="*/ 2126 w 2822"/>
              <a:gd name="T111" fmla="*/ 1757 h 2210"/>
              <a:gd name="T112" fmla="*/ 2126 w 2822"/>
              <a:gd name="T113" fmla="*/ 1757 h 2210"/>
              <a:gd name="T114" fmla="*/ 2126 w 2822"/>
              <a:gd name="T115" fmla="*/ 1757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22" h="2210">
                <a:moveTo>
                  <a:pt x="2734" y="134"/>
                </a:moveTo>
                <a:cubicBezTo>
                  <a:pt x="2679" y="121"/>
                  <a:pt x="2625" y="155"/>
                  <a:pt x="2612" y="209"/>
                </a:cubicBezTo>
                <a:cubicBezTo>
                  <a:pt x="2583" y="333"/>
                  <a:pt x="2583" y="333"/>
                  <a:pt x="2583" y="333"/>
                </a:cubicBezTo>
                <a:cubicBezTo>
                  <a:pt x="720" y="333"/>
                  <a:pt x="720" y="333"/>
                  <a:pt x="720" y="333"/>
                </a:cubicBezTo>
                <a:cubicBezTo>
                  <a:pt x="666" y="80"/>
                  <a:pt x="666" y="80"/>
                  <a:pt x="666" y="80"/>
                </a:cubicBezTo>
                <a:cubicBezTo>
                  <a:pt x="656" y="33"/>
                  <a:pt x="615" y="0"/>
                  <a:pt x="56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746" y="1432"/>
                  <a:pt x="746" y="1432"/>
                  <a:pt x="746" y="1432"/>
                </a:cubicBezTo>
                <a:cubicBezTo>
                  <a:pt x="756" y="1478"/>
                  <a:pt x="798" y="1512"/>
                  <a:pt x="846" y="1512"/>
                </a:cubicBezTo>
                <a:cubicBezTo>
                  <a:pt x="2435" y="1512"/>
                  <a:pt x="2435" y="1512"/>
                  <a:pt x="2435" y="1512"/>
                </a:cubicBezTo>
                <a:cubicBezTo>
                  <a:pt x="2482" y="1512"/>
                  <a:pt x="2523" y="1479"/>
                  <a:pt x="2534" y="1433"/>
                </a:cubicBezTo>
                <a:cubicBezTo>
                  <a:pt x="2809" y="255"/>
                  <a:pt x="2809" y="255"/>
                  <a:pt x="2809" y="255"/>
                </a:cubicBezTo>
                <a:cubicBezTo>
                  <a:pt x="2822" y="201"/>
                  <a:pt x="2788" y="146"/>
                  <a:pt x="2734" y="134"/>
                </a:cubicBezTo>
                <a:close/>
                <a:moveTo>
                  <a:pt x="1404" y="842"/>
                </a:moveTo>
                <a:cubicBezTo>
                  <a:pt x="1404" y="536"/>
                  <a:pt x="1404" y="536"/>
                  <a:pt x="1404" y="536"/>
                </a:cubicBezTo>
                <a:cubicBezTo>
                  <a:pt x="1895" y="536"/>
                  <a:pt x="1895" y="536"/>
                  <a:pt x="1895" y="536"/>
                </a:cubicBezTo>
                <a:cubicBezTo>
                  <a:pt x="1895" y="842"/>
                  <a:pt x="1895" y="842"/>
                  <a:pt x="1895" y="842"/>
                </a:cubicBezTo>
                <a:cubicBezTo>
                  <a:pt x="1404" y="842"/>
                  <a:pt x="1404" y="842"/>
                  <a:pt x="1404" y="842"/>
                </a:cubicBezTo>
                <a:close/>
                <a:moveTo>
                  <a:pt x="1895" y="963"/>
                </a:moveTo>
                <a:cubicBezTo>
                  <a:pt x="1895" y="1309"/>
                  <a:pt x="1895" y="1309"/>
                  <a:pt x="1895" y="1309"/>
                </a:cubicBezTo>
                <a:cubicBezTo>
                  <a:pt x="1404" y="1309"/>
                  <a:pt x="1404" y="1309"/>
                  <a:pt x="1404" y="1309"/>
                </a:cubicBezTo>
                <a:cubicBezTo>
                  <a:pt x="1404" y="963"/>
                  <a:pt x="1404" y="963"/>
                  <a:pt x="1404" y="963"/>
                </a:cubicBezTo>
                <a:cubicBezTo>
                  <a:pt x="1895" y="963"/>
                  <a:pt x="1895" y="963"/>
                  <a:pt x="1895" y="963"/>
                </a:cubicBezTo>
                <a:close/>
                <a:moveTo>
                  <a:pt x="2016" y="536"/>
                </a:moveTo>
                <a:cubicBezTo>
                  <a:pt x="2536" y="536"/>
                  <a:pt x="2536" y="536"/>
                  <a:pt x="2536" y="536"/>
                </a:cubicBezTo>
                <a:cubicBezTo>
                  <a:pt x="2464" y="842"/>
                  <a:pt x="2464" y="842"/>
                  <a:pt x="2464" y="842"/>
                </a:cubicBezTo>
                <a:cubicBezTo>
                  <a:pt x="2016" y="842"/>
                  <a:pt x="2016" y="842"/>
                  <a:pt x="2016" y="842"/>
                </a:cubicBezTo>
                <a:cubicBezTo>
                  <a:pt x="2016" y="536"/>
                  <a:pt x="2016" y="536"/>
                  <a:pt x="2016" y="536"/>
                </a:cubicBezTo>
                <a:close/>
                <a:moveTo>
                  <a:pt x="1282" y="536"/>
                </a:moveTo>
                <a:cubicBezTo>
                  <a:pt x="1282" y="842"/>
                  <a:pt x="1282" y="842"/>
                  <a:pt x="1282" y="842"/>
                </a:cubicBezTo>
                <a:cubicBezTo>
                  <a:pt x="828" y="842"/>
                  <a:pt x="828" y="842"/>
                  <a:pt x="828" y="842"/>
                </a:cubicBezTo>
                <a:cubicBezTo>
                  <a:pt x="763" y="536"/>
                  <a:pt x="763" y="536"/>
                  <a:pt x="763" y="536"/>
                </a:cubicBezTo>
                <a:cubicBezTo>
                  <a:pt x="1282" y="536"/>
                  <a:pt x="1282" y="536"/>
                  <a:pt x="1282" y="536"/>
                </a:cubicBezTo>
                <a:close/>
                <a:moveTo>
                  <a:pt x="854" y="963"/>
                </a:moveTo>
                <a:cubicBezTo>
                  <a:pt x="1282" y="963"/>
                  <a:pt x="1282" y="963"/>
                  <a:pt x="1282" y="963"/>
                </a:cubicBezTo>
                <a:cubicBezTo>
                  <a:pt x="1282" y="1309"/>
                  <a:pt x="1282" y="1309"/>
                  <a:pt x="1282" y="1309"/>
                </a:cubicBezTo>
                <a:cubicBezTo>
                  <a:pt x="928" y="1309"/>
                  <a:pt x="928" y="1309"/>
                  <a:pt x="928" y="1309"/>
                </a:cubicBezTo>
                <a:cubicBezTo>
                  <a:pt x="854" y="963"/>
                  <a:pt x="854" y="963"/>
                  <a:pt x="854" y="963"/>
                </a:cubicBezTo>
                <a:close/>
                <a:moveTo>
                  <a:pt x="2355" y="1309"/>
                </a:moveTo>
                <a:cubicBezTo>
                  <a:pt x="2016" y="1309"/>
                  <a:pt x="2016" y="1309"/>
                  <a:pt x="2016" y="1309"/>
                </a:cubicBezTo>
                <a:cubicBezTo>
                  <a:pt x="2016" y="963"/>
                  <a:pt x="2016" y="963"/>
                  <a:pt x="2016" y="963"/>
                </a:cubicBezTo>
                <a:cubicBezTo>
                  <a:pt x="2436" y="963"/>
                  <a:pt x="2436" y="963"/>
                  <a:pt x="2436" y="963"/>
                </a:cubicBezTo>
                <a:cubicBezTo>
                  <a:pt x="2355" y="1309"/>
                  <a:pt x="2355" y="1309"/>
                  <a:pt x="2355" y="1309"/>
                </a:cubicBezTo>
                <a:close/>
                <a:moveTo>
                  <a:pt x="1153" y="1757"/>
                </a:moveTo>
                <a:cubicBezTo>
                  <a:pt x="1028" y="1757"/>
                  <a:pt x="927" y="1859"/>
                  <a:pt x="927" y="1984"/>
                </a:cubicBezTo>
                <a:cubicBezTo>
                  <a:pt x="927" y="2109"/>
                  <a:pt x="1028" y="2210"/>
                  <a:pt x="1153" y="2210"/>
                </a:cubicBezTo>
                <a:cubicBezTo>
                  <a:pt x="1278" y="2210"/>
                  <a:pt x="1379" y="2109"/>
                  <a:pt x="1379" y="1984"/>
                </a:cubicBezTo>
                <a:cubicBezTo>
                  <a:pt x="1379" y="1859"/>
                  <a:pt x="1278" y="1757"/>
                  <a:pt x="1153" y="1757"/>
                </a:cubicBezTo>
                <a:close/>
                <a:moveTo>
                  <a:pt x="2126" y="1757"/>
                </a:moveTo>
                <a:cubicBezTo>
                  <a:pt x="2001" y="1757"/>
                  <a:pt x="1900" y="1859"/>
                  <a:pt x="1900" y="1984"/>
                </a:cubicBezTo>
                <a:cubicBezTo>
                  <a:pt x="1900" y="2109"/>
                  <a:pt x="2001" y="2210"/>
                  <a:pt x="2126" y="2210"/>
                </a:cubicBezTo>
                <a:cubicBezTo>
                  <a:pt x="2251" y="2210"/>
                  <a:pt x="2353" y="2109"/>
                  <a:pt x="2353" y="1984"/>
                </a:cubicBezTo>
                <a:cubicBezTo>
                  <a:pt x="2353" y="1859"/>
                  <a:pt x="2251" y="1757"/>
                  <a:pt x="2126" y="1757"/>
                </a:cubicBezTo>
                <a:close/>
                <a:moveTo>
                  <a:pt x="2126" y="1757"/>
                </a:moveTo>
                <a:cubicBezTo>
                  <a:pt x="2126" y="1757"/>
                  <a:pt x="2126" y="1757"/>
                  <a:pt x="2126" y="175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15840" y="1932093"/>
            <a:ext cx="812800" cy="81280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4997451" y="2112433"/>
            <a:ext cx="450851" cy="450851"/>
          </a:xfrm>
          <a:custGeom>
            <a:avLst/>
            <a:gdLst>
              <a:gd name="T0" fmla="*/ 2767 w 3278"/>
              <a:gd name="T1" fmla="*/ 1785 h 3276"/>
              <a:gd name="T2" fmla="*/ 2897 w 3278"/>
              <a:gd name="T3" fmla="*/ 1239 h 3276"/>
              <a:gd name="T4" fmla="*/ 1639 w 3278"/>
              <a:gd name="T5" fmla="*/ 0 h 3276"/>
              <a:gd name="T6" fmla="*/ 381 w 3278"/>
              <a:gd name="T7" fmla="*/ 1239 h 3276"/>
              <a:gd name="T8" fmla="*/ 511 w 3278"/>
              <a:gd name="T9" fmla="*/ 1785 h 3276"/>
              <a:gd name="T10" fmla="*/ 0 w 3278"/>
              <a:gd name="T11" fmla="*/ 2657 h 3276"/>
              <a:gd name="T12" fmla="*/ 653 w 3278"/>
              <a:gd name="T13" fmla="*/ 2789 h 3276"/>
              <a:gd name="T14" fmla="*/ 1090 w 3278"/>
              <a:gd name="T15" fmla="*/ 3276 h 3276"/>
              <a:gd name="T16" fmla="*/ 1559 w 3278"/>
              <a:gd name="T17" fmla="*/ 2475 h 3276"/>
              <a:gd name="T18" fmla="*/ 1639 w 3278"/>
              <a:gd name="T19" fmla="*/ 2479 h 3276"/>
              <a:gd name="T20" fmla="*/ 1719 w 3278"/>
              <a:gd name="T21" fmla="*/ 2475 h 3276"/>
              <a:gd name="T22" fmla="*/ 2189 w 3278"/>
              <a:gd name="T23" fmla="*/ 3276 h 3276"/>
              <a:gd name="T24" fmla="*/ 2626 w 3278"/>
              <a:gd name="T25" fmla="*/ 2789 h 3276"/>
              <a:gd name="T26" fmla="*/ 3278 w 3278"/>
              <a:gd name="T27" fmla="*/ 2657 h 3276"/>
              <a:gd name="T28" fmla="*/ 2767 w 3278"/>
              <a:gd name="T29" fmla="*/ 1785 h 3276"/>
              <a:gd name="T30" fmla="*/ 1065 w 3278"/>
              <a:gd name="T31" fmla="*/ 2905 h 3276"/>
              <a:gd name="T32" fmla="*/ 760 w 3278"/>
              <a:gd name="T33" fmla="*/ 2612 h 3276"/>
              <a:gd name="T34" fmla="*/ 339 w 3278"/>
              <a:gd name="T35" fmla="*/ 2491 h 3276"/>
              <a:gd name="T36" fmla="*/ 636 w 3278"/>
              <a:gd name="T37" fmla="*/ 1985 h 3276"/>
              <a:gd name="T38" fmla="*/ 1337 w 3278"/>
              <a:gd name="T39" fmla="*/ 2441 h 3276"/>
              <a:gd name="T40" fmla="*/ 1065 w 3278"/>
              <a:gd name="T41" fmla="*/ 2905 h 3276"/>
              <a:gd name="T42" fmla="*/ 1639 w 3278"/>
              <a:gd name="T43" fmla="*/ 2253 h 3276"/>
              <a:gd name="T44" fmla="*/ 616 w 3278"/>
              <a:gd name="T45" fmla="*/ 1228 h 3276"/>
              <a:gd name="T46" fmla="*/ 1639 w 3278"/>
              <a:gd name="T47" fmla="*/ 203 h 3276"/>
              <a:gd name="T48" fmla="*/ 2662 w 3278"/>
              <a:gd name="T49" fmla="*/ 1228 h 3276"/>
              <a:gd name="T50" fmla="*/ 1639 w 3278"/>
              <a:gd name="T51" fmla="*/ 2253 h 3276"/>
              <a:gd name="T52" fmla="*/ 2518 w 3278"/>
              <a:gd name="T53" fmla="*/ 2612 h 3276"/>
              <a:gd name="T54" fmla="*/ 2213 w 3278"/>
              <a:gd name="T55" fmla="*/ 2905 h 3276"/>
              <a:gd name="T56" fmla="*/ 1941 w 3278"/>
              <a:gd name="T57" fmla="*/ 2442 h 3276"/>
              <a:gd name="T58" fmla="*/ 2642 w 3278"/>
              <a:gd name="T59" fmla="*/ 1985 h 3276"/>
              <a:gd name="T60" fmla="*/ 2939 w 3278"/>
              <a:gd name="T61" fmla="*/ 2492 h 3276"/>
              <a:gd name="T62" fmla="*/ 2518 w 3278"/>
              <a:gd name="T63" fmla="*/ 2612 h 3276"/>
              <a:gd name="T64" fmla="*/ 1639 w 3278"/>
              <a:gd name="T65" fmla="*/ 512 h 3276"/>
              <a:gd name="T66" fmla="*/ 922 w 3278"/>
              <a:gd name="T67" fmla="*/ 1229 h 3276"/>
              <a:gd name="T68" fmla="*/ 1639 w 3278"/>
              <a:gd name="T69" fmla="*/ 1945 h 3276"/>
              <a:gd name="T70" fmla="*/ 2356 w 3278"/>
              <a:gd name="T71" fmla="*/ 1229 h 3276"/>
              <a:gd name="T72" fmla="*/ 1639 w 3278"/>
              <a:gd name="T73" fmla="*/ 512 h 3276"/>
              <a:gd name="T74" fmla="*/ 1639 w 3278"/>
              <a:gd name="T75" fmla="*/ 1741 h 3276"/>
              <a:gd name="T76" fmla="*/ 1127 w 3278"/>
              <a:gd name="T77" fmla="*/ 1229 h 3276"/>
              <a:gd name="T78" fmla="*/ 1639 w 3278"/>
              <a:gd name="T79" fmla="*/ 717 h 3276"/>
              <a:gd name="T80" fmla="*/ 2151 w 3278"/>
              <a:gd name="T81" fmla="*/ 1229 h 3276"/>
              <a:gd name="T82" fmla="*/ 1639 w 3278"/>
              <a:gd name="T83" fmla="*/ 1741 h 3276"/>
              <a:gd name="T84" fmla="*/ 1639 w 3278"/>
              <a:gd name="T85" fmla="*/ 1741 h 3276"/>
              <a:gd name="T86" fmla="*/ 1639 w 3278"/>
              <a:gd name="T87" fmla="*/ 1741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78" h="3276">
                <a:moveTo>
                  <a:pt x="2767" y="1785"/>
                </a:moveTo>
                <a:cubicBezTo>
                  <a:pt x="2850" y="1620"/>
                  <a:pt x="2897" y="1436"/>
                  <a:pt x="2897" y="1239"/>
                </a:cubicBezTo>
                <a:cubicBezTo>
                  <a:pt x="2897" y="555"/>
                  <a:pt x="2334" y="0"/>
                  <a:pt x="1639" y="0"/>
                </a:cubicBezTo>
                <a:cubicBezTo>
                  <a:pt x="944" y="0"/>
                  <a:pt x="381" y="555"/>
                  <a:pt x="381" y="1239"/>
                </a:cubicBezTo>
                <a:cubicBezTo>
                  <a:pt x="381" y="1436"/>
                  <a:pt x="428" y="1620"/>
                  <a:pt x="511" y="1785"/>
                </a:cubicBezTo>
                <a:cubicBezTo>
                  <a:pt x="0" y="2657"/>
                  <a:pt x="0" y="2657"/>
                  <a:pt x="0" y="2657"/>
                </a:cubicBezTo>
                <a:cubicBezTo>
                  <a:pt x="0" y="2657"/>
                  <a:pt x="324" y="2721"/>
                  <a:pt x="653" y="2789"/>
                </a:cubicBezTo>
                <a:cubicBezTo>
                  <a:pt x="872" y="3033"/>
                  <a:pt x="1090" y="3276"/>
                  <a:pt x="1090" y="3276"/>
                </a:cubicBezTo>
                <a:cubicBezTo>
                  <a:pt x="1559" y="2475"/>
                  <a:pt x="1559" y="2475"/>
                  <a:pt x="1559" y="2475"/>
                </a:cubicBezTo>
                <a:cubicBezTo>
                  <a:pt x="1586" y="2477"/>
                  <a:pt x="1612" y="2479"/>
                  <a:pt x="1639" y="2479"/>
                </a:cubicBezTo>
                <a:cubicBezTo>
                  <a:pt x="1666" y="2479"/>
                  <a:pt x="1692" y="2477"/>
                  <a:pt x="1719" y="2475"/>
                </a:cubicBezTo>
                <a:cubicBezTo>
                  <a:pt x="2189" y="3276"/>
                  <a:pt x="2189" y="3276"/>
                  <a:pt x="2189" y="3276"/>
                </a:cubicBezTo>
                <a:cubicBezTo>
                  <a:pt x="2189" y="3276"/>
                  <a:pt x="2407" y="3033"/>
                  <a:pt x="2626" y="2789"/>
                </a:cubicBezTo>
                <a:cubicBezTo>
                  <a:pt x="2954" y="2722"/>
                  <a:pt x="3278" y="2657"/>
                  <a:pt x="3278" y="2657"/>
                </a:cubicBezTo>
                <a:cubicBezTo>
                  <a:pt x="2767" y="1785"/>
                  <a:pt x="2767" y="1785"/>
                  <a:pt x="2767" y="1785"/>
                </a:cubicBezTo>
                <a:close/>
                <a:moveTo>
                  <a:pt x="1065" y="2905"/>
                </a:moveTo>
                <a:cubicBezTo>
                  <a:pt x="1065" y="2905"/>
                  <a:pt x="908" y="2756"/>
                  <a:pt x="760" y="2612"/>
                </a:cubicBezTo>
                <a:cubicBezTo>
                  <a:pt x="550" y="2552"/>
                  <a:pt x="339" y="2491"/>
                  <a:pt x="339" y="2491"/>
                </a:cubicBezTo>
                <a:cubicBezTo>
                  <a:pt x="636" y="1985"/>
                  <a:pt x="636" y="1985"/>
                  <a:pt x="636" y="1985"/>
                </a:cubicBezTo>
                <a:cubicBezTo>
                  <a:pt x="807" y="2208"/>
                  <a:pt x="1052" y="2372"/>
                  <a:pt x="1337" y="2441"/>
                </a:cubicBezTo>
                <a:cubicBezTo>
                  <a:pt x="1065" y="2905"/>
                  <a:pt x="1065" y="2905"/>
                  <a:pt x="1065" y="2905"/>
                </a:cubicBezTo>
                <a:close/>
                <a:moveTo>
                  <a:pt x="1639" y="2253"/>
                </a:moveTo>
                <a:cubicBezTo>
                  <a:pt x="1074" y="2253"/>
                  <a:pt x="616" y="1794"/>
                  <a:pt x="616" y="1228"/>
                </a:cubicBezTo>
                <a:cubicBezTo>
                  <a:pt x="616" y="662"/>
                  <a:pt x="1074" y="203"/>
                  <a:pt x="1639" y="203"/>
                </a:cubicBezTo>
                <a:cubicBezTo>
                  <a:pt x="2204" y="203"/>
                  <a:pt x="2662" y="662"/>
                  <a:pt x="2662" y="1228"/>
                </a:cubicBezTo>
                <a:cubicBezTo>
                  <a:pt x="2662" y="1794"/>
                  <a:pt x="2204" y="2253"/>
                  <a:pt x="1639" y="2253"/>
                </a:cubicBezTo>
                <a:close/>
                <a:moveTo>
                  <a:pt x="2518" y="2612"/>
                </a:moveTo>
                <a:cubicBezTo>
                  <a:pt x="2370" y="2756"/>
                  <a:pt x="2213" y="2905"/>
                  <a:pt x="2213" y="2905"/>
                </a:cubicBezTo>
                <a:cubicBezTo>
                  <a:pt x="1941" y="2442"/>
                  <a:pt x="1941" y="2442"/>
                  <a:pt x="1941" y="2442"/>
                </a:cubicBezTo>
                <a:cubicBezTo>
                  <a:pt x="2226" y="2372"/>
                  <a:pt x="2471" y="2208"/>
                  <a:pt x="2642" y="1985"/>
                </a:cubicBezTo>
                <a:cubicBezTo>
                  <a:pt x="2939" y="2492"/>
                  <a:pt x="2939" y="2492"/>
                  <a:pt x="2939" y="2492"/>
                </a:cubicBezTo>
                <a:cubicBezTo>
                  <a:pt x="2939" y="2492"/>
                  <a:pt x="2728" y="2552"/>
                  <a:pt x="2518" y="2612"/>
                </a:cubicBezTo>
                <a:close/>
                <a:moveTo>
                  <a:pt x="1639" y="512"/>
                </a:moveTo>
                <a:cubicBezTo>
                  <a:pt x="1243" y="512"/>
                  <a:pt x="922" y="833"/>
                  <a:pt x="922" y="1229"/>
                </a:cubicBezTo>
                <a:cubicBezTo>
                  <a:pt x="922" y="1624"/>
                  <a:pt x="1243" y="1945"/>
                  <a:pt x="1639" y="1945"/>
                </a:cubicBezTo>
                <a:cubicBezTo>
                  <a:pt x="2035" y="1945"/>
                  <a:pt x="2356" y="1624"/>
                  <a:pt x="2356" y="1229"/>
                </a:cubicBezTo>
                <a:cubicBezTo>
                  <a:pt x="2356" y="833"/>
                  <a:pt x="2035" y="512"/>
                  <a:pt x="1639" y="512"/>
                </a:cubicBezTo>
                <a:close/>
                <a:moveTo>
                  <a:pt x="1639" y="1741"/>
                </a:moveTo>
                <a:cubicBezTo>
                  <a:pt x="1356" y="1741"/>
                  <a:pt x="1127" y="1511"/>
                  <a:pt x="1127" y="1229"/>
                </a:cubicBezTo>
                <a:cubicBezTo>
                  <a:pt x="1127" y="946"/>
                  <a:pt x="1356" y="717"/>
                  <a:pt x="1639" y="717"/>
                </a:cubicBezTo>
                <a:cubicBezTo>
                  <a:pt x="1922" y="717"/>
                  <a:pt x="2151" y="946"/>
                  <a:pt x="2151" y="1229"/>
                </a:cubicBezTo>
                <a:cubicBezTo>
                  <a:pt x="2151" y="1511"/>
                  <a:pt x="1922" y="1741"/>
                  <a:pt x="1639" y="1741"/>
                </a:cubicBezTo>
                <a:close/>
                <a:moveTo>
                  <a:pt x="1639" y="1741"/>
                </a:moveTo>
                <a:cubicBezTo>
                  <a:pt x="1639" y="1741"/>
                  <a:pt x="1639" y="1741"/>
                  <a:pt x="1639" y="174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65920" y="3089064"/>
            <a:ext cx="812800" cy="81280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9480551" y="3308773"/>
            <a:ext cx="372745" cy="372745"/>
          </a:xfrm>
          <a:custGeom>
            <a:avLst/>
            <a:gdLst>
              <a:gd name="T0" fmla="*/ 1434 w 2867"/>
              <a:gd name="T1" fmla="*/ 205 h 2867"/>
              <a:gd name="T2" fmla="*/ 2662 w 2867"/>
              <a:gd name="T3" fmla="*/ 1434 h 2867"/>
              <a:gd name="T4" fmla="*/ 1434 w 2867"/>
              <a:gd name="T5" fmla="*/ 2662 h 2867"/>
              <a:gd name="T6" fmla="*/ 205 w 2867"/>
              <a:gd name="T7" fmla="*/ 1434 h 2867"/>
              <a:gd name="T8" fmla="*/ 1434 w 2867"/>
              <a:gd name="T9" fmla="*/ 205 h 2867"/>
              <a:gd name="T10" fmla="*/ 1434 w 2867"/>
              <a:gd name="T11" fmla="*/ 0 h 2867"/>
              <a:gd name="T12" fmla="*/ 0 w 2867"/>
              <a:gd name="T13" fmla="*/ 1434 h 2867"/>
              <a:gd name="T14" fmla="*/ 1434 w 2867"/>
              <a:gd name="T15" fmla="*/ 2867 h 2867"/>
              <a:gd name="T16" fmla="*/ 2867 w 2867"/>
              <a:gd name="T17" fmla="*/ 1434 h 2867"/>
              <a:gd name="T18" fmla="*/ 1434 w 2867"/>
              <a:gd name="T19" fmla="*/ 0 h 2867"/>
              <a:gd name="T20" fmla="*/ 1434 w 2867"/>
              <a:gd name="T21" fmla="*/ 0 h 2867"/>
              <a:gd name="T22" fmla="*/ 901 w 2867"/>
              <a:gd name="T23" fmla="*/ 573 h 2867"/>
              <a:gd name="T24" fmla="*/ 1341 w 2867"/>
              <a:gd name="T25" fmla="*/ 393 h 2867"/>
              <a:gd name="T26" fmla="*/ 2232 w 2867"/>
              <a:gd name="T27" fmla="*/ 737 h 2867"/>
              <a:gd name="T28" fmla="*/ 2212 w 2867"/>
              <a:gd name="T29" fmla="*/ 860 h 2867"/>
              <a:gd name="T30" fmla="*/ 2089 w 2867"/>
              <a:gd name="T31" fmla="*/ 840 h 2867"/>
              <a:gd name="T32" fmla="*/ 1399 w 2867"/>
              <a:gd name="T33" fmla="*/ 573 h 2867"/>
              <a:gd name="T34" fmla="*/ 1004 w 2867"/>
              <a:gd name="T35" fmla="*/ 717 h 2867"/>
              <a:gd name="T36" fmla="*/ 895 w 2867"/>
              <a:gd name="T37" fmla="*/ 702 h 2867"/>
              <a:gd name="T38" fmla="*/ 901 w 2867"/>
              <a:gd name="T39" fmla="*/ 573 h 2867"/>
              <a:gd name="T40" fmla="*/ 2253 w 2867"/>
              <a:gd name="T41" fmla="*/ 1106 h 2867"/>
              <a:gd name="T42" fmla="*/ 2314 w 2867"/>
              <a:gd name="T43" fmla="*/ 998 h 2867"/>
              <a:gd name="T44" fmla="*/ 2437 w 2867"/>
              <a:gd name="T45" fmla="*/ 1044 h 2867"/>
              <a:gd name="T46" fmla="*/ 2478 w 2867"/>
              <a:gd name="T47" fmla="*/ 1208 h 2867"/>
              <a:gd name="T48" fmla="*/ 2416 w 2867"/>
              <a:gd name="T49" fmla="*/ 1316 h 2867"/>
              <a:gd name="T50" fmla="*/ 2314 w 2867"/>
              <a:gd name="T51" fmla="*/ 1290 h 2867"/>
              <a:gd name="T52" fmla="*/ 2253 w 2867"/>
              <a:gd name="T53" fmla="*/ 1106 h 2867"/>
              <a:gd name="T54" fmla="*/ 942 w 2867"/>
              <a:gd name="T55" fmla="*/ 1925 h 2867"/>
              <a:gd name="T56" fmla="*/ 1434 w 2867"/>
              <a:gd name="T57" fmla="*/ 1843 h 2867"/>
              <a:gd name="T58" fmla="*/ 1925 w 2867"/>
              <a:gd name="T59" fmla="*/ 1925 h 2867"/>
              <a:gd name="T60" fmla="*/ 1843 w 2867"/>
              <a:gd name="T61" fmla="*/ 1434 h 2867"/>
              <a:gd name="T62" fmla="*/ 1925 w 2867"/>
              <a:gd name="T63" fmla="*/ 942 h 2867"/>
              <a:gd name="T64" fmla="*/ 1434 w 2867"/>
              <a:gd name="T65" fmla="*/ 1024 h 2867"/>
              <a:gd name="T66" fmla="*/ 942 w 2867"/>
              <a:gd name="T67" fmla="*/ 942 h 2867"/>
              <a:gd name="T68" fmla="*/ 1024 w 2867"/>
              <a:gd name="T69" fmla="*/ 1434 h 2867"/>
              <a:gd name="T70" fmla="*/ 942 w 2867"/>
              <a:gd name="T71" fmla="*/ 1925 h 2867"/>
              <a:gd name="T72" fmla="*/ 819 w 2867"/>
              <a:gd name="T73" fmla="*/ 2048 h 2867"/>
              <a:gd name="T74" fmla="*/ 819 w 2867"/>
              <a:gd name="T75" fmla="*/ 2048 h 2867"/>
              <a:gd name="T76" fmla="*/ 819 w 2867"/>
              <a:gd name="T77" fmla="*/ 2048 h 2867"/>
              <a:gd name="T78" fmla="*/ 819 w 2867"/>
              <a:gd name="T79" fmla="*/ 2048 h 2867"/>
              <a:gd name="T80" fmla="*/ 819 w 2867"/>
              <a:gd name="T81" fmla="*/ 819 h 2867"/>
              <a:gd name="T82" fmla="*/ 819 w 2867"/>
              <a:gd name="T83" fmla="*/ 819 h 2867"/>
              <a:gd name="T84" fmla="*/ 819 w 2867"/>
              <a:gd name="T85" fmla="*/ 819 h 2867"/>
              <a:gd name="T86" fmla="*/ 819 w 2867"/>
              <a:gd name="T87" fmla="*/ 819 h 2867"/>
              <a:gd name="T88" fmla="*/ 819 w 2867"/>
              <a:gd name="T89" fmla="*/ 819 h 2867"/>
              <a:gd name="T90" fmla="*/ 819 w 2867"/>
              <a:gd name="T91" fmla="*/ 819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67" h="2867">
                <a:moveTo>
                  <a:pt x="1434" y="205"/>
                </a:moveTo>
                <a:cubicBezTo>
                  <a:pt x="2109" y="205"/>
                  <a:pt x="2662" y="758"/>
                  <a:pt x="2662" y="1434"/>
                </a:cubicBezTo>
                <a:cubicBezTo>
                  <a:pt x="2662" y="2109"/>
                  <a:pt x="2109" y="2662"/>
                  <a:pt x="1434" y="2662"/>
                </a:cubicBezTo>
                <a:cubicBezTo>
                  <a:pt x="758" y="2662"/>
                  <a:pt x="205" y="2109"/>
                  <a:pt x="205" y="1434"/>
                </a:cubicBezTo>
                <a:cubicBezTo>
                  <a:pt x="205" y="758"/>
                  <a:pt x="758" y="205"/>
                  <a:pt x="1434" y="205"/>
                </a:cubicBezTo>
                <a:moveTo>
                  <a:pt x="1434" y="0"/>
                </a:moveTo>
                <a:cubicBezTo>
                  <a:pt x="655" y="0"/>
                  <a:pt x="0" y="655"/>
                  <a:pt x="0" y="1434"/>
                </a:cubicBezTo>
                <a:cubicBezTo>
                  <a:pt x="0" y="2212"/>
                  <a:pt x="655" y="2867"/>
                  <a:pt x="1434" y="2867"/>
                </a:cubicBezTo>
                <a:cubicBezTo>
                  <a:pt x="2212" y="2867"/>
                  <a:pt x="2867" y="2232"/>
                  <a:pt x="2867" y="1434"/>
                </a:cubicBezTo>
                <a:cubicBezTo>
                  <a:pt x="2867" y="635"/>
                  <a:pt x="2232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lose/>
                <a:moveTo>
                  <a:pt x="901" y="573"/>
                </a:moveTo>
                <a:cubicBezTo>
                  <a:pt x="1030" y="479"/>
                  <a:pt x="1147" y="420"/>
                  <a:pt x="1341" y="393"/>
                </a:cubicBezTo>
                <a:cubicBezTo>
                  <a:pt x="1646" y="350"/>
                  <a:pt x="2037" y="463"/>
                  <a:pt x="2232" y="737"/>
                </a:cubicBezTo>
                <a:cubicBezTo>
                  <a:pt x="2266" y="784"/>
                  <a:pt x="2257" y="831"/>
                  <a:pt x="2212" y="860"/>
                </a:cubicBezTo>
                <a:cubicBezTo>
                  <a:pt x="2161" y="893"/>
                  <a:pt x="2118" y="881"/>
                  <a:pt x="2089" y="840"/>
                </a:cubicBezTo>
                <a:cubicBezTo>
                  <a:pt x="1938" y="625"/>
                  <a:pt x="1599" y="539"/>
                  <a:pt x="1399" y="573"/>
                </a:cubicBezTo>
                <a:cubicBezTo>
                  <a:pt x="1200" y="607"/>
                  <a:pt x="1116" y="650"/>
                  <a:pt x="1004" y="717"/>
                </a:cubicBezTo>
                <a:cubicBezTo>
                  <a:pt x="978" y="732"/>
                  <a:pt x="924" y="739"/>
                  <a:pt x="895" y="702"/>
                </a:cubicBezTo>
                <a:cubicBezTo>
                  <a:pt x="864" y="664"/>
                  <a:pt x="861" y="603"/>
                  <a:pt x="901" y="573"/>
                </a:cubicBezTo>
                <a:close/>
                <a:moveTo>
                  <a:pt x="2253" y="1106"/>
                </a:moveTo>
                <a:cubicBezTo>
                  <a:pt x="2248" y="1050"/>
                  <a:pt x="2271" y="1012"/>
                  <a:pt x="2314" y="998"/>
                </a:cubicBezTo>
                <a:cubicBezTo>
                  <a:pt x="2362" y="982"/>
                  <a:pt x="2417" y="1004"/>
                  <a:pt x="2437" y="1044"/>
                </a:cubicBezTo>
                <a:cubicBezTo>
                  <a:pt x="2456" y="1082"/>
                  <a:pt x="2466" y="1140"/>
                  <a:pt x="2478" y="1208"/>
                </a:cubicBezTo>
                <a:cubicBezTo>
                  <a:pt x="2485" y="1249"/>
                  <a:pt x="2472" y="1310"/>
                  <a:pt x="2416" y="1316"/>
                </a:cubicBezTo>
                <a:cubicBezTo>
                  <a:pt x="2375" y="1320"/>
                  <a:pt x="2348" y="1324"/>
                  <a:pt x="2314" y="1290"/>
                </a:cubicBezTo>
                <a:cubicBezTo>
                  <a:pt x="2280" y="1256"/>
                  <a:pt x="2256" y="1147"/>
                  <a:pt x="2253" y="1106"/>
                </a:cubicBezTo>
                <a:close/>
                <a:moveTo>
                  <a:pt x="942" y="1925"/>
                </a:moveTo>
                <a:cubicBezTo>
                  <a:pt x="1044" y="1884"/>
                  <a:pt x="1229" y="1843"/>
                  <a:pt x="1434" y="1843"/>
                </a:cubicBezTo>
                <a:cubicBezTo>
                  <a:pt x="1638" y="1843"/>
                  <a:pt x="1823" y="1884"/>
                  <a:pt x="1925" y="1925"/>
                </a:cubicBezTo>
                <a:cubicBezTo>
                  <a:pt x="1884" y="1823"/>
                  <a:pt x="1843" y="1638"/>
                  <a:pt x="1843" y="1434"/>
                </a:cubicBezTo>
                <a:cubicBezTo>
                  <a:pt x="1843" y="1229"/>
                  <a:pt x="1884" y="1044"/>
                  <a:pt x="1925" y="942"/>
                </a:cubicBezTo>
                <a:cubicBezTo>
                  <a:pt x="1823" y="983"/>
                  <a:pt x="1638" y="1024"/>
                  <a:pt x="1434" y="1024"/>
                </a:cubicBezTo>
                <a:cubicBezTo>
                  <a:pt x="1229" y="1024"/>
                  <a:pt x="1044" y="983"/>
                  <a:pt x="942" y="942"/>
                </a:cubicBezTo>
                <a:cubicBezTo>
                  <a:pt x="983" y="1044"/>
                  <a:pt x="1024" y="1229"/>
                  <a:pt x="1024" y="1434"/>
                </a:cubicBezTo>
                <a:cubicBezTo>
                  <a:pt x="1024" y="1638"/>
                  <a:pt x="983" y="1823"/>
                  <a:pt x="942" y="1925"/>
                </a:cubicBezTo>
                <a:close/>
                <a:moveTo>
                  <a:pt x="819" y="2048"/>
                </a:move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815840" y="4221904"/>
            <a:ext cx="391160" cy="391160"/>
          </a:xfrm>
          <a:prstGeom prst="ellipse">
            <a:avLst/>
          </a:prstGeom>
          <a:solidFill>
            <a:srgbClr val="9C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60240" y="5174404"/>
            <a:ext cx="543560" cy="5435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31940" y="4323504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981700" y="3266864"/>
            <a:ext cx="447040" cy="447040"/>
          </a:xfrm>
          <a:prstGeom prst="ellipse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52640" y="5110904"/>
            <a:ext cx="391160" cy="3911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863840" y="3498004"/>
            <a:ext cx="238760" cy="238760"/>
          </a:xfrm>
          <a:prstGeom prst="ellipse">
            <a:avLst/>
          </a:prstGeom>
          <a:solidFill>
            <a:srgbClr val="FF6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65920" y="4400339"/>
            <a:ext cx="2390775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</a:t>
            </a:r>
          </a:p>
        </p:txBody>
      </p:sp>
      <p:sp>
        <p:nvSpPr>
          <p:cNvPr id="44" name="MH_SubTitle_1"/>
          <p:cNvSpPr/>
          <p:nvPr/>
        </p:nvSpPr>
        <p:spPr>
          <a:xfrm>
            <a:off x="9265920" y="3957108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TITLE Add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069465" y="2146724"/>
            <a:ext cx="2390775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</a:t>
            </a:r>
          </a:p>
        </p:txBody>
      </p:sp>
      <p:sp>
        <p:nvSpPr>
          <p:cNvPr id="46" name="MH_SubTitle_1"/>
          <p:cNvSpPr/>
          <p:nvPr/>
        </p:nvSpPr>
        <p:spPr>
          <a:xfrm>
            <a:off x="2069465" y="170349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TITLE Add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16280" y="4592744"/>
            <a:ext cx="2390775" cy="49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000" b="1" dirty="0">
                <a:solidFill>
                  <a:schemeClr val="tx1"/>
                </a:solidFill>
                <a:cs typeface="+mn-ea"/>
                <a:sym typeface="+mn-lt"/>
              </a:rPr>
              <a:t>Lorem ipsum doloror amet consectetur adipisicing elit sed </a:t>
            </a:r>
          </a:p>
        </p:txBody>
      </p:sp>
      <p:sp>
        <p:nvSpPr>
          <p:cNvPr id="52" name="MH_SubTitle_1"/>
          <p:cNvSpPr/>
          <p:nvPr/>
        </p:nvSpPr>
        <p:spPr>
          <a:xfrm>
            <a:off x="716280" y="4149513"/>
            <a:ext cx="2390140" cy="44323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TITLE Add Here</a:t>
            </a:r>
          </a:p>
        </p:txBody>
      </p:sp>
      <p:sp>
        <p:nvSpPr>
          <p:cNvPr id="53" name="Freeform 5"/>
          <p:cNvSpPr/>
          <p:nvPr/>
        </p:nvSpPr>
        <p:spPr bwMode="auto">
          <a:xfrm>
            <a:off x="3220717" y="3586904"/>
            <a:ext cx="2502056" cy="327998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rgbClr val="52C5C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001520" y="3210984"/>
            <a:ext cx="812800" cy="81280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2220595" y="3403388"/>
            <a:ext cx="376555" cy="427355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460240" y="5174404"/>
            <a:ext cx="543560" cy="543560"/>
          </a:xfrm>
          <a:prstGeom prst="ellipse">
            <a:avLst/>
          </a:prstGeom>
          <a:solidFill>
            <a:srgbClr val="52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uoa1se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宽屏</PresentationFormat>
  <Paragraphs>168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2022-03-09T06:11:34Z</dcterms:created>
  <dcterms:modified xsi:type="dcterms:W3CDTF">2023-01-10T11:19:22Z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C95F4618CBCA4529B8467A1FCBF9121F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