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7" r:id="rId3"/>
  </p:sldMasterIdLst>
  <p:notesMasterIdLst>
    <p:notesMasterId r:id="rId30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/>
    <p:restoredTop sz="93699"/>
  </p:normalViewPr>
  <p:slideViewPr>
    <p:cSldViewPr snapToGrid="0" snapToObjects="1">
      <p:cViewPr varScale="1">
        <p:scale>
          <a:sx n="116" d="100"/>
          <a:sy n="116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'1.0' encoding='UTF-8' standalone='yes'?>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5088304"/>
        <c:axId val="1761047600"/>
      </c:barChart>
      <c:catAx>
        <c:axId val="120508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61047600"/>
        <c:crosses val="autoZero"/>
        <c:auto val="1"/>
        <c:lblAlgn val="ctr"/>
        <c:lblOffset val="100"/>
        <c:noMultiLvlLbl val="0"/>
      </c:catAx>
      <c:valAx>
        <c:axId val="1761047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0508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85000"/>
              <a:lumOff val="15000"/>
            </a:schemeClr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16829" t="11779" b="4594"/>
          <a:stretch>
            <a:fillRect/>
          </a:stretch>
        </p:blipFill>
        <p:spPr>
          <a:xfrm>
            <a:off x="1" y="0"/>
            <a:ext cx="12191999" cy="6906638"/>
          </a:xfrm>
          <a:prstGeom prst="rect">
            <a:avLst/>
          </a:prstGeom>
        </p:spPr>
      </p:pic>
      <p:sp>
        <p:nvSpPr>
          <p:cNvPr id="3" name="等腰三角形 5"/>
          <p:cNvSpPr/>
          <p:nvPr userDrawn="1"/>
        </p:nvSpPr>
        <p:spPr>
          <a:xfrm rot="5400000">
            <a:off x="1884519" y="-1884517"/>
            <a:ext cx="2649978" cy="6419013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等腰三角形 4"/>
          <p:cNvSpPr/>
          <p:nvPr userDrawn="1"/>
        </p:nvSpPr>
        <p:spPr>
          <a:xfrm rot="16200000">
            <a:off x="3453771" y="-1803228"/>
            <a:ext cx="5106656" cy="12369800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25"/>
          <p:cNvGrpSpPr/>
          <p:nvPr userDrawn="1"/>
        </p:nvGrpSpPr>
        <p:grpSpPr>
          <a:xfrm>
            <a:off x="5698182" y="3840973"/>
            <a:ext cx="795635" cy="795635"/>
            <a:chOff x="5641559" y="8807588"/>
            <a:chExt cx="1430611" cy="14306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椭圆 5"/>
            <p:cNvSpPr/>
            <p:nvPr/>
          </p:nvSpPr>
          <p:spPr>
            <a:xfrm>
              <a:off x="5641559" y="8807588"/>
              <a:ext cx="1430611" cy="14306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燕尾形 6"/>
            <p:cNvSpPr/>
            <p:nvPr/>
          </p:nvSpPr>
          <p:spPr>
            <a:xfrm rot="5400000">
              <a:off x="6158444" y="9076922"/>
              <a:ext cx="396837" cy="891949"/>
            </a:xfrm>
            <a:prstGeom prst="chevron">
              <a:avLst>
                <a:gd name="adj" fmla="val 4145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8657304" y="3453319"/>
            <a:ext cx="3066111" cy="1394704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buNone/>
              <a:defRPr sz="8800" b="1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kumimoji="1" lang="en-US" altLang="zh-CN" smtClean="0"/>
              <a:t>0000</a:t>
            </a:r>
            <a:endParaRPr kumimoji="1" lang="zh-CN" altLang="en-US" dirty="0"/>
          </a:p>
        </p:txBody>
      </p:sp>
      <p:sp>
        <p:nvSpPr>
          <p:cNvPr id="10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5228217" y="4857125"/>
            <a:ext cx="6495198" cy="970477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buNone/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2"/>
          </p:nvPr>
        </p:nvSpPr>
        <p:spPr>
          <a:xfrm>
            <a:off x="5228217" y="5827603"/>
            <a:ext cx="6495198" cy="349884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5228217" y="6177486"/>
            <a:ext cx="6495198" cy="349884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获取更多优质模板（放映模式）</a:t>
            </a:r>
            <a:endParaRPr kumimoji="1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 panose="020B050302020402020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2"/>
          <p:cNvGrpSpPr/>
          <p:nvPr userDrawn="1"/>
        </p:nvGrpSpPr>
        <p:grpSpPr>
          <a:xfrm rot="5400000">
            <a:off x="195580" y="3016949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7" name="椭圆 6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1999743" y="2944015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10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1999743" y="3534730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11" name="直接连接符 55"/>
          <p:cNvCxnSpPr/>
          <p:nvPr userDrawn="1"/>
        </p:nvCxnSpPr>
        <p:spPr>
          <a:xfrm>
            <a:off x="2103968" y="3465513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2"/>
          <p:cNvGrpSpPr/>
          <p:nvPr userDrawn="1"/>
        </p:nvGrpSpPr>
        <p:grpSpPr>
          <a:xfrm rot="5400000">
            <a:off x="3481149" y="3016949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13" name="椭圆 12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5281028" y="2944015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5281028" y="3534730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17" name="直接连接符 55"/>
          <p:cNvCxnSpPr/>
          <p:nvPr userDrawn="1"/>
        </p:nvCxnSpPr>
        <p:spPr>
          <a:xfrm>
            <a:off x="5385253" y="3465513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12"/>
          <p:cNvGrpSpPr/>
          <p:nvPr userDrawn="1"/>
        </p:nvGrpSpPr>
        <p:grpSpPr>
          <a:xfrm rot="5400000">
            <a:off x="6766717" y="3016949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25" name="椭圆 24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7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8570881" y="2944015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28" name="文本占位符 8"/>
          <p:cNvSpPr>
            <a:spLocks noGrp="1"/>
          </p:cNvSpPr>
          <p:nvPr>
            <p:ph type="body" sz="quarter" idx="19" hasCustomPrompt="1"/>
          </p:nvPr>
        </p:nvSpPr>
        <p:spPr>
          <a:xfrm>
            <a:off x="8570881" y="3534730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29" name="直接连接符 55"/>
          <p:cNvCxnSpPr/>
          <p:nvPr userDrawn="1"/>
        </p:nvCxnSpPr>
        <p:spPr>
          <a:xfrm>
            <a:off x="8675106" y="3465513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2345167" y="615623"/>
            <a:ext cx="7501666" cy="97047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6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grpSp>
        <p:nvGrpSpPr>
          <p:cNvPr id="3" name="组合 25"/>
          <p:cNvGrpSpPr/>
          <p:nvPr userDrawn="1"/>
        </p:nvGrpSpPr>
        <p:grpSpPr>
          <a:xfrm>
            <a:off x="5698183" y="-370661"/>
            <a:ext cx="795635" cy="795635"/>
            <a:chOff x="5641559" y="8807588"/>
            <a:chExt cx="1430611" cy="14306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5641559" y="8807588"/>
              <a:ext cx="1430611" cy="14306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6158444" y="9076922"/>
              <a:ext cx="396837" cy="891949"/>
            </a:xfrm>
            <a:prstGeom prst="chevron">
              <a:avLst>
                <a:gd name="adj" fmla="val 4145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2"/>
          <p:cNvGrpSpPr/>
          <p:nvPr userDrawn="1"/>
        </p:nvGrpSpPr>
        <p:grpSpPr>
          <a:xfrm rot="5400000">
            <a:off x="195580" y="3016949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7" name="椭圆 6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1999743" y="2944015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10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1999743" y="3534730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11" name="直接连接符 55"/>
          <p:cNvCxnSpPr/>
          <p:nvPr userDrawn="1"/>
        </p:nvCxnSpPr>
        <p:spPr>
          <a:xfrm>
            <a:off x="2103968" y="3465513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2"/>
          <p:cNvGrpSpPr/>
          <p:nvPr userDrawn="1"/>
        </p:nvGrpSpPr>
        <p:grpSpPr>
          <a:xfrm rot="5400000">
            <a:off x="2385959" y="3016949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13" name="椭圆 12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4190121" y="2944015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4190121" y="3534730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17" name="直接连接符 55"/>
          <p:cNvCxnSpPr/>
          <p:nvPr userDrawn="1"/>
        </p:nvCxnSpPr>
        <p:spPr>
          <a:xfrm>
            <a:off x="4294346" y="3465513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2"/>
          <p:cNvGrpSpPr/>
          <p:nvPr userDrawn="1"/>
        </p:nvGrpSpPr>
        <p:grpSpPr>
          <a:xfrm rot="5400000">
            <a:off x="4576338" y="3016950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19" name="椭圆 18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1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6380502" y="2944016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22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6380502" y="3534731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23" name="直接连接符 55"/>
          <p:cNvCxnSpPr/>
          <p:nvPr userDrawn="1"/>
        </p:nvCxnSpPr>
        <p:spPr>
          <a:xfrm>
            <a:off x="6484727" y="3465514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12"/>
          <p:cNvGrpSpPr/>
          <p:nvPr userDrawn="1"/>
        </p:nvGrpSpPr>
        <p:grpSpPr>
          <a:xfrm rot="5400000">
            <a:off x="6766717" y="3016949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25" name="椭圆 24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7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8570881" y="2944015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28" name="文本占位符 8"/>
          <p:cNvSpPr>
            <a:spLocks noGrp="1"/>
          </p:cNvSpPr>
          <p:nvPr>
            <p:ph type="body" sz="quarter" idx="19" hasCustomPrompt="1"/>
          </p:nvPr>
        </p:nvSpPr>
        <p:spPr>
          <a:xfrm>
            <a:off x="8570881" y="3534730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29" name="直接连接符 55"/>
          <p:cNvCxnSpPr/>
          <p:nvPr userDrawn="1"/>
        </p:nvCxnSpPr>
        <p:spPr>
          <a:xfrm>
            <a:off x="8675106" y="3465513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2345167" y="615623"/>
            <a:ext cx="7501666" cy="97047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6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grpSp>
        <p:nvGrpSpPr>
          <p:cNvPr id="3" name="组合 25"/>
          <p:cNvGrpSpPr/>
          <p:nvPr userDrawn="1"/>
        </p:nvGrpSpPr>
        <p:grpSpPr>
          <a:xfrm>
            <a:off x="5698183" y="-370661"/>
            <a:ext cx="795635" cy="795635"/>
            <a:chOff x="5641559" y="8807588"/>
            <a:chExt cx="1430611" cy="14306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5641559" y="8807588"/>
              <a:ext cx="1430611" cy="14306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6158444" y="9076922"/>
              <a:ext cx="396837" cy="891949"/>
            </a:xfrm>
            <a:prstGeom prst="chevron">
              <a:avLst>
                <a:gd name="adj" fmla="val 4145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2"/>
          <p:cNvGrpSpPr/>
          <p:nvPr userDrawn="1"/>
        </p:nvGrpSpPr>
        <p:grpSpPr>
          <a:xfrm rot="5400000">
            <a:off x="-912457" y="3016949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7" name="椭圆 6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891706" y="2944015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10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891706" y="3534730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11" name="直接连接符 55"/>
          <p:cNvCxnSpPr/>
          <p:nvPr userDrawn="1"/>
        </p:nvCxnSpPr>
        <p:spPr>
          <a:xfrm>
            <a:off x="995931" y="3465513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2"/>
          <p:cNvGrpSpPr/>
          <p:nvPr userDrawn="1"/>
        </p:nvGrpSpPr>
        <p:grpSpPr>
          <a:xfrm rot="5400000">
            <a:off x="1277922" y="3016949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13" name="椭圆 12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3082084" y="2944015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3082084" y="3534730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17" name="直接连接符 55"/>
          <p:cNvCxnSpPr/>
          <p:nvPr userDrawn="1"/>
        </p:nvCxnSpPr>
        <p:spPr>
          <a:xfrm>
            <a:off x="3186309" y="3465513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2"/>
          <p:cNvGrpSpPr/>
          <p:nvPr userDrawn="1"/>
        </p:nvGrpSpPr>
        <p:grpSpPr>
          <a:xfrm rot="5400000">
            <a:off x="3468301" y="3016950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19" name="椭圆 18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1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5272465" y="2944016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22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272465" y="3534731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23" name="直接连接符 55"/>
          <p:cNvCxnSpPr/>
          <p:nvPr userDrawn="1"/>
        </p:nvCxnSpPr>
        <p:spPr>
          <a:xfrm>
            <a:off x="5376690" y="3465514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12"/>
          <p:cNvGrpSpPr/>
          <p:nvPr userDrawn="1"/>
        </p:nvGrpSpPr>
        <p:grpSpPr>
          <a:xfrm rot="5400000">
            <a:off x="5658680" y="3016949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25" name="椭圆 24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7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7462844" y="2944015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28" name="文本占位符 8"/>
          <p:cNvSpPr>
            <a:spLocks noGrp="1"/>
          </p:cNvSpPr>
          <p:nvPr>
            <p:ph type="body" sz="quarter" idx="19" hasCustomPrompt="1"/>
          </p:nvPr>
        </p:nvSpPr>
        <p:spPr>
          <a:xfrm>
            <a:off x="7462844" y="3534730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29" name="直接连接符 55"/>
          <p:cNvCxnSpPr/>
          <p:nvPr userDrawn="1"/>
        </p:nvCxnSpPr>
        <p:spPr>
          <a:xfrm>
            <a:off x="7567069" y="3465513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12"/>
          <p:cNvGrpSpPr/>
          <p:nvPr userDrawn="1"/>
        </p:nvGrpSpPr>
        <p:grpSpPr>
          <a:xfrm rot="5400000">
            <a:off x="7849060" y="3016951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31" name="椭圆 30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3" name="文本占位符 8"/>
          <p:cNvSpPr>
            <a:spLocks noGrp="1"/>
          </p:cNvSpPr>
          <p:nvPr>
            <p:ph type="body" sz="quarter" idx="20" hasCustomPrompt="1"/>
          </p:nvPr>
        </p:nvSpPr>
        <p:spPr>
          <a:xfrm>
            <a:off x="9653223" y="2944017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34" name="文本占位符 8"/>
          <p:cNvSpPr>
            <a:spLocks noGrp="1"/>
          </p:cNvSpPr>
          <p:nvPr>
            <p:ph type="body" sz="quarter" idx="21" hasCustomPrompt="1"/>
          </p:nvPr>
        </p:nvSpPr>
        <p:spPr>
          <a:xfrm>
            <a:off x="9653223" y="3534732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35" name="直接连接符 55"/>
          <p:cNvCxnSpPr/>
          <p:nvPr userDrawn="1"/>
        </p:nvCxnSpPr>
        <p:spPr>
          <a:xfrm>
            <a:off x="9757448" y="3465515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2345167" y="615623"/>
            <a:ext cx="7501666" cy="97047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6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grpSp>
        <p:nvGrpSpPr>
          <p:cNvPr id="3" name="组合 25"/>
          <p:cNvGrpSpPr/>
          <p:nvPr userDrawn="1"/>
        </p:nvGrpSpPr>
        <p:grpSpPr>
          <a:xfrm>
            <a:off x="5698183" y="-370661"/>
            <a:ext cx="795635" cy="795635"/>
            <a:chOff x="5641559" y="8807588"/>
            <a:chExt cx="1430611" cy="14306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5641559" y="8807588"/>
              <a:ext cx="1430611" cy="14306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6158444" y="9076922"/>
              <a:ext cx="396837" cy="891949"/>
            </a:xfrm>
            <a:prstGeom prst="chevron">
              <a:avLst>
                <a:gd name="adj" fmla="val 4145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2"/>
          <p:cNvGrpSpPr/>
          <p:nvPr userDrawn="1"/>
        </p:nvGrpSpPr>
        <p:grpSpPr>
          <a:xfrm rot="5400000">
            <a:off x="-1407309" y="3016949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7" name="椭圆 6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396854" y="2944015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10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854" y="3534730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11" name="直接连接符 55"/>
          <p:cNvCxnSpPr/>
          <p:nvPr userDrawn="1"/>
        </p:nvCxnSpPr>
        <p:spPr>
          <a:xfrm>
            <a:off x="501079" y="3465513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2"/>
          <p:cNvGrpSpPr/>
          <p:nvPr userDrawn="1"/>
        </p:nvGrpSpPr>
        <p:grpSpPr>
          <a:xfrm rot="5400000">
            <a:off x="535737" y="3016949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13" name="椭圆 12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2339900" y="2944015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2339900" y="3534730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17" name="直接连接符 55"/>
          <p:cNvCxnSpPr/>
          <p:nvPr userDrawn="1"/>
        </p:nvCxnSpPr>
        <p:spPr>
          <a:xfrm>
            <a:off x="2444125" y="3465513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2"/>
          <p:cNvGrpSpPr/>
          <p:nvPr userDrawn="1"/>
        </p:nvGrpSpPr>
        <p:grpSpPr>
          <a:xfrm rot="5400000">
            <a:off x="2478782" y="3016950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19" name="椭圆 18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1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4282945" y="2944016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22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4282945" y="3534731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23" name="直接连接符 55"/>
          <p:cNvCxnSpPr/>
          <p:nvPr userDrawn="1"/>
        </p:nvCxnSpPr>
        <p:spPr>
          <a:xfrm>
            <a:off x="4387170" y="3465514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12"/>
          <p:cNvGrpSpPr/>
          <p:nvPr userDrawn="1"/>
        </p:nvGrpSpPr>
        <p:grpSpPr>
          <a:xfrm rot="5400000">
            <a:off x="4421825" y="3016949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25" name="椭圆 24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7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6225988" y="2944015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28" name="文本占位符 8"/>
          <p:cNvSpPr>
            <a:spLocks noGrp="1"/>
          </p:cNvSpPr>
          <p:nvPr>
            <p:ph type="body" sz="quarter" idx="19" hasCustomPrompt="1"/>
          </p:nvPr>
        </p:nvSpPr>
        <p:spPr>
          <a:xfrm>
            <a:off x="6225988" y="3534730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29" name="直接连接符 55"/>
          <p:cNvCxnSpPr/>
          <p:nvPr userDrawn="1"/>
        </p:nvCxnSpPr>
        <p:spPr>
          <a:xfrm>
            <a:off x="6330213" y="3465513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12"/>
          <p:cNvGrpSpPr/>
          <p:nvPr userDrawn="1"/>
        </p:nvGrpSpPr>
        <p:grpSpPr>
          <a:xfrm rot="5400000">
            <a:off x="6364866" y="3016950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31" name="椭圆 30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3" name="文本占位符 8"/>
          <p:cNvSpPr>
            <a:spLocks noGrp="1"/>
          </p:cNvSpPr>
          <p:nvPr>
            <p:ph type="body" sz="quarter" idx="20" hasCustomPrompt="1"/>
          </p:nvPr>
        </p:nvSpPr>
        <p:spPr>
          <a:xfrm>
            <a:off x="8169029" y="2944016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34" name="文本占位符 8"/>
          <p:cNvSpPr>
            <a:spLocks noGrp="1"/>
          </p:cNvSpPr>
          <p:nvPr>
            <p:ph type="body" sz="quarter" idx="21" hasCustomPrompt="1"/>
          </p:nvPr>
        </p:nvSpPr>
        <p:spPr>
          <a:xfrm>
            <a:off x="8169029" y="3534731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35" name="直接连接符 55"/>
          <p:cNvCxnSpPr/>
          <p:nvPr userDrawn="1"/>
        </p:nvCxnSpPr>
        <p:spPr>
          <a:xfrm>
            <a:off x="8273254" y="3465514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12"/>
          <p:cNvGrpSpPr/>
          <p:nvPr userDrawn="1"/>
        </p:nvGrpSpPr>
        <p:grpSpPr>
          <a:xfrm rot="5400000">
            <a:off x="8307905" y="3016950"/>
            <a:ext cx="5255397" cy="1647068"/>
            <a:chOff x="-414868" y="3329254"/>
            <a:chExt cx="12381971" cy="998834"/>
          </a:xfrm>
          <a:solidFill>
            <a:schemeClr val="bg1">
              <a:lumMod val="85000"/>
            </a:schemeClr>
          </a:solidFill>
        </p:grpSpPr>
        <p:sp>
          <p:nvSpPr>
            <p:cNvPr id="37" name="椭圆 36"/>
            <p:cNvSpPr/>
            <p:nvPr/>
          </p:nvSpPr>
          <p:spPr>
            <a:xfrm rot="10800000" flipV="1">
              <a:off x="844077" y="3329254"/>
              <a:ext cx="9537925" cy="998833"/>
            </a:xfrm>
            <a:prstGeom prst="ellipse">
              <a:avLst/>
            </a:prstGeom>
            <a:grpFill/>
            <a:ln>
              <a:noFill/>
            </a:ln>
            <a:effectLst>
              <a:outerShdw blurRad="342900" sx="111000" sy="11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10800000" flipV="1">
              <a:off x="-414868" y="3329255"/>
              <a:ext cx="12381971" cy="998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9" name="文本占位符 8"/>
          <p:cNvSpPr>
            <a:spLocks noGrp="1"/>
          </p:cNvSpPr>
          <p:nvPr>
            <p:ph type="body" sz="quarter" idx="22" hasCustomPrompt="1"/>
          </p:nvPr>
        </p:nvSpPr>
        <p:spPr>
          <a:xfrm>
            <a:off x="10112068" y="2944016"/>
            <a:ext cx="1647068" cy="50865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40" name="文本占位符 8"/>
          <p:cNvSpPr>
            <a:spLocks noGrp="1"/>
          </p:cNvSpPr>
          <p:nvPr>
            <p:ph type="body" sz="quarter" idx="23" hasCustomPrompt="1"/>
          </p:nvPr>
        </p:nvSpPr>
        <p:spPr>
          <a:xfrm>
            <a:off x="10112068" y="3534731"/>
            <a:ext cx="1647068" cy="50865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cxnSp>
        <p:nvCxnSpPr>
          <p:cNvPr id="41" name="直接连接符 55"/>
          <p:cNvCxnSpPr/>
          <p:nvPr userDrawn="1"/>
        </p:nvCxnSpPr>
        <p:spPr>
          <a:xfrm>
            <a:off x="10216293" y="3465514"/>
            <a:ext cx="141818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2345167" y="615623"/>
            <a:ext cx="7501666" cy="97047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6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grpSp>
        <p:nvGrpSpPr>
          <p:cNvPr id="3" name="组合 25"/>
          <p:cNvGrpSpPr/>
          <p:nvPr userDrawn="1"/>
        </p:nvGrpSpPr>
        <p:grpSpPr>
          <a:xfrm>
            <a:off x="5698183" y="-370661"/>
            <a:ext cx="795635" cy="795635"/>
            <a:chOff x="5641559" y="8807588"/>
            <a:chExt cx="1430611" cy="14306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5641559" y="8807588"/>
              <a:ext cx="1430611" cy="14306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6158444" y="9076922"/>
              <a:ext cx="396837" cy="891949"/>
            </a:xfrm>
            <a:prstGeom prst="chevron">
              <a:avLst>
                <a:gd name="adj" fmla="val 4145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16829" t="11779" b="4594"/>
          <a:stretch>
            <a:fillRect/>
          </a:stretch>
        </p:blipFill>
        <p:spPr>
          <a:xfrm>
            <a:off x="1" y="0"/>
            <a:ext cx="12191999" cy="6906638"/>
          </a:xfrm>
          <a:prstGeom prst="rect">
            <a:avLst/>
          </a:prstGeom>
        </p:spPr>
      </p:pic>
      <p:grpSp>
        <p:nvGrpSpPr>
          <p:cNvPr id="3" name="组合 25"/>
          <p:cNvGrpSpPr/>
          <p:nvPr userDrawn="1"/>
        </p:nvGrpSpPr>
        <p:grpSpPr>
          <a:xfrm>
            <a:off x="5698183" y="-370661"/>
            <a:ext cx="795635" cy="795635"/>
            <a:chOff x="5641559" y="8807588"/>
            <a:chExt cx="1430611" cy="14306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5641559" y="8807588"/>
              <a:ext cx="1430611" cy="14306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6158444" y="9076922"/>
              <a:ext cx="396837" cy="891949"/>
            </a:xfrm>
            <a:prstGeom prst="chevron">
              <a:avLst>
                <a:gd name="adj" fmla="val 4145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组合 25"/>
          <p:cNvGrpSpPr/>
          <p:nvPr userDrawn="1"/>
        </p:nvGrpSpPr>
        <p:grpSpPr>
          <a:xfrm>
            <a:off x="5698183" y="6508820"/>
            <a:ext cx="795635" cy="795635"/>
            <a:chOff x="5641559" y="8807588"/>
            <a:chExt cx="1430611" cy="14306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5641559" y="8807588"/>
              <a:ext cx="1430611" cy="14306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燕尾形 7"/>
            <p:cNvSpPr/>
            <p:nvPr/>
          </p:nvSpPr>
          <p:spPr>
            <a:xfrm rot="5400000">
              <a:off x="6158444" y="9076922"/>
              <a:ext cx="396837" cy="891949"/>
            </a:xfrm>
            <a:prstGeom prst="chevron">
              <a:avLst>
                <a:gd name="adj" fmla="val 4145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3"/>
          <p:cNvGrpSpPr/>
          <p:nvPr userDrawn="1"/>
        </p:nvGrpSpPr>
        <p:grpSpPr>
          <a:xfrm>
            <a:off x="3217021" y="1857675"/>
            <a:ext cx="5757958" cy="3224463"/>
            <a:chOff x="3047379" y="1857675"/>
            <a:chExt cx="5757958" cy="3224463"/>
          </a:xfrm>
        </p:grpSpPr>
        <p:sp>
          <p:nvSpPr>
            <p:cNvPr id="10" name="矩形 9"/>
            <p:cNvSpPr/>
            <p:nvPr/>
          </p:nvSpPr>
          <p:spPr>
            <a:xfrm>
              <a:off x="3047379" y="1857675"/>
              <a:ext cx="5757958" cy="3224463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166712" y="1973597"/>
              <a:ext cx="5534526" cy="2983832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" name="直接连接符 7"/>
          <p:cNvCxnSpPr/>
          <p:nvPr userDrawn="1"/>
        </p:nvCxnSpPr>
        <p:spPr>
          <a:xfrm>
            <a:off x="3708400" y="3465513"/>
            <a:ext cx="4648200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3818375" y="2514469"/>
            <a:ext cx="4555250" cy="94847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8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排序</a:t>
            </a:r>
            <a:endParaRPr kumimoji="1"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8375" y="3504545"/>
            <a:ext cx="4555250" cy="115351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1"/>
          <p:cNvCxnSpPr/>
          <p:nvPr userDrawn="1"/>
        </p:nvCxnSpPr>
        <p:spPr>
          <a:xfrm>
            <a:off x="0" y="203485"/>
            <a:ext cx="5577142" cy="0"/>
          </a:xfrm>
          <a:prstGeom prst="straightConnector1">
            <a:avLst/>
          </a:prstGeom>
          <a:ln w="15875" cmpd="thickThin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13"/>
          <p:cNvCxnSpPr/>
          <p:nvPr userDrawn="1"/>
        </p:nvCxnSpPr>
        <p:spPr>
          <a:xfrm flipH="1">
            <a:off x="6614858" y="203485"/>
            <a:ext cx="5577142" cy="0"/>
          </a:xfrm>
          <a:prstGeom prst="straightConnector1">
            <a:avLst/>
          </a:prstGeom>
          <a:ln w="15875" cmpd="thickThin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25"/>
          <p:cNvGrpSpPr/>
          <p:nvPr userDrawn="1"/>
        </p:nvGrpSpPr>
        <p:grpSpPr>
          <a:xfrm>
            <a:off x="5698183" y="-370661"/>
            <a:ext cx="795635" cy="795635"/>
            <a:chOff x="5641559" y="8807588"/>
            <a:chExt cx="1430611" cy="14306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5641559" y="8807588"/>
              <a:ext cx="1430611" cy="14306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燕尾形 5"/>
            <p:cNvSpPr/>
            <p:nvPr/>
          </p:nvSpPr>
          <p:spPr>
            <a:xfrm rot="5400000">
              <a:off x="6158444" y="9076922"/>
              <a:ext cx="396837" cy="891949"/>
            </a:xfrm>
            <a:prstGeom prst="chevron">
              <a:avLst>
                <a:gd name="adj" fmla="val 4145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25"/>
          <p:cNvGrpSpPr/>
          <p:nvPr userDrawn="1"/>
        </p:nvGrpSpPr>
        <p:grpSpPr>
          <a:xfrm>
            <a:off x="5698183" y="6508820"/>
            <a:ext cx="795635" cy="795635"/>
            <a:chOff x="5641559" y="8807588"/>
            <a:chExt cx="1430611" cy="14306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椭圆 7"/>
            <p:cNvSpPr/>
            <p:nvPr/>
          </p:nvSpPr>
          <p:spPr>
            <a:xfrm>
              <a:off x="5641559" y="8807588"/>
              <a:ext cx="1430611" cy="14306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燕尾形 8"/>
            <p:cNvSpPr/>
            <p:nvPr/>
          </p:nvSpPr>
          <p:spPr>
            <a:xfrm rot="5400000">
              <a:off x="6158444" y="9076922"/>
              <a:ext cx="396837" cy="891949"/>
            </a:xfrm>
            <a:prstGeom prst="chevron">
              <a:avLst>
                <a:gd name="adj" fmla="val 4145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4389120" y="490954"/>
            <a:ext cx="3413760" cy="44938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Century Gothic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'1.0' encoding='UTF-8' standalone='yes'?>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961630" y="3453130"/>
            <a:ext cx="3762375" cy="1394460"/>
          </a:xfrm>
        </p:spPr>
        <p:txBody>
          <a:bodyPr/>
          <a:lstStyle/>
          <a:p>
            <a:r>
              <a:rPr kumimoji="1" lang="en-US" altLang="zh-CN" dirty="0" smtClean="0"/>
              <a:t>2019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此处添加论文名称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指导老师：</a:t>
            </a:r>
            <a:r>
              <a:rPr kumimoji="1" lang="en-US" altLang="zh-CN" dirty="0"/>
              <a:t>XXXe </a:t>
            </a:r>
            <a:r>
              <a:rPr kumimoji="1" lang="zh-CN" altLang="en-US" dirty="0"/>
              <a:t>报告人：</a:t>
            </a:r>
            <a:r>
              <a:rPr kumimoji="1" lang="en-US" altLang="zh-CN" dirty="0"/>
              <a:t>XXX</a:t>
            </a:r>
            <a:endParaRPr kumimoji="1"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PRESENTED BY </a:t>
            </a:r>
            <a:r>
              <a:rPr kumimoji="1" lang="en-US" altLang="zh-CN" dirty="0" smtClean="0"/>
              <a:t>XXX</a:t>
            </a:r>
            <a:endParaRPr kumimoji="1"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2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 论文结构</a:t>
            </a:r>
            <a:endParaRPr kumimoji="1" lang="zh-CN" altLang="en-US" dirty="0"/>
          </a:p>
        </p:txBody>
      </p:sp>
      <p:grpSp>
        <p:nvGrpSpPr>
          <p:cNvPr id="9" name="组 8"/>
          <p:cNvGrpSpPr/>
          <p:nvPr/>
        </p:nvGrpSpPr>
        <p:grpSpPr>
          <a:xfrm>
            <a:off x="153173" y="3322138"/>
            <a:ext cx="2814355" cy="978842"/>
            <a:chOff x="153173" y="3322138"/>
            <a:chExt cx="2814355" cy="978842"/>
          </a:xfrm>
        </p:grpSpPr>
        <p:sp>
          <p:nvSpPr>
            <p:cNvPr id="47" name="任意多边形 17"/>
            <p:cNvSpPr/>
            <p:nvPr/>
          </p:nvSpPr>
          <p:spPr>
            <a:xfrm rot="5400000">
              <a:off x="1070930" y="2404381"/>
              <a:ext cx="978842" cy="2814355"/>
            </a:xfrm>
            <a:custGeom>
              <a:avLst/>
              <a:gdLst>
                <a:gd name="connsiteX0" fmla="*/ 627997 w 1600200"/>
                <a:gd name="connsiteY0" fmla="*/ 875900 h 4600878"/>
                <a:gd name="connsiteX1" fmla="*/ 800099 w 1600200"/>
                <a:gd name="connsiteY1" fmla="*/ 1048002 h 4600878"/>
                <a:gd name="connsiteX2" fmla="*/ 972201 w 1600200"/>
                <a:gd name="connsiteY2" fmla="*/ 875900 h 4600878"/>
                <a:gd name="connsiteX3" fmla="*/ 800099 w 1600200"/>
                <a:gd name="connsiteY3" fmla="*/ 703798 h 4600878"/>
                <a:gd name="connsiteX4" fmla="*/ 627997 w 1600200"/>
                <a:gd name="connsiteY4" fmla="*/ 875900 h 4600878"/>
                <a:gd name="connsiteX5" fmla="*/ 0 w 1600200"/>
                <a:gd name="connsiteY5" fmla="*/ 4160919 h 4600878"/>
                <a:gd name="connsiteX6" fmla="*/ 0 w 1600200"/>
                <a:gd name="connsiteY6" fmla="*/ 1130524 h 4600878"/>
                <a:gd name="connsiteX7" fmla="*/ 34574 w 1600200"/>
                <a:gd name="connsiteY7" fmla="*/ 959272 h 4600878"/>
                <a:gd name="connsiteX8" fmla="*/ 53561 w 1600200"/>
                <a:gd name="connsiteY8" fmla="*/ 924292 h 4600878"/>
                <a:gd name="connsiteX9" fmla="*/ 38526 w 1600200"/>
                <a:gd name="connsiteY9" fmla="*/ 924292 h 4600878"/>
                <a:gd name="connsiteX10" fmla="*/ 800100 w 1600200"/>
                <a:gd name="connsiteY10" fmla="*/ 0 h 4600878"/>
                <a:gd name="connsiteX11" fmla="*/ 1561674 w 1600200"/>
                <a:gd name="connsiteY11" fmla="*/ 924292 h 4600878"/>
                <a:gd name="connsiteX12" fmla="*/ 1546639 w 1600200"/>
                <a:gd name="connsiteY12" fmla="*/ 924292 h 4600878"/>
                <a:gd name="connsiteX13" fmla="*/ 1565626 w 1600200"/>
                <a:gd name="connsiteY13" fmla="*/ 959272 h 4600878"/>
                <a:gd name="connsiteX14" fmla="*/ 1600200 w 1600200"/>
                <a:gd name="connsiteY14" fmla="*/ 1130524 h 4600878"/>
                <a:gd name="connsiteX15" fmla="*/ 1600200 w 1600200"/>
                <a:gd name="connsiteY15" fmla="*/ 4160919 h 4600878"/>
                <a:gd name="connsiteX16" fmla="*/ 1160241 w 1600200"/>
                <a:gd name="connsiteY16" fmla="*/ 4600878 h 4600878"/>
                <a:gd name="connsiteX17" fmla="*/ 439959 w 1600200"/>
                <a:gd name="connsiteY17" fmla="*/ 4600878 h 4600878"/>
                <a:gd name="connsiteX18" fmla="*/ 0 w 1600200"/>
                <a:gd name="connsiteY18" fmla="*/ 4160919 h 460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00200" h="4600878">
                  <a:moveTo>
                    <a:pt x="627997" y="875900"/>
                  </a:moveTo>
                  <a:cubicBezTo>
                    <a:pt x="627997" y="970949"/>
                    <a:pt x="705050" y="1048002"/>
                    <a:pt x="800099" y="1048002"/>
                  </a:cubicBezTo>
                  <a:cubicBezTo>
                    <a:pt x="895148" y="1048002"/>
                    <a:pt x="972201" y="970949"/>
                    <a:pt x="972201" y="875900"/>
                  </a:cubicBezTo>
                  <a:cubicBezTo>
                    <a:pt x="972201" y="780851"/>
                    <a:pt x="895148" y="703798"/>
                    <a:pt x="800099" y="703798"/>
                  </a:cubicBezTo>
                  <a:cubicBezTo>
                    <a:pt x="705050" y="703798"/>
                    <a:pt x="627997" y="780851"/>
                    <a:pt x="627997" y="875900"/>
                  </a:cubicBezTo>
                  <a:close/>
                  <a:moveTo>
                    <a:pt x="0" y="4160919"/>
                  </a:moveTo>
                  <a:lnTo>
                    <a:pt x="0" y="1130524"/>
                  </a:lnTo>
                  <a:cubicBezTo>
                    <a:pt x="0" y="1069778"/>
                    <a:pt x="12311" y="1011908"/>
                    <a:pt x="34574" y="959272"/>
                  </a:cubicBezTo>
                  <a:lnTo>
                    <a:pt x="53561" y="924292"/>
                  </a:lnTo>
                  <a:lnTo>
                    <a:pt x="38526" y="924292"/>
                  </a:lnTo>
                  <a:lnTo>
                    <a:pt x="800100" y="0"/>
                  </a:lnTo>
                  <a:lnTo>
                    <a:pt x="1561674" y="924292"/>
                  </a:lnTo>
                  <a:lnTo>
                    <a:pt x="1546639" y="924292"/>
                  </a:lnTo>
                  <a:lnTo>
                    <a:pt x="1565626" y="959272"/>
                  </a:lnTo>
                  <a:cubicBezTo>
                    <a:pt x="1587889" y="1011908"/>
                    <a:pt x="1600200" y="1069778"/>
                    <a:pt x="1600200" y="1130524"/>
                  </a:cubicBezTo>
                  <a:lnTo>
                    <a:pt x="1600200" y="4160919"/>
                  </a:lnTo>
                  <a:cubicBezTo>
                    <a:pt x="1600200" y="4403902"/>
                    <a:pt x="1403224" y="4600878"/>
                    <a:pt x="1160241" y="4600878"/>
                  </a:cubicBezTo>
                  <a:lnTo>
                    <a:pt x="439959" y="4600878"/>
                  </a:lnTo>
                  <a:cubicBezTo>
                    <a:pt x="196976" y="4600878"/>
                    <a:pt x="0" y="4403902"/>
                    <a:pt x="0" y="416091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3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00038" y="3549948"/>
              <a:ext cx="1949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 </a:t>
              </a:r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3107579" y="3322138"/>
            <a:ext cx="2814355" cy="978842"/>
            <a:chOff x="3107579" y="3322138"/>
            <a:chExt cx="2814355" cy="978842"/>
          </a:xfrm>
        </p:grpSpPr>
        <p:sp>
          <p:nvSpPr>
            <p:cNvPr id="48" name="任意多边形 21"/>
            <p:cNvSpPr/>
            <p:nvPr/>
          </p:nvSpPr>
          <p:spPr>
            <a:xfrm rot="5400000">
              <a:off x="4025336" y="2404381"/>
              <a:ext cx="978842" cy="2814355"/>
            </a:xfrm>
            <a:custGeom>
              <a:avLst/>
              <a:gdLst>
                <a:gd name="connsiteX0" fmla="*/ 627997 w 1600200"/>
                <a:gd name="connsiteY0" fmla="*/ 875900 h 4600878"/>
                <a:gd name="connsiteX1" fmla="*/ 800099 w 1600200"/>
                <a:gd name="connsiteY1" fmla="*/ 1048002 h 4600878"/>
                <a:gd name="connsiteX2" fmla="*/ 972201 w 1600200"/>
                <a:gd name="connsiteY2" fmla="*/ 875900 h 4600878"/>
                <a:gd name="connsiteX3" fmla="*/ 800099 w 1600200"/>
                <a:gd name="connsiteY3" fmla="*/ 703798 h 4600878"/>
                <a:gd name="connsiteX4" fmla="*/ 627997 w 1600200"/>
                <a:gd name="connsiteY4" fmla="*/ 875900 h 4600878"/>
                <a:gd name="connsiteX5" fmla="*/ 0 w 1600200"/>
                <a:gd name="connsiteY5" fmla="*/ 4160919 h 4600878"/>
                <a:gd name="connsiteX6" fmla="*/ 0 w 1600200"/>
                <a:gd name="connsiteY6" fmla="*/ 1130524 h 4600878"/>
                <a:gd name="connsiteX7" fmla="*/ 34574 w 1600200"/>
                <a:gd name="connsiteY7" fmla="*/ 959272 h 4600878"/>
                <a:gd name="connsiteX8" fmla="*/ 53561 w 1600200"/>
                <a:gd name="connsiteY8" fmla="*/ 924292 h 4600878"/>
                <a:gd name="connsiteX9" fmla="*/ 38526 w 1600200"/>
                <a:gd name="connsiteY9" fmla="*/ 924292 h 4600878"/>
                <a:gd name="connsiteX10" fmla="*/ 800100 w 1600200"/>
                <a:gd name="connsiteY10" fmla="*/ 0 h 4600878"/>
                <a:gd name="connsiteX11" fmla="*/ 1561674 w 1600200"/>
                <a:gd name="connsiteY11" fmla="*/ 924292 h 4600878"/>
                <a:gd name="connsiteX12" fmla="*/ 1546639 w 1600200"/>
                <a:gd name="connsiteY12" fmla="*/ 924292 h 4600878"/>
                <a:gd name="connsiteX13" fmla="*/ 1565626 w 1600200"/>
                <a:gd name="connsiteY13" fmla="*/ 959272 h 4600878"/>
                <a:gd name="connsiteX14" fmla="*/ 1600200 w 1600200"/>
                <a:gd name="connsiteY14" fmla="*/ 1130524 h 4600878"/>
                <a:gd name="connsiteX15" fmla="*/ 1600200 w 1600200"/>
                <a:gd name="connsiteY15" fmla="*/ 4160919 h 4600878"/>
                <a:gd name="connsiteX16" fmla="*/ 1160241 w 1600200"/>
                <a:gd name="connsiteY16" fmla="*/ 4600878 h 4600878"/>
                <a:gd name="connsiteX17" fmla="*/ 439959 w 1600200"/>
                <a:gd name="connsiteY17" fmla="*/ 4600878 h 4600878"/>
                <a:gd name="connsiteX18" fmla="*/ 0 w 1600200"/>
                <a:gd name="connsiteY18" fmla="*/ 4160919 h 460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00200" h="4600878">
                  <a:moveTo>
                    <a:pt x="627997" y="875900"/>
                  </a:moveTo>
                  <a:cubicBezTo>
                    <a:pt x="627997" y="970949"/>
                    <a:pt x="705050" y="1048002"/>
                    <a:pt x="800099" y="1048002"/>
                  </a:cubicBezTo>
                  <a:cubicBezTo>
                    <a:pt x="895148" y="1048002"/>
                    <a:pt x="972201" y="970949"/>
                    <a:pt x="972201" y="875900"/>
                  </a:cubicBezTo>
                  <a:cubicBezTo>
                    <a:pt x="972201" y="780851"/>
                    <a:pt x="895148" y="703798"/>
                    <a:pt x="800099" y="703798"/>
                  </a:cubicBezTo>
                  <a:cubicBezTo>
                    <a:pt x="705050" y="703798"/>
                    <a:pt x="627997" y="780851"/>
                    <a:pt x="627997" y="875900"/>
                  </a:cubicBezTo>
                  <a:close/>
                  <a:moveTo>
                    <a:pt x="0" y="4160919"/>
                  </a:moveTo>
                  <a:lnTo>
                    <a:pt x="0" y="1130524"/>
                  </a:lnTo>
                  <a:cubicBezTo>
                    <a:pt x="0" y="1069778"/>
                    <a:pt x="12311" y="1011908"/>
                    <a:pt x="34574" y="959272"/>
                  </a:cubicBezTo>
                  <a:lnTo>
                    <a:pt x="53561" y="924292"/>
                  </a:lnTo>
                  <a:lnTo>
                    <a:pt x="38526" y="924292"/>
                  </a:lnTo>
                  <a:lnTo>
                    <a:pt x="800100" y="0"/>
                  </a:lnTo>
                  <a:lnTo>
                    <a:pt x="1561674" y="924292"/>
                  </a:lnTo>
                  <a:lnTo>
                    <a:pt x="1546639" y="924292"/>
                  </a:lnTo>
                  <a:lnTo>
                    <a:pt x="1565626" y="959272"/>
                  </a:lnTo>
                  <a:cubicBezTo>
                    <a:pt x="1587889" y="1011908"/>
                    <a:pt x="1600200" y="1069778"/>
                    <a:pt x="1600200" y="1130524"/>
                  </a:cubicBezTo>
                  <a:lnTo>
                    <a:pt x="1600200" y="4160919"/>
                  </a:lnTo>
                  <a:cubicBezTo>
                    <a:pt x="1600200" y="4403902"/>
                    <a:pt x="1403224" y="4600878"/>
                    <a:pt x="1160241" y="4600878"/>
                  </a:cubicBezTo>
                  <a:lnTo>
                    <a:pt x="439959" y="4600878"/>
                  </a:lnTo>
                  <a:cubicBezTo>
                    <a:pt x="196976" y="4600878"/>
                    <a:pt x="0" y="4403902"/>
                    <a:pt x="0" y="416091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3000">
                  <a:schemeClr val="accent1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254905" y="3549948"/>
              <a:ext cx="1949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6056875" y="3322138"/>
            <a:ext cx="2814355" cy="978842"/>
            <a:chOff x="6056875" y="3322138"/>
            <a:chExt cx="2814355" cy="978842"/>
          </a:xfrm>
        </p:grpSpPr>
        <p:sp>
          <p:nvSpPr>
            <p:cNvPr id="49" name="任意多边形 22"/>
            <p:cNvSpPr/>
            <p:nvPr/>
          </p:nvSpPr>
          <p:spPr>
            <a:xfrm rot="5400000">
              <a:off x="6974632" y="2404381"/>
              <a:ext cx="978842" cy="2814355"/>
            </a:xfrm>
            <a:custGeom>
              <a:avLst/>
              <a:gdLst>
                <a:gd name="connsiteX0" fmla="*/ 627997 w 1600200"/>
                <a:gd name="connsiteY0" fmla="*/ 875900 h 4600878"/>
                <a:gd name="connsiteX1" fmla="*/ 800099 w 1600200"/>
                <a:gd name="connsiteY1" fmla="*/ 1048002 h 4600878"/>
                <a:gd name="connsiteX2" fmla="*/ 972201 w 1600200"/>
                <a:gd name="connsiteY2" fmla="*/ 875900 h 4600878"/>
                <a:gd name="connsiteX3" fmla="*/ 800099 w 1600200"/>
                <a:gd name="connsiteY3" fmla="*/ 703798 h 4600878"/>
                <a:gd name="connsiteX4" fmla="*/ 627997 w 1600200"/>
                <a:gd name="connsiteY4" fmla="*/ 875900 h 4600878"/>
                <a:gd name="connsiteX5" fmla="*/ 0 w 1600200"/>
                <a:gd name="connsiteY5" fmla="*/ 4160919 h 4600878"/>
                <a:gd name="connsiteX6" fmla="*/ 0 w 1600200"/>
                <a:gd name="connsiteY6" fmla="*/ 1130524 h 4600878"/>
                <a:gd name="connsiteX7" fmla="*/ 34574 w 1600200"/>
                <a:gd name="connsiteY7" fmla="*/ 959272 h 4600878"/>
                <a:gd name="connsiteX8" fmla="*/ 53561 w 1600200"/>
                <a:gd name="connsiteY8" fmla="*/ 924292 h 4600878"/>
                <a:gd name="connsiteX9" fmla="*/ 38526 w 1600200"/>
                <a:gd name="connsiteY9" fmla="*/ 924292 h 4600878"/>
                <a:gd name="connsiteX10" fmla="*/ 800100 w 1600200"/>
                <a:gd name="connsiteY10" fmla="*/ 0 h 4600878"/>
                <a:gd name="connsiteX11" fmla="*/ 1561674 w 1600200"/>
                <a:gd name="connsiteY11" fmla="*/ 924292 h 4600878"/>
                <a:gd name="connsiteX12" fmla="*/ 1546639 w 1600200"/>
                <a:gd name="connsiteY12" fmla="*/ 924292 h 4600878"/>
                <a:gd name="connsiteX13" fmla="*/ 1565626 w 1600200"/>
                <a:gd name="connsiteY13" fmla="*/ 959272 h 4600878"/>
                <a:gd name="connsiteX14" fmla="*/ 1600200 w 1600200"/>
                <a:gd name="connsiteY14" fmla="*/ 1130524 h 4600878"/>
                <a:gd name="connsiteX15" fmla="*/ 1600200 w 1600200"/>
                <a:gd name="connsiteY15" fmla="*/ 4160919 h 4600878"/>
                <a:gd name="connsiteX16" fmla="*/ 1160241 w 1600200"/>
                <a:gd name="connsiteY16" fmla="*/ 4600878 h 4600878"/>
                <a:gd name="connsiteX17" fmla="*/ 439959 w 1600200"/>
                <a:gd name="connsiteY17" fmla="*/ 4600878 h 4600878"/>
                <a:gd name="connsiteX18" fmla="*/ 0 w 1600200"/>
                <a:gd name="connsiteY18" fmla="*/ 4160919 h 460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00200" h="4600878">
                  <a:moveTo>
                    <a:pt x="627997" y="875900"/>
                  </a:moveTo>
                  <a:cubicBezTo>
                    <a:pt x="627997" y="970949"/>
                    <a:pt x="705050" y="1048002"/>
                    <a:pt x="800099" y="1048002"/>
                  </a:cubicBezTo>
                  <a:cubicBezTo>
                    <a:pt x="895148" y="1048002"/>
                    <a:pt x="972201" y="970949"/>
                    <a:pt x="972201" y="875900"/>
                  </a:cubicBezTo>
                  <a:cubicBezTo>
                    <a:pt x="972201" y="780851"/>
                    <a:pt x="895148" y="703798"/>
                    <a:pt x="800099" y="703798"/>
                  </a:cubicBezTo>
                  <a:cubicBezTo>
                    <a:pt x="705050" y="703798"/>
                    <a:pt x="627997" y="780851"/>
                    <a:pt x="627997" y="875900"/>
                  </a:cubicBezTo>
                  <a:close/>
                  <a:moveTo>
                    <a:pt x="0" y="4160919"/>
                  </a:moveTo>
                  <a:lnTo>
                    <a:pt x="0" y="1130524"/>
                  </a:lnTo>
                  <a:cubicBezTo>
                    <a:pt x="0" y="1069778"/>
                    <a:pt x="12311" y="1011908"/>
                    <a:pt x="34574" y="959272"/>
                  </a:cubicBezTo>
                  <a:lnTo>
                    <a:pt x="53561" y="924292"/>
                  </a:lnTo>
                  <a:lnTo>
                    <a:pt x="38526" y="924292"/>
                  </a:lnTo>
                  <a:lnTo>
                    <a:pt x="800100" y="0"/>
                  </a:lnTo>
                  <a:lnTo>
                    <a:pt x="1561674" y="924292"/>
                  </a:lnTo>
                  <a:lnTo>
                    <a:pt x="1546639" y="924292"/>
                  </a:lnTo>
                  <a:lnTo>
                    <a:pt x="1565626" y="959272"/>
                  </a:lnTo>
                  <a:cubicBezTo>
                    <a:pt x="1587889" y="1011908"/>
                    <a:pt x="1600200" y="1069778"/>
                    <a:pt x="1600200" y="1130524"/>
                  </a:cubicBezTo>
                  <a:lnTo>
                    <a:pt x="1600200" y="4160919"/>
                  </a:lnTo>
                  <a:cubicBezTo>
                    <a:pt x="1600200" y="4403902"/>
                    <a:pt x="1403224" y="4600878"/>
                    <a:pt x="1160241" y="4600878"/>
                  </a:cubicBezTo>
                  <a:lnTo>
                    <a:pt x="439959" y="4600878"/>
                  </a:lnTo>
                  <a:cubicBezTo>
                    <a:pt x="196976" y="4600878"/>
                    <a:pt x="0" y="4403902"/>
                    <a:pt x="0" y="416091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3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183779" y="3549948"/>
              <a:ext cx="1949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9006170" y="3322139"/>
            <a:ext cx="2814355" cy="978842"/>
            <a:chOff x="9006170" y="3322139"/>
            <a:chExt cx="2814355" cy="978842"/>
          </a:xfrm>
        </p:grpSpPr>
        <p:sp>
          <p:nvSpPr>
            <p:cNvPr id="50" name="任意多边形 23"/>
            <p:cNvSpPr/>
            <p:nvPr/>
          </p:nvSpPr>
          <p:spPr>
            <a:xfrm rot="5400000">
              <a:off x="9923927" y="2404382"/>
              <a:ext cx="978842" cy="2814355"/>
            </a:xfrm>
            <a:custGeom>
              <a:avLst/>
              <a:gdLst>
                <a:gd name="connsiteX0" fmla="*/ 627997 w 1600200"/>
                <a:gd name="connsiteY0" fmla="*/ 875900 h 4600878"/>
                <a:gd name="connsiteX1" fmla="*/ 800099 w 1600200"/>
                <a:gd name="connsiteY1" fmla="*/ 1048002 h 4600878"/>
                <a:gd name="connsiteX2" fmla="*/ 972201 w 1600200"/>
                <a:gd name="connsiteY2" fmla="*/ 875900 h 4600878"/>
                <a:gd name="connsiteX3" fmla="*/ 800099 w 1600200"/>
                <a:gd name="connsiteY3" fmla="*/ 703798 h 4600878"/>
                <a:gd name="connsiteX4" fmla="*/ 627997 w 1600200"/>
                <a:gd name="connsiteY4" fmla="*/ 875900 h 4600878"/>
                <a:gd name="connsiteX5" fmla="*/ 0 w 1600200"/>
                <a:gd name="connsiteY5" fmla="*/ 4160919 h 4600878"/>
                <a:gd name="connsiteX6" fmla="*/ 0 w 1600200"/>
                <a:gd name="connsiteY6" fmla="*/ 1130524 h 4600878"/>
                <a:gd name="connsiteX7" fmla="*/ 34574 w 1600200"/>
                <a:gd name="connsiteY7" fmla="*/ 959272 h 4600878"/>
                <a:gd name="connsiteX8" fmla="*/ 53561 w 1600200"/>
                <a:gd name="connsiteY8" fmla="*/ 924292 h 4600878"/>
                <a:gd name="connsiteX9" fmla="*/ 38526 w 1600200"/>
                <a:gd name="connsiteY9" fmla="*/ 924292 h 4600878"/>
                <a:gd name="connsiteX10" fmla="*/ 800100 w 1600200"/>
                <a:gd name="connsiteY10" fmla="*/ 0 h 4600878"/>
                <a:gd name="connsiteX11" fmla="*/ 1561674 w 1600200"/>
                <a:gd name="connsiteY11" fmla="*/ 924292 h 4600878"/>
                <a:gd name="connsiteX12" fmla="*/ 1546639 w 1600200"/>
                <a:gd name="connsiteY12" fmla="*/ 924292 h 4600878"/>
                <a:gd name="connsiteX13" fmla="*/ 1565626 w 1600200"/>
                <a:gd name="connsiteY13" fmla="*/ 959272 h 4600878"/>
                <a:gd name="connsiteX14" fmla="*/ 1600200 w 1600200"/>
                <a:gd name="connsiteY14" fmla="*/ 1130524 h 4600878"/>
                <a:gd name="connsiteX15" fmla="*/ 1600200 w 1600200"/>
                <a:gd name="connsiteY15" fmla="*/ 4160919 h 4600878"/>
                <a:gd name="connsiteX16" fmla="*/ 1160241 w 1600200"/>
                <a:gd name="connsiteY16" fmla="*/ 4600878 h 4600878"/>
                <a:gd name="connsiteX17" fmla="*/ 439959 w 1600200"/>
                <a:gd name="connsiteY17" fmla="*/ 4600878 h 4600878"/>
                <a:gd name="connsiteX18" fmla="*/ 0 w 1600200"/>
                <a:gd name="connsiteY18" fmla="*/ 4160919 h 460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00200" h="4600878">
                  <a:moveTo>
                    <a:pt x="627997" y="875900"/>
                  </a:moveTo>
                  <a:cubicBezTo>
                    <a:pt x="627997" y="970949"/>
                    <a:pt x="705050" y="1048002"/>
                    <a:pt x="800099" y="1048002"/>
                  </a:cubicBezTo>
                  <a:cubicBezTo>
                    <a:pt x="895148" y="1048002"/>
                    <a:pt x="972201" y="970949"/>
                    <a:pt x="972201" y="875900"/>
                  </a:cubicBezTo>
                  <a:cubicBezTo>
                    <a:pt x="972201" y="780851"/>
                    <a:pt x="895148" y="703798"/>
                    <a:pt x="800099" y="703798"/>
                  </a:cubicBezTo>
                  <a:cubicBezTo>
                    <a:pt x="705050" y="703798"/>
                    <a:pt x="627997" y="780851"/>
                    <a:pt x="627997" y="875900"/>
                  </a:cubicBezTo>
                  <a:close/>
                  <a:moveTo>
                    <a:pt x="0" y="4160919"/>
                  </a:moveTo>
                  <a:lnTo>
                    <a:pt x="0" y="1130524"/>
                  </a:lnTo>
                  <a:cubicBezTo>
                    <a:pt x="0" y="1069778"/>
                    <a:pt x="12311" y="1011908"/>
                    <a:pt x="34574" y="959272"/>
                  </a:cubicBezTo>
                  <a:lnTo>
                    <a:pt x="53561" y="924292"/>
                  </a:lnTo>
                  <a:lnTo>
                    <a:pt x="38526" y="924292"/>
                  </a:lnTo>
                  <a:lnTo>
                    <a:pt x="800100" y="0"/>
                  </a:lnTo>
                  <a:lnTo>
                    <a:pt x="1561674" y="924292"/>
                  </a:lnTo>
                  <a:lnTo>
                    <a:pt x="1546639" y="924292"/>
                  </a:lnTo>
                  <a:lnTo>
                    <a:pt x="1565626" y="959272"/>
                  </a:lnTo>
                  <a:cubicBezTo>
                    <a:pt x="1587889" y="1011908"/>
                    <a:pt x="1600200" y="1069778"/>
                    <a:pt x="1600200" y="1130524"/>
                  </a:cubicBezTo>
                  <a:lnTo>
                    <a:pt x="1600200" y="4160919"/>
                  </a:lnTo>
                  <a:cubicBezTo>
                    <a:pt x="1600200" y="4403902"/>
                    <a:pt x="1403224" y="4600878"/>
                    <a:pt x="1160241" y="4600878"/>
                  </a:cubicBezTo>
                  <a:lnTo>
                    <a:pt x="439959" y="4600878"/>
                  </a:lnTo>
                  <a:cubicBezTo>
                    <a:pt x="196976" y="4600878"/>
                    <a:pt x="0" y="4403902"/>
                    <a:pt x="0" y="416091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3000">
                  <a:schemeClr val="accent1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9006170" y="3549948"/>
              <a:ext cx="1949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300038" y="4488389"/>
            <a:ext cx="2715921" cy="150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。标题数字等都可以通过点击和重新输入进行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更改。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205226" y="4488389"/>
            <a:ext cx="2715921" cy="150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。标题数字等都可以通过点击和重新输入进行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更改。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232209" y="4488389"/>
            <a:ext cx="2715921" cy="150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。标题数字等都可以通过点击和重新输入进行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更改。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104605" y="4488389"/>
            <a:ext cx="2715921" cy="150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。标题数字等都可以通过点击和重新输入进行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更改。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1"/>
          <a:srcRect t="38799" b="32980"/>
          <a:stretch>
            <a:fillRect/>
          </a:stretch>
        </p:blipFill>
        <p:spPr>
          <a:xfrm>
            <a:off x="0" y="1263197"/>
            <a:ext cx="12192000" cy="19353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 smtClean="0"/>
              <a:t>第三部分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 smtClean="0"/>
              <a:t>研究方法</a:t>
            </a:r>
            <a:endParaRPr kumimoji="1" lang="zh-CN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3.</a:t>
            </a:r>
            <a:r>
              <a:rPr kumimoji="1" lang="zh-CN" altLang="en-US" dirty="0" smtClean="0"/>
              <a:t> 研究方法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62595" y="1479568"/>
            <a:ext cx="500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2595" y="3133630"/>
            <a:ext cx="500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2595" y="4787692"/>
            <a:ext cx="500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1527202" y="1196344"/>
            <a:ext cx="9459328" cy="1489779"/>
            <a:chOff x="1527202" y="1196344"/>
            <a:chExt cx="9459328" cy="1489779"/>
          </a:xfrm>
        </p:grpSpPr>
        <p:sp>
          <p:nvSpPr>
            <p:cNvPr id="3" name="任意多边形 3"/>
            <p:cNvSpPr/>
            <p:nvPr/>
          </p:nvSpPr>
          <p:spPr>
            <a:xfrm>
              <a:off x="1527202" y="1196344"/>
              <a:ext cx="9459328" cy="1489779"/>
            </a:xfrm>
            <a:custGeom>
              <a:avLst/>
              <a:gdLst>
                <a:gd name="connsiteX0" fmla="*/ 0 w 9459328"/>
                <a:gd name="connsiteY0" fmla="*/ 148978 h 1489779"/>
                <a:gd name="connsiteX1" fmla="*/ 148978 w 9459328"/>
                <a:gd name="connsiteY1" fmla="*/ 0 h 1489779"/>
                <a:gd name="connsiteX2" fmla="*/ 9310350 w 9459328"/>
                <a:gd name="connsiteY2" fmla="*/ 0 h 1489779"/>
                <a:gd name="connsiteX3" fmla="*/ 9459328 w 9459328"/>
                <a:gd name="connsiteY3" fmla="*/ 148978 h 1489779"/>
                <a:gd name="connsiteX4" fmla="*/ 9459328 w 9459328"/>
                <a:gd name="connsiteY4" fmla="*/ 1340801 h 1489779"/>
                <a:gd name="connsiteX5" fmla="*/ 9310350 w 9459328"/>
                <a:gd name="connsiteY5" fmla="*/ 1489779 h 1489779"/>
                <a:gd name="connsiteX6" fmla="*/ 148978 w 9459328"/>
                <a:gd name="connsiteY6" fmla="*/ 1489779 h 1489779"/>
                <a:gd name="connsiteX7" fmla="*/ 0 w 9459328"/>
                <a:gd name="connsiteY7" fmla="*/ 1340801 h 1489779"/>
                <a:gd name="connsiteX8" fmla="*/ 0 w 9459328"/>
                <a:gd name="connsiteY8" fmla="*/ 148978 h 148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9328" h="1489779">
                  <a:moveTo>
                    <a:pt x="0" y="148978"/>
                  </a:moveTo>
                  <a:cubicBezTo>
                    <a:pt x="0" y="66700"/>
                    <a:pt x="66700" y="0"/>
                    <a:pt x="148978" y="0"/>
                  </a:cubicBezTo>
                  <a:lnTo>
                    <a:pt x="9310350" y="0"/>
                  </a:lnTo>
                  <a:cubicBezTo>
                    <a:pt x="9392628" y="0"/>
                    <a:pt x="9459328" y="66700"/>
                    <a:pt x="9459328" y="148978"/>
                  </a:cubicBezTo>
                  <a:lnTo>
                    <a:pt x="9459328" y="1340801"/>
                  </a:lnTo>
                  <a:cubicBezTo>
                    <a:pt x="9459328" y="1423079"/>
                    <a:pt x="9392628" y="1489779"/>
                    <a:pt x="9310350" y="1489779"/>
                  </a:cubicBezTo>
                  <a:lnTo>
                    <a:pt x="148978" y="1489779"/>
                  </a:lnTo>
                  <a:cubicBezTo>
                    <a:pt x="66700" y="1489779"/>
                    <a:pt x="0" y="1423079"/>
                    <a:pt x="0" y="1340801"/>
                  </a:cubicBezTo>
                  <a:lnTo>
                    <a:pt x="0" y="1489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665175" y="1267054"/>
              <a:ext cx="28920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654059" y="1718038"/>
              <a:ext cx="9140941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。标题数字等都可以通过点击和重新输入进行更改，顶部“开始”面板中可以对字体、字号、颜色、行距等进行修改。建议正文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1527202" y="2850406"/>
            <a:ext cx="6179126" cy="1489779"/>
            <a:chOff x="1527202" y="2850406"/>
            <a:chExt cx="6179126" cy="1489779"/>
          </a:xfrm>
        </p:grpSpPr>
        <p:sp>
          <p:nvSpPr>
            <p:cNvPr id="4" name="任意多边形 10"/>
            <p:cNvSpPr/>
            <p:nvPr/>
          </p:nvSpPr>
          <p:spPr>
            <a:xfrm>
              <a:off x="1527202" y="2850406"/>
              <a:ext cx="6179126" cy="1489779"/>
            </a:xfrm>
            <a:custGeom>
              <a:avLst/>
              <a:gdLst>
                <a:gd name="connsiteX0" fmla="*/ 0 w 6179126"/>
                <a:gd name="connsiteY0" fmla="*/ 148978 h 1489779"/>
                <a:gd name="connsiteX1" fmla="*/ 148978 w 6179126"/>
                <a:gd name="connsiteY1" fmla="*/ 0 h 1489779"/>
                <a:gd name="connsiteX2" fmla="*/ 6030148 w 6179126"/>
                <a:gd name="connsiteY2" fmla="*/ 0 h 1489779"/>
                <a:gd name="connsiteX3" fmla="*/ 6179126 w 6179126"/>
                <a:gd name="connsiteY3" fmla="*/ 148978 h 1489779"/>
                <a:gd name="connsiteX4" fmla="*/ 6179126 w 6179126"/>
                <a:gd name="connsiteY4" fmla="*/ 1340801 h 1489779"/>
                <a:gd name="connsiteX5" fmla="*/ 6030148 w 6179126"/>
                <a:gd name="connsiteY5" fmla="*/ 1489779 h 1489779"/>
                <a:gd name="connsiteX6" fmla="*/ 148978 w 6179126"/>
                <a:gd name="connsiteY6" fmla="*/ 1489779 h 1489779"/>
                <a:gd name="connsiteX7" fmla="*/ 0 w 6179126"/>
                <a:gd name="connsiteY7" fmla="*/ 1340801 h 1489779"/>
                <a:gd name="connsiteX8" fmla="*/ 0 w 6179126"/>
                <a:gd name="connsiteY8" fmla="*/ 148978 h 148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26" h="1489779">
                  <a:moveTo>
                    <a:pt x="0" y="148978"/>
                  </a:moveTo>
                  <a:cubicBezTo>
                    <a:pt x="0" y="66700"/>
                    <a:pt x="66700" y="0"/>
                    <a:pt x="148978" y="0"/>
                  </a:cubicBezTo>
                  <a:lnTo>
                    <a:pt x="6030148" y="0"/>
                  </a:lnTo>
                  <a:cubicBezTo>
                    <a:pt x="6112426" y="0"/>
                    <a:pt x="6179126" y="66700"/>
                    <a:pt x="6179126" y="148978"/>
                  </a:cubicBezTo>
                  <a:lnTo>
                    <a:pt x="6179126" y="1340801"/>
                  </a:lnTo>
                  <a:cubicBezTo>
                    <a:pt x="6179126" y="1423079"/>
                    <a:pt x="6112426" y="1489779"/>
                    <a:pt x="6030148" y="1489779"/>
                  </a:cubicBezTo>
                  <a:lnTo>
                    <a:pt x="148978" y="1489779"/>
                  </a:lnTo>
                  <a:cubicBezTo>
                    <a:pt x="66700" y="1489779"/>
                    <a:pt x="0" y="1423079"/>
                    <a:pt x="0" y="1340801"/>
                  </a:cubicBezTo>
                  <a:lnTo>
                    <a:pt x="0" y="1489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65175" y="3008745"/>
              <a:ext cx="28920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654059" y="3459729"/>
              <a:ext cx="5711941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。标题数字等都可以通过点击和重新输入进行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更改。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7960514" y="2850406"/>
            <a:ext cx="3026016" cy="1489779"/>
            <a:chOff x="7960514" y="2850406"/>
            <a:chExt cx="3026016" cy="1489779"/>
          </a:xfrm>
        </p:grpSpPr>
        <p:sp>
          <p:nvSpPr>
            <p:cNvPr id="7" name="任意多边形 18"/>
            <p:cNvSpPr/>
            <p:nvPr/>
          </p:nvSpPr>
          <p:spPr>
            <a:xfrm>
              <a:off x="7960514" y="2850406"/>
              <a:ext cx="3026016" cy="1489779"/>
            </a:xfrm>
            <a:custGeom>
              <a:avLst/>
              <a:gdLst>
                <a:gd name="connsiteX0" fmla="*/ 0 w 3026016"/>
                <a:gd name="connsiteY0" fmla="*/ 148978 h 1489779"/>
                <a:gd name="connsiteX1" fmla="*/ 148978 w 3026016"/>
                <a:gd name="connsiteY1" fmla="*/ 0 h 1489779"/>
                <a:gd name="connsiteX2" fmla="*/ 2877038 w 3026016"/>
                <a:gd name="connsiteY2" fmla="*/ 0 h 1489779"/>
                <a:gd name="connsiteX3" fmla="*/ 3026016 w 3026016"/>
                <a:gd name="connsiteY3" fmla="*/ 148978 h 1489779"/>
                <a:gd name="connsiteX4" fmla="*/ 3026016 w 3026016"/>
                <a:gd name="connsiteY4" fmla="*/ 1340801 h 1489779"/>
                <a:gd name="connsiteX5" fmla="*/ 2877038 w 3026016"/>
                <a:gd name="connsiteY5" fmla="*/ 1489779 h 1489779"/>
                <a:gd name="connsiteX6" fmla="*/ 148978 w 3026016"/>
                <a:gd name="connsiteY6" fmla="*/ 1489779 h 1489779"/>
                <a:gd name="connsiteX7" fmla="*/ 0 w 3026016"/>
                <a:gd name="connsiteY7" fmla="*/ 1340801 h 1489779"/>
                <a:gd name="connsiteX8" fmla="*/ 0 w 3026016"/>
                <a:gd name="connsiteY8" fmla="*/ 148978 h 148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016" h="1489779">
                  <a:moveTo>
                    <a:pt x="0" y="148978"/>
                  </a:moveTo>
                  <a:cubicBezTo>
                    <a:pt x="0" y="66700"/>
                    <a:pt x="66700" y="0"/>
                    <a:pt x="148978" y="0"/>
                  </a:cubicBezTo>
                  <a:lnTo>
                    <a:pt x="2877038" y="0"/>
                  </a:lnTo>
                  <a:cubicBezTo>
                    <a:pt x="2959316" y="0"/>
                    <a:pt x="3026016" y="66700"/>
                    <a:pt x="3026016" y="148978"/>
                  </a:cubicBezTo>
                  <a:lnTo>
                    <a:pt x="3026016" y="1340801"/>
                  </a:lnTo>
                  <a:cubicBezTo>
                    <a:pt x="3026016" y="1423079"/>
                    <a:pt x="2959316" y="1489779"/>
                    <a:pt x="2877038" y="1489779"/>
                  </a:cubicBezTo>
                  <a:lnTo>
                    <a:pt x="148978" y="1489779"/>
                  </a:lnTo>
                  <a:cubicBezTo>
                    <a:pt x="66700" y="1489779"/>
                    <a:pt x="0" y="1423079"/>
                    <a:pt x="0" y="1340801"/>
                  </a:cubicBezTo>
                  <a:lnTo>
                    <a:pt x="0" y="1489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094506" y="3008745"/>
              <a:ext cx="28920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083390" y="3459729"/>
              <a:ext cx="26015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7960514" y="4504469"/>
            <a:ext cx="3026016" cy="1489779"/>
            <a:chOff x="7960514" y="4504469"/>
            <a:chExt cx="3026016" cy="1489779"/>
          </a:xfrm>
        </p:grpSpPr>
        <p:sp>
          <p:nvSpPr>
            <p:cNvPr id="8" name="任意多边形 19"/>
            <p:cNvSpPr/>
            <p:nvPr/>
          </p:nvSpPr>
          <p:spPr>
            <a:xfrm>
              <a:off x="7960514" y="4504469"/>
              <a:ext cx="3026016" cy="1489779"/>
            </a:xfrm>
            <a:custGeom>
              <a:avLst/>
              <a:gdLst>
                <a:gd name="connsiteX0" fmla="*/ 0 w 3026016"/>
                <a:gd name="connsiteY0" fmla="*/ 148978 h 1489779"/>
                <a:gd name="connsiteX1" fmla="*/ 148978 w 3026016"/>
                <a:gd name="connsiteY1" fmla="*/ 0 h 1489779"/>
                <a:gd name="connsiteX2" fmla="*/ 2877038 w 3026016"/>
                <a:gd name="connsiteY2" fmla="*/ 0 h 1489779"/>
                <a:gd name="connsiteX3" fmla="*/ 3026016 w 3026016"/>
                <a:gd name="connsiteY3" fmla="*/ 148978 h 1489779"/>
                <a:gd name="connsiteX4" fmla="*/ 3026016 w 3026016"/>
                <a:gd name="connsiteY4" fmla="*/ 1340801 h 1489779"/>
                <a:gd name="connsiteX5" fmla="*/ 2877038 w 3026016"/>
                <a:gd name="connsiteY5" fmla="*/ 1489779 h 1489779"/>
                <a:gd name="connsiteX6" fmla="*/ 148978 w 3026016"/>
                <a:gd name="connsiteY6" fmla="*/ 1489779 h 1489779"/>
                <a:gd name="connsiteX7" fmla="*/ 0 w 3026016"/>
                <a:gd name="connsiteY7" fmla="*/ 1340801 h 1489779"/>
                <a:gd name="connsiteX8" fmla="*/ 0 w 3026016"/>
                <a:gd name="connsiteY8" fmla="*/ 148978 h 148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016" h="1489779">
                  <a:moveTo>
                    <a:pt x="0" y="148978"/>
                  </a:moveTo>
                  <a:cubicBezTo>
                    <a:pt x="0" y="66700"/>
                    <a:pt x="66700" y="0"/>
                    <a:pt x="148978" y="0"/>
                  </a:cubicBezTo>
                  <a:lnTo>
                    <a:pt x="2877038" y="0"/>
                  </a:lnTo>
                  <a:cubicBezTo>
                    <a:pt x="2959316" y="0"/>
                    <a:pt x="3026016" y="66700"/>
                    <a:pt x="3026016" y="148978"/>
                  </a:cubicBezTo>
                  <a:lnTo>
                    <a:pt x="3026016" y="1340801"/>
                  </a:lnTo>
                  <a:cubicBezTo>
                    <a:pt x="3026016" y="1423079"/>
                    <a:pt x="2959316" y="1489779"/>
                    <a:pt x="2877038" y="1489779"/>
                  </a:cubicBezTo>
                  <a:lnTo>
                    <a:pt x="148978" y="1489779"/>
                  </a:lnTo>
                  <a:cubicBezTo>
                    <a:pt x="66700" y="1489779"/>
                    <a:pt x="0" y="1423079"/>
                    <a:pt x="0" y="1340801"/>
                  </a:cubicBezTo>
                  <a:lnTo>
                    <a:pt x="0" y="1489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094506" y="4663227"/>
              <a:ext cx="28920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083390" y="5114211"/>
              <a:ext cx="26015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4680312" y="4504469"/>
            <a:ext cx="3026016" cy="1489779"/>
            <a:chOff x="4680312" y="4504469"/>
            <a:chExt cx="3026016" cy="1489779"/>
          </a:xfrm>
        </p:grpSpPr>
        <p:sp>
          <p:nvSpPr>
            <p:cNvPr id="6" name="任意多边形 17"/>
            <p:cNvSpPr/>
            <p:nvPr/>
          </p:nvSpPr>
          <p:spPr>
            <a:xfrm>
              <a:off x="4680312" y="4504469"/>
              <a:ext cx="3026016" cy="1489779"/>
            </a:xfrm>
            <a:custGeom>
              <a:avLst/>
              <a:gdLst>
                <a:gd name="connsiteX0" fmla="*/ 0 w 3026016"/>
                <a:gd name="connsiteY0" fmla="*/ 148978 h 1489779"/>
                <a:gd name="connsiteX1" fmla="*/ 148978 w 3026016"/>
                <a:gd name="connsiteY1" fmla="*/ 0 h 1489779"/>
                <a:gd name="connsiteX2" fmla="*/ 2877038 w 3026016"/>
                <a:gd name="connsiteY2" fmla="*/ 0 h 1489779"/>
                <a:gd name="connsiteX3" fmla="*/ 3026016 w 3026016"/>
                <a:gd name="connsiteY3" fmla="*/ 148978 h 1489779"/>
                <a:gd name="connsiteX4" fmla="*/ 3026016 w 3026016"/>
                <a:gd name="connsiteY4" fmla="*/ 1340801 h 1489779"/>
                <a:gd name="connsiteX5" fmla="*/ 2877038 w 3026016"/>
                <a:gd name="connsiteY5" fmla="*/ 1489779 h 1489779"/>
                <a:gd name="connsiteX6" fmla="*/ 148978 w 3026016"/>
                <a:gd name="connsiteY6" fmla="*/ 1489779 h 1489779"/>
                <a:gd name="connsiteX7" fmla="*/ 0 w 3026016"/>
                <a:gd name="connsiteY7" fmla="*/ 1340801 h 1489779"/>
                <a:gd name="connsiteX8" fmla="*/ 0 w 3026016"/>
                <a:gd name="connsiteY8" fmla="*/ 148978 h 148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016" h="1489779">
                  <a:moveTo>
                    <a:pt x="0" y="148978"/>
                  </a:moveTo>
                  <a:cubicBezTo>
                    <a:pt x="0" y="66700"/>
                    <a:pt x="66700" y="0"/>
                    <a:pt x="148978" y="0"/>
                  </a:cubicBezTo>
                  <a:lnTo>
                    <a:pt x="2877038" y="0"/>
                  </a:lnTo>
                  <a:cubicBezTo>
                    <a:pt x="2959316" y="0"/>
                    <a:pt x="3026016" y="66700"/>
                    <a:pt x="3026016" y="148978"/>
                  </a:cubicBezTo>
                  <a:lnTo>
                    <a:pt x="3026016" y="1340801"/>
                  </a:lnTo>
                  <a:cubicBezTo>
                    <a:pt x="3026016" y="1423079"/>
                    <a:pt x="2959316" y="1489779"/>
                    <a:pt x="2877038" y="1489779"/>
                  </a:cubicBezTo>
                  <a:lnTo>
                    <a:pt x="148978" y="1489779"/>
                  </a:lnTo>
                  <a:cubicBezTo>
                    <a:pt x="66700" y="1489779"/>
                    <a:pt x="0" y="1423079"/>
                    <a:pt x="0" y="1340801"/>
                  </a:cubicBezTo>
                  <a:lnTo>
                    <a:pt x="0" y="1489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807404" y="4663227"/>
              <a:ext cx="28920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96288" y="5114211"/>
              <a:ext cx="26015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9" name="组 28"/>
          <p:cNvGrpSpPr/>
          <p:nvPr/>
        </p:nvGrpSpPr>
        <p:grpSpPr>
          <a:xfrm>
            <a:off x="1527202" y="4504469"/>
            <a:ext cx="3029997" cy="1489779"/>
            <a:chOff x="1527202" y="4504469"/>
            <a:chExt cx="3029997" cy="1489779"/>
          </a:xfrm>
        </p:grpSpPr>
        <p:sp>
          <p:nvSpPr>
            <p:cNvPr id="5" name="任意多边形 14"/>
            <p:cNvSpPr/>
            <p:nvPr/>
          </p:nvSpPr>
          <p:spPr>
            <a:xfrm>
              <a:off x="1527202" y="4504469"/>
              <a:ext cx="3026016" cy="1489779"/>
            </a:xfrm>
            <a:custGeom>
              <a:avLst/>
              <a:gdLst>
                <a:gd name="connsiteX0" fmla="*/ 0 w 3026016"/>
                <a:gd name="connsiteY0" fmla="*/ 148978 h 1489779"/>
                <a:gd name="connsiteX1" fmla="*/ 148978 w 3026016"/>
                <a:gd name="connsiteY1" fmla="*/ 0 h 1489779"/>
                <a:gd name="connsiteX2" fmla="*/ 2877038 w 3026016"/>
                <a:gd name="connsiteY2" fmla="*/ 0 h 1489779"/>
                <a:gd name="connsiteX3" fmla="*/ 3026016 w 3026016"/>
                <a:gd name="connsiteY3" fmla="*/ 148978 h 1489779"/>
                <a:gd name="connsiteX4" fmla="*/ 3026016 w 3026016"/>
                <a:gd name="connsiteY4" fmla="*/ 1340801 h 1489779"/>
                <a:gd name="connsiteX5" fmla="*/ 2877038 w 3026016"/>
                <a:gd name="connsiteY5" fmla="*/ 1489779 h 1489779"/>
                <a:gd name="connsiteX6" fmla="*/ 148978 w 3026016"/>
                <a:gd name="connsiteY6" fmla="*/ 1489779 h 1489779"/>
                <a:gd name="connsiteX7" fmla="*/ 0 w 3026016"/>
                <a:gd name="connsiteY7" fmla="*/ 1340801 h 1489779"/>
                <a:gd name="connsiteX8" fmla="*/ 0 w 3026016"/>
                <a:gd name="connsiteY8" fmla="*/ 148978 h 148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016" h="1489779">
                  <a:moveTo>
                    <a:pt x="0" y="148978"/>
                  </a:moveTo>
                  <a:cubicBezTo>
                    <a:pt x="0" y="66700"/>
                    <a:pt x="66700" y="0"/>
                    <a:pt x="148978" y="0"/>
                  </a:cubicBezTo>
                  <a:lnTo>
                    <a:pt x="2877038" y="0"/>
                  </a:lnTo>
                  <a:cubicBezTo>
                    <a:pt x="2959316" y="0"/>
                    <a:pt x="3026016" y="66700"/>
                    <a:pt x="3026016" y="148978"/>
                  </a:cubicBezTo>
                  <a:lnTo>
                    <a:pt x="3026016" y="1340801"/>
                  </a:lnTo>
                  <a:cubicBezTo>
                    <a:pt x="3026016" y="1423079"/>
                    <a:pt x="2959316" y="1489779"/>
                    <a:pt x="2877038" y="1489779"/>
                  </a:cubicBezTo>
                  <a:lnTo>
                    <a:pt x="148978" y="1489779"/>
                  </a:lnTo>
                  <a:cubicBezTo>
                    <a:pt x="66700" y="1489779"/>
                    <a:pt x="0" y="1423079"/>
                    <a:pt x="0" y="1340801"/>
                  </a:cubicBezTo>
                  <a:lnTo>
                    <a:pt x="0" y="1489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65175" y="4663227"/>
              <a:ext cx="28920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654059" y="5114211"/>
              <a:ext cx="26015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3.</a:t>
            </a:r>
            <a:r>
              <a:rPr kumimoji="1" lang="zh-CN" altLang="en-US" dirty="0"/>
              <a:t> 研究方法</a:t>
            </a:r>
            <a:endParaRPr kumimoji="1" lang="zh-CN" altLang="en-US" dirty="0"/>
          </a:p>
        </p:txBody>
      </p:sp>
      <p:sp>
        <p:nvSpPr>
          <p:cNvPr id="30" name="圆角矩形 29"/>
          <p:cNvSpPr/>
          <p:nvPr/>
        </p:nvSpPr>
        <p:spPr>
          <a:xfrm>
            <a:off x="300037" y="1255764"/>
            <a:ext cx="7756307" cy="5022035"/>
          </a:xfrm>
          <a:prstGeom prst="roundRect">
            <a:avLst>
              <a:gd name="adj" fmla="val 6507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8202378" y="1255764"/>
            <a:ext cx="3618147" cy="5022035"/>
          </a:xfrm>
          <a:prstGeom prst="roundRect">
            <a:avLst>
              <a:gd name="adj" fmla="val 650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586897" y="1744226"/>
            <a:ext cx="621798" cy="62179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3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46764" y="1744226"/>
            <a:ext cx="621798" cy="62179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3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4" name="图表 33"/>
          <p:cNvGraphicFramePr/>
          <p:nvPr/>
        </p:nvGraphicFramePr>
        <p:xfrm>
          <a:off x="432451" y="2066383"/>
          <a:ext cx="757766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8556881" y="2923454"/>
            <a:ext cx="2013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accen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75%</a:t>
            </a:r>
            <a:endParaRPr lang="zh-CN" altLang="en-US" sz="7200" b="1" dirty="0">
              <a:solidFill>
                <a:schemeClr val="accent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36" name="直接连接符 22"/>
          <p:cNvCxnSpPr/>
          <p:nvPr/>
        </p:nvCxnSpPr>
        <p:spPr>
          <a:xfrm>
            <a:off x="8556881" y="4123783"/>
            <a:ext cx="292391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8465663" y="4273089"/>
            <a:ext cx="2892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454547" y="4724073"/>
            <a:ext cx="3026253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35756" y="1063469"/>
          <a:ext cx="11520487" cy="367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263"/>
                <a:gridCol w="2592408"/>
                <a:gridCol w="2592408"/>
                <a:gridCol w="2592408"/>
              </a:tblGrid>
              <a:tr h="1300468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595959"/>
                          </a:solidFill>
                        </a:rPr>
                        <a:t>标题</a:t>
                      </a:r>
                      <a:endParaRPr lang="zh-CN" altLang="en-US" sz="2400" dirty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rgbClr val="595959"/>
                          </a:solidFill>
                        </a:rPr>
                        <a:t>标题</a:t>
                      </a:r>
                      <a:endParaRPr lang="zh-CN" altLang="en-US" sz="2400" dirty="0" smtClean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rgbClr val="595959"/>
                          </a:solidFill>
                        </a:rPr>
                        <a:t>标题</a:t>
                      </a:r>
                      <a:endParaRPr lang="zh-CN" altLang="en-US" sz="2400" dirty="0" smtClean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rgbClr val="595959"/>
                          </a:solidFill>
                        </a:rPr>
                        <a:t>标题</a:t>
                      </a:r>
                      <a:endParaRPr lang="zh-CN" altLang="en-US" sz="2400" dirty="0" smtClean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93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rgbClr val="595959"/>
                          </a:solidFill>
                        </a:rPr>
                        <a:t>标题</a:t>
                      </a:r>
                      <a:endParaRPr lang="zh-CN" altLang="en-US" sz="2400" dirty="0" smtClean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595959"/>
                          </a:solidFill>
                        </a:rPr>
                        <a:t>xxx</a:t>
                      </a:r>
                      <a:endParaRPr lang="zh-CN" altLang="en-US" sz="2400" dirty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595959"/>
                          </a:solidFill>
                        </a:rPr>
                        <a:t>xxx</a:t>
                      </a:r>
                      <a:endParaRPr lang="zh-CN" altLang="en-US" sz="2400" dirty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595959"/>
                          </a:solidFill>
                        </a:rPr>
                        <a:t>xxx</a:t>
                      </a:r>
                      <a:endParaRPr lang="zh-CN" altLang="en-US" sz="2400" dirty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593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rgbClr val="595959"/>
                          </a:solidFill>
                        </a:rPr>
                        <a:t>标题</a:t>
                      </a:r>
                      <a:endParaRPr lang="zh-CN" altLang="en-US" sz="2400" dirty="0" smtClean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595959"/>
                          </a:solidFill>
                        </a:rPr>
                        <a:t>xxx</a:t>
                      </a:r>
                      <a:endParaRPr lang="zh-CN" altLang="en-US" sz="2400" dirty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595959"/>
                          </a:solidFill>
                        </a:rPr>
                        <a:t>xxx</a:t>
                      </a:r>
                      <a:endParaRPr lang="zh-CN" altLang="en-US" sz="2400" dirty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595959"/>
                          </a:solidFill>
                        </a:rPr>
                        <a:t>xxx</a:t>
                      </a:r>
                      <a:endParaRPr lang="zh-CN" altLang="en-US" sz="2400" dirty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3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rgbClr val="595959"/>
                          </a:solidFill>
                        </a:rPr>
                        <a:t>标题</a:t>
                      </a:r>
                      <a:endParaRPr lang="zh-CN" altLang="en-US" sz="2400" dirty="0" smtClean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595959"/>
                          </a:solidFill>
                        </a:rPr>
                        <a:t>xxx</a:t>
                      </a:r>
                      <a:endParaRPr lang="zh-CN" altLang="en-US" sz="2400" dirty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595959"/>
                          </a:solidFill>
                        </a:rPr>
                        <a:t>xxx</a:t>
                      </a:r>
                      <a:endParaRPr lang="zh-CN" altLang="en-US" sz="2400" dirty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595959"/>
                          </a:solidFill>
                        </a:rPr>
                        <a:t>xxx</a:t>
                      </a:r>
                      <a:endParaRPr lang="zh-CN" altLang="en-US" sz="2400" dirty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593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rgbClr val="595959"/>
                          </a:solidFill>
                        </a:rPr>
                        <a:t>标题</a:t>
                      </a:r>
                      <a:endParaRPr lang="zh-CN" altLang="en-US" sz="2400" dirty="0" smtClean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595959"/>
                          </a:solidFill>
                        </a:rPr>
                        <a:t>xxx</a:t>
                      </a:r>
                      <a:endParaRPr lang="zh-CN" altLang="en-US" sz="2400" dirty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595959"/>
                          </a:solidFill>
                        </a:rPr>
                        <a:t>xxx</a:t>
                      </a:r>
                      <a:endParaRPr lang="zh-CN" altLang="en-US" sz="2400" dirty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595959"/>
                          </a:solidFill>
                        </a:rPr>
                        <a:t>xxx</a:t>
                      </a:r>
                      <a:endParaRPr lang="zh-CN" altLang="en-US" sz="2400" dirty="0">
                        <a:solidFill>
                          <a:srgbClr val="595959"/>
                        </a:solidFill>
                      </a:endParaRPr>
                    </a:p>
                  </a:txBody>
                  <a:tcPr marL="90330" marR="90330" marT="45165" marB="45165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852096" y="494089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2097" y="5370920"/>
            <a:ext cx="1041567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等腰三角形 21"/>
          <p:cNvSpPr/>
          <p:nvPr/>
        </p:nvSpPr>
        <p:spPr>
          <a:xfrm flipV="1">
            <a:off x="414449" y="4983088"/>
            <a:ext cx="437647" cy="37728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innerShdw blurRad="63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3.</a:t>
            </a:r>
            <a:r>
              <a:rPr kumimoji="1" lang="zh-CN" altLang="en-US" dirty="0" smtClean="0"/>
              <a:t> 研究方法</a:t>
            </a:r>
            <a:endParaRPr kumimoji="1" lang="zh-CN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 smtClean="0"/>
              <a:t>第四部分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 smtClean="0"/>
              <a:t>分析讨论</a:t>
            </a:r>
            <a:endParaRPr kumimoji="1" lang="zh-CN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"/>
          <p:cNvGrpSpPr/>
          <p:nvPr/>
        </p:nvGrpSpPr>
        <p:grpSpPr>
          <a:xfrm>
            <a:off x="674051" y="4282437"/>
            <a:ext cx="1518816" cy="616729"/>
            <a:chOff x="2745008" y="1682928"/>
            <a:chExt cx="2487054" cy="1009891"/>
          </a:xfrm>
        </p:grpSpPr>
        <p:sp>
          <p:nvSpPr>
            <p:cNvPr id="8" name="圆角矩形 7"/>
            <p:cNvSpPr/>
            <p:nvPr/>
          </p:nvSpPr>
          <p:spPr>
            <a:xfrm>
              <a:off x="2745008" y="1682928"/>
              <a:ext cx="2487054" cy="100989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14"/>
            <p:cNvGrpSpPr/>
            <p:nvPr/>
          </p:nvGrpSpPr>
          <p:grpSpPr>
            <a:xfrm>
              <a:off x="2951963" y="1810157"/>
              <a:ext cx="755433" cy="755433"/>
              <a:chOff x="13083789" y="2381040"/>
              <a:chExt cx="1543987" cy="1543987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3083789" y="2381040"/>
                <a:ext cx="1543987" cy="15439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158816" y="2456071"/>
                <a:ext cx="1393929" cy="1393925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16" name="组合 3"/>
          <p:cNvGrpSpPr/>
          <p:nvPr/>
        </p:nvGrpSpPr>
        <p:grpSpPr>
          <a:xfrm>
            <a:off x="6678002" y="4282437"/>
            <a:ext cx="1518816" cy="616729"/>
            <a:chOff x="6258311" y="1682928"/>
            <a:chExt cx="2487054" cy="1009891"/>
          </a:xfrm>
        </p:grpSpPr>
        <p:sp>
          <p:nvSpPr>
            <p:cNvPr id="17" name="圆角矩形 16"/>
            <p:cNvSpPr/>
            <p:nvPr/>
          </p:nvSpPr>
          <p:spPr>
            <a:xfrm>
              <a:off x="6258311" y="1682928"/>
              <a:ext cx="2487054" cy="100989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20"/>
            <p:cNvGrpSpPr/>
            <p:nvPr/>
          </p:nvGrpSpPr>
          <p:grpSpPr>
            <a:xfrm>
              <a:off x="7718221" y="1810157"/>
              <a:ext cx="755433" cy="755433"/>
              <a:chOff x="13083789" y="2381040"/>
              <a:chExt cx="1543987" cy="1543987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3083789" y="2381040"/>
                <a:ext cx="1543987" cy="15439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3158816" y="2456071"/>
                <a:ext cx="1393929" cy="1393925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1" name="矩形 20"/>
          <p:cNvSpPr/>
          <p:nvPr/>
        </p:nvSpPr>
        <p:spPr>
          <a:xfrm>
            <a:off x="2153321" y="429841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2573" y="4992300"/>
            <a:ext cx="485616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/>
          </a:p>
        </p:txBody>
      </p:sp>
      <p:sp>
        <p:nvSpPr>
          <p:cNvPr id="23" name="矩形 22"/>
          <p:cNvSpPr/>
          <p:nvPr/>
        </p:nvSpPr>
        <p:spPr>
          <a:xfrm>
            <a:off x="8219236" y="429841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78002" y="4992300"/>
            <a:ext cx="485616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051" y="1324735"/>
            <a:ext cx="4854684" cy="2730760"/>
          </a:xfrm>
          <a:prstGeom prst="rect">
            <a:avLst/>
          </a:prstGeom>
          <a:effectLst>
            <a:outerShdw blurRad="2032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8002" y="1324735"/>
            <a:ext cx="4854684" cy="2730760"/>
          </a:xfrm>
          <a:prstGeom prst="rect">
            <a:avLst/>
          </a:prstGeom>
          <a:effectLst>
            <a:outerShdw blurRad="2032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4.</a:t>
            </a:r>
            <a:r>
              <a:rPr kumimoji="1" lang="zh-CN" altLang="en-US" dirty="0" smtClean="0"/>
              <a:t> 分析讨论</a:t>
            </a:r>
            <a:endParaRPr kumimoji="1" lang="zh-CN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4.</a:t>
            </a:r>
            <a:r>
              <a:rPr kumimoji="1" lang="zh-CN" altLang="en-US" dirty="0" smtClean="0"/>
              <a:t> 分析讨论</a:t>
            </a:r>
            <a:endParaRPr kumimoji="1"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837698" y="1316995"/>
            <a:ext cx="10516600" cy="1214406"/>
          </a:xfrm>
          <a:prstGeom prst="ellipse">
            <a:avLst/>
          </a:prstGeom>
          <a:solidFill>
            <a:srgbClr val="D9D9D9"/>
          </a:solidFill>
          <a:ln>
            <a:noFill/>
          </a:ln>
          <a:effectLst>
            <a:outerShdw blurRad="203200" dist="279400" dir="16200000" sx="107000" sy="10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837698" y="4678419"/>
            <a:ext cx="10516600" cy="1214406"/>
          </a:xfrm>
          <a:prstGeom prst="ellipse">
            <a:avLst/>
          </a:prstGeom>
          <a:solidFill>
            <a:srgbClr val="D9D9D9"/>
          </a:solidFill>
          <a:ln>
            <a:noFill/>
          </a:ln>
          <a:effectLst>
            <a:outerShdw blurRad="203200" dist="279400" dir="5400000" sx="107000" sy="10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300038" y="1147754"/>
            <a:ext cx="11520487" cy="4944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"/>
          <p:cNvSpPr/>
          <p:nvPr/>
        </p:nvSpPr>
        <p:spPr>
          <a:xfrm rot="10800000">
            <a:off x="9375013" y="1147754"/>
            <a:ext cx="2445512" cy="2108200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14"/>
          <p:cNvSpPr/>
          <p:nvPr/>
        </p:nvSpPr>
        <p:spPr>
          <a:xfrm>
            <a:off x="304269" y="3983735"/>
            <a:ext cx="2445512" cy="2108200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11164" y="1272561"/>
            <a:ext cx="11298236" cy="468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/>
          <a:srcRect t="24523" b="15816"/>
          <a:stretch>
            <a:fillRect/>
          </a:stretch>
        </p:blipFill>
        <p:spPr>
          <a:xfrm>
            <a:off x="411164" y="1272561"/>
            <a:ext cx="11298236" cy="3791594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062642" y="510078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62643" y="5417832"/>
            <a:ext cx="10286674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100" dirty="0"/>
          </a:p>
        </p:txBody>
      </p:sp>
      <p:sp>
        <p:nvSpPr>
          <p:cNvPr id="36" name="等腰三角形 3"/>
          <p:cNvSpPr/>
          <p:nvPr/>
        </p:nvSpPr>
        <p:spPr>
          <a:xfrm flipV="1">
            <a:off x="624995" y="5142978"/>
            <a:ext cx="437647" cy="37728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7"/>
          <p:cNvGrpSpPr/>
          <p:nvPr/>
        </p:nvGrpSpPr>
        <p:grpSpPr>
          <a:xfrm rot="5400000">
            <a:off x="42063" y="3113784"/>
            <a:ext cx="795635" cy="795635"/>
            <a:chOff x="5641559" y="8807588"/>
            <a:chExt cx="1430611" cy="14306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椭圆 37"/>
            <p:cNvSpPr/>
            <p:nvPr/>
          </p:nvSpPr>
          <p:spPr>
            <a:xfrm>
              <a:off x="5641559" y="8807588"/>
              <a:ext cx="1430611" cy="14306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燕尾形 38"/>
            <p:cNvSpPr/>
            <p:nvPr/>
          </p:nvSpPr>
          <p:spPr>
            <a:xfrm rot="5400000">
              <a:off x="6158444" y="9076922"/>
              <a:ext cx="396837" cy="891949"/>
            </a:xfrm>
            <a:prstGeom prst="chevron">
              <a:avLst>
                <a:gd name="adj" fmla="val 4145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组合 22"/>
          <p:cNvGrpSpPr/>
          <p:nvPr/>
        </p:nvGrpSpPr>
        <p:grpSpPr>
          <a:xfrm rot="16200000" flipH="1">
            <a:off x="11349316" y="3113784"/>
            <a:ext cx="795635" cy="795635"/>
            <a:chOff x="5641559" y="8807588"/>
            <a:chExt cx="1430611" cy="14306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椭圆 40"/>
            <p:cNvSpPr/>
            <p:nvPr/>
          </p:nvSpPr>
          <p:spPr>
            <a:xfrm>
              <a:off x="5641559" y="8807588"/>
              <a:ext cx="1430611" cy="14306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燕尾形 41"/>
            <p:cNvSpPr/>
            <p:nvPr/>
          </p:nvSpPr>
          <p:spPr>
            <a:xfrm rot="5400000">
              <a:off x="6158444" y="9076922"/>
              <a:ext cx="396837" cy="891949"/>
            </a:xfrm>
            <a:prstGeom prst="chevron">
              <a:avLst>
                <a:gd name="adj" fmla="val 4145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4.</a:t>
            </a:r>
            <a:r>
              <a:rPr kumimoji="1" lang="zh-CN" altLang="en-US" dirty="0" smtClean="0"/>
              <a:t> 分析讨论</a:t>
            </a:r>
            <a:endParaRPr kumimoji="1" lang="zh-CN" altLang="en-US" dirty="0"/>
          </a:p>
        </p:txBody>
      </p:sp>
      <p:sp>
        <p:nvSpPr>
          <p:cNvPr id="27" name="菱形 26"/>
          <p:cNvSpPr/>
          <p:nvPr/>
        </p:nvSpPr>
        <p:spPr>
          <a:xfrm>
            <a:off x="3849964" y="1413926"/>
            <a:ext cx="4572007" cy="4572007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413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525223" y="2020539"/>
            <a:ext cx="852201" cy="86049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854825" y="2020539"/>
            <a:ext cx="852201" cy="86049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525223" y="4167727"/>
            <a:ext cx="852201" cy="86049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854825" y="4167727"/>
            <a:ext cx="852201" cy="86049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408238" y="2881037"/>
            <a:ext cx="1415772" cy="15696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输入</a:t>
            </a:r>
            <a:endParaRPr lang="en-US" altLang="zh-CN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826885" y="2020539"/>
            <a:ext cx="3027800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826885" y="4313801"/>
            <a:ext cx="3027800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337314" y="2020539"/>
            <a:ext cx="3027800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337314" y="4313801"/>
            <a:ext cx="3027800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 smtClean="0"/>
              <a:t>第五部分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 smtClean="0"/>
              <a:t>主要结论</a:t>
            </a:r>
            <a:endParaRPr kumimoji="1" lang="zh-CN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 smtClean="0"/>
              <a:t>第一部分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 smtClean="0"/>
              <a:t>选题背景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CN" altLang="en-US" dirty="0" smtClean="0"/>
              <a:t>第二部分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zh-CN" altLang="en-US" dirty="0" smtClean="0"/>
              <a:t>论文结构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CN" altLang="en-US" dirty="0" smtClean="0"/>
              <a:t>第三部分</a:t>
            </a:r>
            <a:endParaRPr kumimoji="1"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 smtClean="0"/>
              <a:t>研究方法</a:t>
            </a:r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zh-CN" altLang="en-US" dirty="0" smtClean="0"/>
              <a:t>第四部分</a:t>
            </a:r>
            <a:endParaRPr kumimoji="1"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zh-CN" altLang="en-US" dirty="0" smtClean="0"/>
              <a:t>分析讨论</a:t>
            </a:r>
            <a:endParaRPr kumimoji="1"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zh-CN" altLang="en-US" dirty="0" smtClean="0"/>
              <a:t>第五部分</a:t>
            </a:r>
            <a:endParaRPr kumimoji="1"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zh-CN" altLang="en-US" dirty="0" smtClean="0"/>
              <a:t>主要结论</a:t>
            </a:r>
            <a:endParaRPr kumimoji="1"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zh-CN" altLang="en-US" dirty="0" smtClean="0"/>
              <a:t>第六部分</a:t>
            </a:r>
            <a:endParaRPr kumimoji="1"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zh-CN" altLang="en-US" dirty="0" smtClean="0"/>
              <a:t>参考文献</a:t>
            </a:r>
            <a:endParaRPr kumimoji="1"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目录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5.</a:t>
            </a:r>
            <a:r>
              <a:rPr kumimoji="1" lang="zh-CN" altLang="en-US" dirty="0" smtClean="0"/>
              <a:t> 主要结论</a:t>
            </a:r>
            <a:endParaRPr kumimoji="1"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708355" y="1120877"/>
            <a:ext cx="8775290" cy="3465871"/>
          </a:xfrm>
          <a:prstGeom prst="roundRect">
            <a:avLst>
              <a:gd name="adj" fmla="val 347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016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15446" y="1569621"/>
            <a:ext cx="5439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86926" y="2334935"/>
            <a:ext cx="7618148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倍字间距。标题数字等都可以通过点击和重新输入进行更改，顶部“开始”面板中可以对字体、字号、颜色、行距等进行修改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直接连接符 36"/>
          <p:cNvCxnSpPr/>
          <p:nvPr/>
        </p:nvCxnSpPr>
        <p:spPr>
          <a:xfrm>
            <a:off x="2460625" y="2179796"/>
            <a:ext cx="72707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等腰三角形 38"/>
          <p:cNvSpPr/>
          <p:nvPr/>
        </p:nvSpPr>
        <p:spPr>
          <a:xfrm flipV="1">
            <a:off x="2477799" y="1673367"/>
            <a:ext cx="437647" cy="37728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9" name="组合 3"/>
          <p:cNvGrpSpPr/>
          <p:nvPr/>
        </p:nvGrpSpPr>
        <p:grpSpPr>
          <a:xfrm>
            <a:off x="300038" y="5080770"/>
            <a:ext cx="11520487" cy="629478"/>
            <a:chOff x="300038" y="1526814"/>
            <a:chExt cx="11520487" cy="629478"/>
          </a:xfrm>
        </p:grpSpPr>
        <p:sp>
          <p:nvSpPr>
            <p:cNvPr id="20" name="圆角矩形 19"/>
            <p:cNvSpPr/>
            <p:nvPr/>
          </p:nvSpPr>
          <p:spPr>
            <a:xfrm>
              <a:off x="300038" y="1526814"/>
              <a:ext cx="11520487" cy="629478"/>
            </a:xfrm>
            <a:prstGeom prst="roundRect">
              <a:avLst>
                <a:gd name="adj" fmla="val 29072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34" name="直接连接符 17"/>
            <p:cNvCxnSpPr/>
            <p:nvPr/>
          </p:nvCxnSpPr>
          <p:spPr>
            <a:xfrm>
              <a:off x="4765692" y="1711612"/>
              <a:ext cx="0" cy="25988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19"/>
            <p:cNvGrpSpPr/>
            <p:nvPr/>
          </p:nvGrpSpPr>
          <p:grpSpPr>
            <a:xfrm>
              <a:off x="7255689" y="1711612"/>
              <a:ext cx="4736" cy="259882"/>
              <a:chOff x="4605543" y="462013"/>
              <a:chExt cx="4758" cy="259882"/>
            </a:xfrm>
          </p:grpSpPr>
          <p:cxnSp>
            <p:nvCxnSpPr>
              <p:cNvPr id="31" name="直接连接符 20"/>
              <p:cNvCxnSpPr/>
              <p:nvPr/>
            </p:nvCxnSpPr>
            <p:spPr>
              <a:xfrm>
                <a:off x="4610301" y="462013"/>
                <a:ext cx="0" cy="25988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21"/>
              <p:cNvCxnSpPr/>
              <p:nvPr/>
            </p:nvCxnSpPr>
            <p:spPr>
              <a:xfrm>
                <a:off x="4605543" y="462013"/>
                <a:ext cx="0" cy="25988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>
              <a:off x="9550065" y="1711612"/>
              <a:ext cx="4736" cy="259882"/>
              <a:chOff x="4605543" y="462013"/>
              <a:chExt cx="4758" cy="259882"/>
            </a:xfrm>
          </p:grpSpPr>
          <p:cxnSp>
            <p:nvCxnSpPr>
              <p:cNvPr id="28" name="直接连接符 23"/>
              <p:cNvCxnSpPr/>
              <p:nvPr/>
            </p:nvCxnSpPr>
            <p:spPr>
              <a:xfrm>
                <a:off x="4610301" y="462013"/>
                <a:ext cx="0" cy="25988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4"/>
              <p:cNvCxnSpPr/>
              <p:nvPr/>
            </p:nvCxnSpPr>
            <p:spPr>
              <a:xfrm>
                <a:off x="4605543" y="462013"/>
                <a:ext cx="0" cy="25988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5"/>
            <p:cNvGrpSpPr/>
            <p:nvPr/>
          </p:nvGrpSpPr>
          <p:grpSpPr>
            <a:xfrm>
              <a:off x="2397888" y="1711612"/>
              <a:ext cx="19484" cy="259882"/>
              <a:chOff x="4590726" y="462013"/>
              <a:chExt cx="19575" cy="259882"/>
            </a:xfrm>
          </p:grpSpPr>
          <p:cxnSp>
            <p:nvCxnSpPr>
              <p:cNvPr id="25" name="直接连接符 26"/>
              <p:cNvCxnSpPr/>
              <p:nvPr/>
            </p:nvCxnSpPr>
            <p:spPr>
              <a:xfrm>
                <a:off x="4610301" y="462013"/>
                <a:ext cx="0" cy="25988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7"/>
              <p:cNvCxnSpPr/>
              <p:nvPr/>
            </p:nvCxnSpPr>
            <p:spPr>
              <a:xfrm>
                <a:off x="4590726" y="462013"/>
                <a:ext cx="0" cy="25988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圆角矩形 36"/>
          <p:cNvSpPr/>
          <p:nvPr/>
        </p:nvSpPr>
        <p:spPr>
          <a:xfrm>
            <a:off x="2401129" y="5095635"/>
            <a:ext cx="2378019" cy="614613"/>
          </a:xfrm>
          <a:prstGeom prst="roundRect">
            <a:avLst>
              <a:gd name="adj" fmla="val 2411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67476" y="52108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结论一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233872" y="5210843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结论二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600268" y="52108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结论三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966664" y="52108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结论四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0333060" y="52108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结论五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5.</a:t>
            </a:r>
            <a:r>
              <a:rPr kumimoji="1" lang="zh-CN" altLang="en-US" dirty="0"/>
              <a:t> 主要结论</a:t>
            </a:r>
            <a:endParaRPr kumimoji="1" lang="zh-CN" altLang="en-US" dirty="0"/>
          </a:p>
        </p:txBody>
      </p:sp>
      <p:sp>
        <p:nvSpPr>
          <p:cNvPr id="27" name="圆角矩形 26"/>
          <p:cNvSpPr/>
          <p:nvPr/>
        </p:nvSpPr>
        <p:spPr>
          <a:xfrm>
            <a:off x="308806" y="3090062"/>
            <a:ext cx="11511720" cy="677876"/>
          </a:xfrm>
          <a:prstGeom prst="roundRect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42000">
                <a:srgbClr val="E5E5E5">
                  <a:alpha val="87000"/>
                </a:srgbClr>
              </a:gs>
              <a:gs pos="57000">
                <a:schemeClr val="bg1">
                  <a:lumMod val="95000"/>
                  <a:alpha val="60000"/>
                </a:schemeClr>
              </a:gs>
              <a:gs pos="0">
                <a:schemeClr val="bg1">
                  <a:lumMod val="75000"/>
                  <a:alpha val="86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9" name="组合 14"/>
          <p:cNvGrpSpPr/>
          <p:nvPr/>
        </p:nvGrpSpPr>
        <p:grpSpPr>
          <a:xfrm>
            <a:off x="2388625" y="3097506"/>
            <a:ext cx="276465" cy="670432"/>
            <a:chOff x="6191215" y="1193662"/>
            <a:chExt cx="276465" cy="670432"/>
          </a:xfrm>
        </p:grpSpPr>
        <p:sp>
          <p:nvSpPr>
            <p:cNvPr id="32" name="燕尾形 31"/>
            <p:cNvSpPr/>
            <p:nvPr/>
          </p:nvSpPr>
          <p:spPr>
            <a:xfrm>
              <a:off x="6191215" y="1193662"/>
              <a:ext cx="269823" cy="670432"/>
            </a:xfrm>
            <a:prstGeom prst="chevron">
              <a:avLst>
                <a:gd name="adj" fmla="val 100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>
              <a:off x="6197857" y="1193662"/>
              <a:ext cx="269823" cy="670432"/>
            </a:xfrm>
            <a:prstGeom prst="chevron">
              <a:avLst>
                <a:gd name="adj" fmla="val 10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6" name="组合 19"/>
          <p:cNvGrpSpPr/>
          <p:nvPr/>
        </p:nvGrpSpPr>
        <p:grpSpPr>
          <a:xfrm>
            <a:off x="9643606" y="3097506"/>
            <a:ext cx="276465" cy="670432"/>
            <a:chOff x="6191215" y="1193662"/>
            <a:chExt cx="276465" cy="670432"/>
          </a:xfrm>
        </p:grpSpPr>
        <p:sp>
          <p:nvSpPr>
            <p:cNvPr id="38" name="燕尾形 37"/>
            <p:cNvSpPr/>
            <p:nvPr/>
          </p:nvSpPr>
          <p:spPr>
            <a:xfrm>
              <a:off x="6191215" y="1193662"/>
              <a:ext cx="269823" cy="670432"/>
            </a:xfrm>
            <a:prstGeom prst="chevron">
              <a:avLst>
                <a:gd name="adj" fmla="val 100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燕尾形 43"/>
            <p:cNvSpPr/>
            <p:nvPr/>
          </p:nvSpPr>
          <p:spPr>
            <a:xfrm>
              <a:off x="6197857" y="1193662"/>
              <a:ext cx="269823" cy="670432"/>
            </a:xfrm>
            <a:prstGeom prst="chevron">
              <a:avLst>
                <a:gd name="adj" fmla="val 10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5" name="组合 22"/>
          <p:cNvGrpSpPr/>
          <p:nvPr/>
        </p:nvGrpSpPr>
        <p:grpSpPr>
          <a:xfrm>
            <a:off x="7225279" y="3090062"/>
            <a:ext cx="276465" cy="670432"/>
            <a:chOff x="6191215" y="1193662"/>
            <a:chExt cx="276465" cy="670432"/>
          </a:xfrm>
        </p:grpSpPr>
        <p:sp>
          <p:nvSpPr>
            <p:cNvPr id="46" name="燕尾形 45"/>
            <p:cNvSpPr/>
            <p:nvPr/>
          </p:nvSpPr>
          <p:spPr>
            <a:xfrm>
              <a:off x="6191215" y="1193662"/>
              <a:ext cx="269823" cy="670432"/>
            </a:xfrm>
            <a:prstGeom prst="chevron">
              <a:avLst>
                <a:gd name="adj" fmla="val 100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6197857" y="1193662"/>
              <a:ext cx="269823" cy="670432"/>
            </a:xfrm>
            <a:prstGeom prst="chevron">
              <a:avLst>
                <a:gd name="adj" fmla="val 10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8" name="组合 25"/>
          <p:cNvGrpSpPr/>
          <p:nvPr/>
        </p:nvGrpSpPr>
        <p:grpSpPr>
          <a:xfrm>
            <a:off x="4806952" y="3097506"/>
            <a:ext cx="276465" cy="670432"/>
            <a:chOff x="6191215" y="1193662"/>
            <a:chExt cx="276465" cy="670432"/>
          </a:xfrm>
        </p:grpSpPr>
        <p:sp>
          <p:nvSpPr>
            <p:cNvPr id="49" name="燕尾形 48"/>
            <p:cNvSpPr/>
            <p:nvPr/>
          </p:nvSpPr>
          <p:spPr>
            <a:xfrm>
              <a:off x="6191215" y="1193662"/>
              <a:ext cx="269823" cy="670432"/>
            </a:xfrm>
            <a:prstGeom prst="chevron">
              <a:avLst>
                <a:gd name="adj" fmla="val 100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燕尾形 49"/>
            <p:cNvSpPr/>
            <p:nvPr/>
          </p:nvSpPr>
          <p:spPr>
            <a:xfrm>
              <a:off x="6197857" y="1193662"/>
              <a:ext cx="269823" cy="670432"/>
            </a:xfrm>
            <a:prstGeom prst="chevron">
              <a:avLst>
                <a:gd name="adj" fmla="val 10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867476" y="32443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结论一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233872" y="324433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结论二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600268" y="32443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结论三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966664" y="32443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结论四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0333060" y="32443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结论五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任意多边形 33"/>
          <p:cNvSpPr/>
          <p:nvPr/>
        </p:nvSpPr>
        <p:spPr>
          <a:xfrm>
            <a:off x="4692649" y="2858597"/>
            <a:ext cx="2692400" cy="127000"/>
          </a:xfrm>
          <a:custGeom>
            <a:avLst/>
            <a:gdLst>
              <a:gd name="connsiteX0" fmla="*/ 0 w 2692400"/>
              <a:gd name="connsiteY0" fmla="*/ 6350 h 127000"/>
              <a:gd name="connsiteX1" fmla="*/ 1854200 w 2692400"/>
              <a:gd name="connsiteY1" fmla="*/ 6350 h 127000"/>
              <a:gd name="connsiteX2" fmla="*/ 1854200 w 2692400"/>
              <a:gd name="connsiteY2" fmla="*/ 127000 h 127000"/>
              <a:gd name="connsiteX3" fmla="*/ 2006600 w 2692400"/>
              <a:gd name="connsiteY3" fmla="*/ 0 h 127000"/>
              <a:gd name="connsiteX4" fmla="*/ 2692400 w 2692400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400" h="127000">
                <a:moveTo>
                  <a:pt x="0" y="6350"/>
                </a:moveTo>
                <a:lnTo>
                  <a:pt x="1854200" y="6350"/>
                </a:lnTo>
                <a:lnTo>
                  <a:pt x="1854200" y="127000"/>
                </a:lnTo>
                <a:lnTo>
                  <a:pt x="2006600" y="0"/>
                </a:lnTo>
                <a:lnTo>
                  <a:pt x="2692400" y="0"/>
                </a:lnTo>
              </a:path>
            </a:pathLst>
          </a:custGeom>
          <a:noFill/>
          <a:ln>
            <a:solidFill>
              <a:srgbClr val="595959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任意多边形 34"/>
          <p:cNvSpPr/>
          <p:nvPr/>
        </p:nvSpPr>
        <p:spPr>
          <a:xfrm>
            <a:off x="9089209" y="2858597"/>
            <a:ext cx="2692400" cy="127000"/>
          </a:xfrm>
          <a:custGeom>
            <a:avLst/>
            <a:gdLst>
              <a:gd name="connsiteX0" fmla="*/ 0 w 2692400"/>
              <a:gd name="connsiteY0" fmla="*/ 6350 h 127000"/>
              <a:gd name="connsiteX1" fmla="*/ 1854200 w 2692400"/>
              <a:gd name="connsiteY1" fmla="*/ 6350 h 127000"/>
              <a:gd name="connsiteX2" fmla="*/ 1854200 w 2692400"/>
              <a:gd name="connsiteY2" fmla="*/ 127000 h 127000"/>
              <a:gd name="connsiteX3" fmla="*/ 2006600 w 2692400"/>
              <a:gd name="connsiteY3" fmla="*/ 0 h 127000"/>
              <a:gd name="connsiteX4" fmla="*/ 2692400 w 2692400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400" h="127000">
                <a:moveTo>
                  <a:pt x="0" y="6350"/>
                </a:moveTo>
                <a:lnTo>
                  <a:pt x="1854200" y="6350"/>
                </a:lnTo>
                <a:lnTo>
                  <a:pt x="1854200" y="127000"/>
                </a:lnTo>
                <a:lnTo>
                  <a:pt x="2006600" y="0"/>
                </a:lnTo>
                <a:lnTo>
                  <a:pt x="2692400" y="0"/>
                </a:lnTo>
              </a:path>
            </a:pathLst>
          </a:custGeom>
          <a:noFill/>
          <a:ln>
            <a:solidFill>
              <a:srgbClr val="595959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任意多边形 35"/>
          <p:cNvSpPr/>
          <p:nvPr/>
        </p:nvSpPr>
        <p:spPr>
          <a:xfrm flipV="1">
            <a:off x="2131860" y="3935748"/>
            <a:ext cx="2692400" cy="127000"/>
          </a:xfrm>
          <a:custGeom>
            <a:avLst/>
            <a:gdLst>
              <a:gd name="connsiteX0" fmla="*/ 0 w 2692400"/>
              <a:gd name="connsiteY0" fmla="*/ 6350 h 127000"/>
              <a:gd name="connsiteX1" fmla="*/ 1854200 w 2692400"/>
              <a:gd name="connsiteY1" fmla="*/ 6350 h 127000"/>
              <a:gd name="connsiteX2" fmla="*/ 1854200 w 2692400"/>
              <a:gd name="connsiteY2" fmla="*/ 127000 h 127000"/>
              <a:gd name="connsiteX3" fmla="*/ 2006600 w 2692400"/>
              <a:gd name="connsiteY3" fmla="*/ 0 h 127000"/>
              <a:gd name="connsiteX4" fmla="*/ 2692400 w 2692400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400" h="127000">
                <a:moveTo>
                  <a:pt x="0" y="6350"/>
                </a:moveTo>
                <a:lnTo>
                  <a:pt x="1854200" y="6350"/>
                </a:lnTo>
                <a:lnTo>
                  <a:pt x="1854200" y="127000"/>
                </a:lnTo>
                <a:lnTo>
                  <a:pt x="2006600" y="0"/>
                </a:lnTo>
                <a:lnTo>
                  <a:pt x="2692400" y="0"/>
                </a:lnTo>
              </a:path>
            </a:pathLst>
          </a:custGeom>
          <a:noFill/>
          <a:ln>
            <a:solidFill>
              <a:srgbClr val="595959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任意多边形 36"/>
          <p:cNvSpPr/>
          <p:nvPr/>
        </p:nvSpPr>
        <p:spPr>
          <a:xfrm flipV="1">
            <a:off x="6760875" y="3935748"/>
            <a:ext cx="2692400" cy="127000"/>
          </a:xfrm>
          <a:custGeom>
            <a:avLst/>
            <a:gdLst>
              <a:gd name="connsiteX0" fmla="*/ 0 w 2692400"/>
              <a:gd name="connsiteY0" fmla="*/ 6350 h 127000"/>
              <a:gd name="connsiteX1" fmla="*/ 1854200 w 2692400"/>
              <a:gd name="connsiteY1" fmla="*/ 6350 h 127000"/>
              <a:gd name="connsiteX2" fmla="*/ 1854200 w 2692400"/>
              <a:gd name="connsiteY2" fmla="*/ 127000 h 127000"/>
              <a:gd name="connsiteX3" fmla="*/ 2006600 w 2692400"/>
              <a:gd name="connsiteY3" fmla="*/ 0 h 127000"/>
              <a:gd name="connsiteX4" fmla="*/ 2692400 w 2692400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400" h="127000">
                <a:moveTo>
                  <a:pt x="0" y="6350"/>
                </a:moveTo>
                <a:lnTo>
                  <a:pt x="1854200" y="6350"/>
                </a:lnTo>
                <a:lnTo>
                  <a:pt x="1854200" y="127000"/>
                </a:lnTo>
                <a:lnTo>
                  <a:pt x="2006600" y="0"/>
                </a:lnTo>
                <a:lnTo>
                  <a:pt x="2692400" y="0"/>
                </a:lnTo>
              </a:path>
            </a:pathLst>
          </a:custGeom>
          <a:noFill/>
          <a:ln>
            <a:solidFill>
              <a:srgbClr val="595959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任意多边形 37"/>
          <p:cNvSpPr/>
          <p:nvPr/>
        </p:nvSpPr>
        <p:spPr>
          <a:xfrm>
            <a:off x="300038" y="2858597"/>
            <a:ext cx="2692400" cy="127000"/>
          </a:xfrm>
          <a:custGeom>
            <a:avLst/>
            <a:gdLst>
              <a:gd name="connsiteX0" fmla="*/ 0 w 2692400"/>
              <a:gd name="connsiteY0" fmla="*/ 6350 h 127000"/>
              <a:gd name="connsiteX1" fmla="*/ 1854200 w 2692400"/>
              <a:gd name="connsiteY1" fmla="*/ 6350 h 127000"/>
              <a:gd name="connsiteX2" fmla="*/ 1854200 w 2692400"/>
              <a:gd name="connsiteY2" fmla="*/ 127000 h 127000"/>
              <a:gd name="connsiteX3" fmla="*/ 2006600 w 2692400"/>
              <a:gd name="connsiteY3" fmla="*/ 0 h 127000"/>
              <a:gd name="connsiteX4" fmla="*/ 2692400 w 2692400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400" h="127000">
                <a:moveTo>
                  <a:pt x="0" y="6350"/>
                </a:moveTo>
                <a:lnTo>
                  <a:pt x="1854200" y="6350"/>
                </a:lnTo>
                <a:lnTo>
                  <a:pt x="1854200" y="127000"/>
                </a:lnTo>
                <a:lnTo>
                  <a:pt x="2006600" y="0"/>
                </a:lnTo>
                <a:lnTo>
                  <a:pt x="2692400" y="0"/>
                </a:lnTo>
              </a:path>
            </a:pathLst>
          </a:custGeom>
          <a:noFill/>
          <a:ln>
            <a:solidFill>
              <a:srgbClr val="595959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07202" y="169124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点击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此处添加标题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28897" y="2083314"/>
            <a:ext cx="2848371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591045" y="169124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点击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此处添加标题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612740" y="2083314"/>
            <a:ext cx="2848371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974888" y="169124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点击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此处添加标题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996583" y="2083314"/>
            <a:ext cx="2848371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070256" y="406274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点击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此处添加标题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091951" y="4454816"/>
            <a:ext cx="2848371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720545" y="406274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点击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此处添加标题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742240" y="4454816"/>
            <a:ext cx="2848371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00037" y="1163396"/>
            <a:ext cx="11520487" cy="201572"/>
            <a:chOff x="300037" y="1163396"/>
            <a:chExt cx="11520487" cy="201572"/>
          </a:xfrm>
        </p:grpSpPr>
        <p:sp>
          <p:nvSpPr>
            <p:cNvPr id="42" name="圆角矩形 41"/>
            <p:cNvSpPr/>
            <p:nvPr/>
          </p:nvSpPr>
          <p:spPr>
            <a:xfrm>
              <a:off x="709288" y="1163396"/>
              <a:ext cx="10706835" cy="20157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1613473" y="1163396"/>
              <a:ext cx="207051" cy="201572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00037" y="1163396"/>
              <a:ext cx="207051" cy="201572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5.</a:t>
            </a:r>
            <a:r>
              <a:rPr kumimoji="1" lang="zh-CN" altLang="en-US" dirty="0"/>
              <a:t> 主要结论</a:t>
            </a:r>
            <a:endParaRPr kumimoji="1" lang="zh-CN" altLang="en-US" dirty="0"/>
          </a:p>
        </p:txBody>
      </p:sp>
      <p:grpSp>
        <p:nvGrpSpPr>
          <p:cNvPr id="43" name="组合 30"/>
          <p:cNvGrpSpPr/>
          <p:nvPr/>
        </p:nvGrpSpPr>
        <p:grpSpPr>
          <a:xfrm>
            <a:off x="8983354" y="1065390"/>
            <a:ext cx="408392" cy="397584"/>
            <a:chOff x="13083789" y="2381040"/>
            <a:chExt cx="1543987" cy="1543987"/>
          </a:xfrm>
        </p:grpSpPr>
        <p:sp>
          <p:nvSpPr>
            <p:cNvPr id="71" name="椭圆 70"/>
            <p:cNvSpPr/>
            <p:nvPr/>
          </p:nvSpPr>
          <p:spPr>
            <a:xfrm>
              <a:off x="13083789" y="2381040"/>
              <a:ext cx="1543987" cy="154398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65000"/>
                    <a:lumOff val="3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13444259" y="2741515"/>
              <a:ext cx="823047" cy="823037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3" name="等腰三角形 35"/>
          <p:cNvSpPr/>
          <p:nvPr/>
        </p:nvSpPr>
        <p:spPr>
          <a:xfrm flipV="1">
            <a:off x="8965782" y="1549384"/>
            <a:ext cx="437647" cy="37728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innerShdw blurRad="63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7142" y="2121962"/>
            <a:ext cx="6007760" cy="33793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grpSp>
        <p:nvGrpSpPr>
          <p:cNvPr id="4" name="组 3"/>
          <p:cNvGrpSpPr/>
          <p:nvPr/>
        </p:nvGrpSpPr>
        <p:grpSpPr>
          <a:xfrm>
            <a:off x="1022672" y="3094114"/>
            <a:ext cx="621798" cy="621798"/>
            <a:chOff x="1022672" y="3408623"/>
            <a:chExt cx="621798" cy="621798"/>
          </a:xfrm>
        </p:grpSpPr>
        <p:sp>
          <p:nvSpPr>
            <p:cNvPr id="75" name="椭圆 74"/>
            <p:cNvSpPr/>
            <p:nvPr/>
          </p:nvSpPr>
          <p:spPr>
            <a:xfrm>
              <a:off x="1022672" y="3408623"/>
              <a:ext cx="621798" cy="62179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Freeform 98"/>
            <p:cNvSpPr>
              <a:spLocks noEditPoints="1"/>
            </p:cNvSpPr>
            <p:nvPr/>
          </p:nvSpPr>
          <p:spPr bwMode="auto">
            <a:xfrm>
              <a:off x="1161182" y="3546828"/>
              <a:ext cx="344778" cy="345388"/>
            </a:xfrm>
            <a:custGeom>
              <a:avLst/>
              <a:gdLst>
                <a:gd name="T0" fmla="*/ 516 w 800"/>
                <a:gd name="T1" fmla="*/ 118 h 800"/>
                <a:gd name="T2" fmla="*/ 451 w 800"/>
                <a:gd name="T3" fmla="*/ 3 h 800"/>
                <a:gd name="T4" fmla="*/ 365 w 800"/>
                <a:gd name="T5" fmla="*/ 123 h 800"/>
                <a:gd name="T6" fmla="*/ 278 w 800"/>
                <a:gd name="T7" fmla="*/ 225 h 800"/>
                <a:gd name="T8" fmla="*/ 303 w 800"/>
                <a:gd name="T9" fmla="*/ 280 h 800"/>
                <a:gd name="T10" fmla="*/ 394 w 800"/>
                <a:gd name="T11" fmla="*/ 303 h 800"/>
                <a:gd name="T12" fmla="*/ 482 w 800"/>
                <a:gd name="T13" fmla="*/ 180 h 800"/>
                <a:gd name="T14" fmla="*/ 462 w 800"/>
                <a:gd name="T15" fmla="*/ 43 h 800"/>
                <a:gd name="T16" fmla="*/ 511 w 800"/>
                <a:gd name="T17" fmla="*/ 470 h 800"/>
                <a:gd name="T18" fmla="*/ 429 w 800"/>
                <a:gd name="T19" fmla="*/ 394 h 800"/>
                <a:gd name="T20" fmla="*/ 365 w 800"/>
                <a:gd name="T21" fmla="*/ 409 h 800"/>
                <a:gd name="T22" fmla="*/ 320 w 800"/>
                <a:gd name="T23" fmla="*/ 528 h 800"/>
                <a:gd name="T24" fmla="*/ 313 w 800"/>
                <a:gd name="T25" fmla="*/ 603 h 800"/>
                <a:gd name="T26" fmla="*/ 484 w 800"/>
                <a:gd name="T27" fmla="*/ 517 h 800"/>
                <a:gd name="T28" fmla="*/ 20 w 800"/>
                <a:gd name="T29" fmla="*/ 456 h 800"/>
                <a:gd name="T30" fmla="*/ 147 w 800"/>
                <a:gd name="T31" fmla="*/ 546 h 800"/>
                <a:gd name="T32" fmla="*/ 224 w 800"/>
                <a:gd name="T33" fmla="*/ 590 h 800"/>
                <a:gd name="T34" fmla="*/ 313 w 800"/>
                <a:gd name="T35" fmla="*/ 481 h 800"/>
                <a:gd name="T36" fmla="*/ 350 w 800"/>
                <a:gd name="T37" fmla="*/ 334 h 800"/>
                <a:gd name="T38" fmla="*/ 232 w 800"/>
                <a:gd name="T39" fmla="*/ 287 h 800"/>
                <a:gd name="T40" fmla="*/ 52 w 800"/>
                <a:gd name="T41" fmla="*/ 383 h 800"/>
                <a:gd name="T42" fmla="*/ 554 w 800"/>
                <a:gd name="T43" fmla="*/ 469 h 800"/>
                <a:gd name="T44" fmla="*/ 710 w 800"/>
                <a:gd name="T45" fmla="*/ 467 h 800"/>
                <a:gd name="T46" fmla="*/ 728 w 800"/>
                <a:gd name="T47" fmla="*/ 427 h 800"/>
                <a:gd name="T48" fmla="*/ 630 w 800"/>
                <a:gd name="T49" fmla="*/ 334 h 800"/>
                <a:gd name="T50" fmla="*/ 579 w 800"/>
                <a:gd name="T51" fmla="*/ 271 h 800"/>
                <a:gd name="T52" fmla="*/ 501 w 800"/>
                <a:gd name="T53" fmla="*/ 184 h 800"/>
                <a:gd name="T54" fmla="*/ 423 w 800"/>
                <a:gd name="T55" fmla="*/ 296 h 800"/>
                <a:gd name="T56" fmla="*/ 443 w 800"/>
                <a:gd name="T57" fmla="*/ 377 h 800"/>
                <a:gd name="T58" fmla="*/ 525 w 800"/>
                <a:gd name="T59" fmla="*/ 457 h 800"/>
                <a:gd name="T60" fmla="*/ 800 w 800"/>
                <a:gd name="T61" fmla="*/ 400 h 800"/>
                <a:gd name="T62" fmla="*/ 541 w 800"/>
                <a:gd name="T63" fmla="*/ 177 h 800"/>
                <a:gd name="T64" fmla="*/ 611 w 800"/>
                <a:gd name="T65" fmla="*/ 281 h 800"/>
                <a:gd name="T66" fmla="*/ 679 w 800"/>
                <a:gd name="T67" fmla="*/ 362 h 800"/>
                <a:gd name="T68" fmla="*/ 754 w 800"/>
                <a:gd name="T69" fmla="*/ 438 h 800"/>
                <a:gd name="T70" fmla="*/ 271 w 800"/>
                <a:gd name="T71" fmla="*/ 703 h 800"/>
                <a:gd name="T72" fmla="*/ 236 w 800"/>
                <a:gd name="T73" fmla="*/ 675 h 800"/>
                <a:gd name="T74" fmla="*/ 168 w 800"/>
                <a:gd name="T75" fmla="*/ 725 h 800"/>
                <a:gd name="T76" fmla="*/ 251 w 800"/>
                <a:gd name="T77" fmla="*/ 627 h 800"/>
                <a:gd name="T78" fmla="*/ 156 w 800"/>
                <a:gd name="T79" fmla="*/ 574 h 800"/>
                <a:gd name="T80" fmla="*/ 49 w 800"/>
                <a:gd name="T81" fmla="*/ 490 h 800"/>
                <a:gd name="T82" fmla="*/ 0 w 800"/>
                <a:gd name="T83" fmla="*/ 404 h 800"/>
                <a:gd name="T84" fmla="*/ 117 w 800"/>
                <a:gd name="T85" fmla="*/ 329 h 800"/>
                <a:gd name="T86" fmla="*/ 198 w 800"/>
                <a:gd name="T87" fmla="*/ 245 h 800"/>
                <a:gd name="T88" fmla="*/ 95 w 800"/>
                <a:gd name="T89" fmla="*/ 197 h 800"/>
                <a:gd name="T90" fmla="*/ 248 w 800"/>
                <a:gd name="T91" fmla="*/ 222 h 800"/>
                <a:gd name="T92" fmla="*/ 318 w 800"/>
                <a:gd name="T93" fmla="*/ 150 h 800"/>
                <a:gd name="T94" fmla="*/ 380 w 800"/>
                <a:gd name="T95" fmla="*/ 77 h 800"/>
                <a:gd name="T96" fmla="*/ 400 w 800"/>
                <a:gd name="T97" fmla="*/ 0 h 800"/>
                <a:gd name="T98" fmla="*/ 536 w 800"/>
                <a:gd name="T99" fmla="*/ 710 h 800"/>
                <a:gd name="T100" fmla="*/ 425 w 800"/>
                <a:gd name="T101" fmla="*/ 690 h 800"/>
                <a:gd name="T102" fmla="*/ 286 w 800"/>
                <a:gd name="T103" fmla="*/ 666 h 800"/>
                <a:gd name="T104" fmla="*/ 400 w 800"/>
                <a:gd name="T105" fmla="*/ 800 h 800"/>
                <a:gd name="T106" fmla="*/ 747 w 800"/>
                <a:gd name="T107" fmla="*/ 471 h 800"/>
                <a:gd name="T108" fmla="*/ 609 w 800"/>
                <a:gd name="T109" fmla="*/ 498 h 800"/>
                <a:gd name="T110" fmla="*/ 631 w 800"/>
                <a:gd name="T111" fmla="*/ 599 h 800"/>
                <a:gd name="T112" fmla="*/ 672 w 800"/>
                <a:gd name="T113" fmla="*/ 681 h 800"/>
                <a:gd name="T114" fmla="*/ 606 w 800"/>
                <a:gd name="T115" fmla="*/ 583 h 800"/>
                <a:gd name="T116" fmla="*/ 521 w 800"/>
                <a:gd name="T117" fmla="*/ 525 h 800"/>
                <a:gd name="T118" fmla="*/ 375 w 800"/>
                <a:gd name="T119" fmla="*/ 589 h 800"/>
                <a:gd name="T120" fmla="*/ 346 w 800"/>
                <a:gd name="T121" fmla="*/ 644 h 800"/>
                <a:gd name="T122" fmla="*/ 451 w 800"/>
                <a:gd name="T123" fmla="*/ 678 h 800"/>
                <a:gd name="T124" fmla="*/ 604 w 800"/>
                <a:gd name="T125" fmla="*/ 708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0" h="800">
                  <a:moveTo>
                    <a:pt x="451" y="3"/>
                  </a:moveTo>
                  <a:cubicBezTo>
                    <a:pt x="509" y="11"/>
                    <a:pt x="563" y="30"/>
                    <a:pt x="610" y="60"/>
                  </a:cubicBezTo>
                  <a:cubicBezTo>
                    <a:pt x="602" y="66"/>
                    <a:pt x="593" y="73"/>
                    <a:pt x="584" y="80"/>
                  </a:cubicBezTo>
                  <a:cubicBezTo>
                    <a:pt x="576" y="87"/>
                    <a:pt x="567" y="94"/>
                    <a:pt x="559" y="102"/>
                  </a:cubicBezTo>
                  <a:cubicBezTo>
                    <a:pt x="535" y="124"/>
                    <a:pt x="535" y="124"/>
                    <a:pt x="535" y="124"/>
                  </a:cubicBezTo>
                  <a:cubicBezTo>
                    <a:pt x="530" y="120"/>
                    <a:pt x="523" y="118"/>
                    <a:pt x="516" y="118"/>
                  </a:cubicBezTo>
                  <a:cubicBezTo>
                    <a:pt x="513" y="118"/>
                    <a:pt x="510" y="118"/>
                    <a:pt x="507" y="119"/>
                  </a:cubicBezTo>
                  <a:cubicBezTo>
                    <a:pt x="506" y="117"/>
                    <a:pt x="505" y="115"/>
                    <a:pt x="504" y="113"/>
                  </a:cubicBezTo>
                  <a:cubicBezTo>
                    <a:pt x="498" y="101"/>
                    <a:pt x="492" y="89"/>
                    <a:pt x="486" y="77"/>
                  </a:cubicBezTo>
                  <a:cubicBezTo>
                    <a:pt x="480" y="65"/>
                    <a:pt x="474" y="53"/>
                    <a:pt x="468" y="40"/>
                  </a:cubicBezTo>
                  <a:cubicBezTo>
                    <a:pt x="460" y="22"/>
                    <a:pt x="460" y="22"/>
                    <a:pt x="460" y="22"/>
                  </a:cubicBezTo>
                  <a:cubicBezTo>
                    <a:pt x="457" y="16"/>
                    <a:pt x="454" y="9"/>
                    <a:pt x="451" y="3"/>
                  </a:cubicBezTo>
                  <a:close/>
                  <a:moveTo>
                    <a:pt x="433" y="8"/>
                  </a:moveTo>
                  <a:cubicBezTo>
                    <a:pt x="431" y="12"/>
                    <a:pt x="428" y="18"/>
                    <a:pt x="425" y="25"/>
                  </a:cubicBezTo>
                  <a:cubicBezTo>
                    <a:pt x="423" y="29"/>
                    <a:pt x="421" y="33"/>
                    <a:pt x="418" y="37"/>
                  </a:cubicBezTo>
                  <a:cubicBezTo>
                    <a:pt x="416" y="42"/>
                    <a:pt x="413" y="46"/>
                    <a:pt x="411" y="51"/>
                  </a:cubicBezTo>
                  <a:cubicBezTo>
                    <a:pt x="405" y="61"/>
                    <a:pt x="399" y="73"/>
                    <a:pt x="391" y="85"/>
                  </a:cubicBezTo>
                  <a:cubicBezTo>
                    <a:pt x="383" y="97"/>
                    <a:pt x="375" y="110"/>
                    <a:pt x="365" y="123"/>
                  </a:cubicBezTo>
                  <a:cubicBezTo>
                    <a:pt x="360" y="130"/>
                    <a:pt x="355" y="136"/>
                    <a:pt x="350" y="143"/>
                  </a:cubicBezTo>
                  <a:cubicBezTo>
                    <a:pt x="345" y="150"/>
                    <a:pt x="339" y="157"/>
                    <a:pt x="334" y="164"/>
                  </a:cubicBezTo>
                  <a:cubicBezTo>
                    <a:pt x="331" y="167"/>
                    <a:pt x="328" y="171"/>
                    <a:pt x="325" y="174"/>
                  </a:cubicBezTo>
                  <a:cubicBezTo>
                    <a:pt x="322" y="178"/>
                    <a:pt x="319" y="181"/>
                    <a:pt x="316" y="184"/>
                  </a:cubicBezTo>
                  <a:cubicBezTo>
                    <a:pt x="310" y="191"/>
                    <a:pt x="304" y="198"/>
                    <a:pt x="297" y="205"/>
                  </a:cubicBezTo>
                  <a:cubicBezTo>
                    <a:pt x="291" y="212"/>
                    <a:pt x="284" y="219"/>
                    <a:pt x="278" y="225"/>
                  </a:cubicBezTo>
                  <a:cubicBezTo>
                    <a:pt x="274" y="229"/>
                    <a:pt x="271" y="232"/>
                    <a:pt x="267" y="235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5" y="243"/>
                    <a:pt x="266" y="248"/>
                    <a:pt x="266" y="253"/>
                  </a:cubicBezTo>
                  <a:cubicBezTo>
                    <a:pt x="266" y="255"/>
                    <a:pt x="266" y="257"/>
                    <a:pt x="266" y="260"/>
                  </a:cubicBezTo>
                  <a:cubicBezTo>
                    <a:pt x="268" y="261"/>
                    <a:pt x="270" y="262"/>
                    <a:pt x="272" y="263"/>
                  </a:cubicBezTo>
                  <a:cubicBezTo>
                    <a:pt x="282" y="268"/>
                    <a:pt x="292" y="274"/>
                    <a:pt x="303" y="280"/>
                  </a:cubicBezTo>
                  <a:cubicBezTo>
                    <a:pt x="314" y="285"/>
                    <a:pt x="324" y="292"/>
                    <a:pt x="335" y="298"/>
                  </a:cubicBezTo>
                  <a:cubicBezTo>
                    <a:pt x="340" y="302"/>
                    <a:pt x="345" y="305"/>
                    <a:pt x="351" y="308"/>
                  </a:cubicBezTo>
                  <a:cubicBezTo>
                    <a:pt x="355" y="311"/>
                    <a:pt x="359" y="314"/>
                    <a:pt x="362" y="316"/>
                  </a:cubicBezTo>
                  <a:cubicBezTo>
                    <a:pt x="368" y="312"/>
                    <a:pt x="376" y="309"/>
                    <a:pt x="383" y="309"/>
                  </a:cubicBezTo>
                  <a:cubicBezTo>
                    <a:pt x="386" y="309"/>
                    <a:pt x="388" y="309"/>
                    <a:pt x="390" y="310"/>
                  </a:cubicBezTo>
                  <a:cubicBezTo>
                    <a:pt x="394" y="303"/>
                    <a:pt x="394" y="303"/>
                    <a:pt x="394" y="303"/>
                  </a:cubicBezTo>
                  <a:cubicBezTo>
                    <a:pt x="397" y="297"/>
                    <a:pt x="401" y="291"/>
                    <a:pt x="405" y="285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35" y="240"/>
                    <a:pt x="435" y="240"/>
                    <a:pt x="435" y="240"/>
                  </a:cubicBezTo>
                  <a:cubicBezTo>
                    <a:pt x="437" y="237"/>
                    <a:pt x="439" y="234"/>
                    <a:pt x="442" y="231"/>
                  </a:cubicBezTo>
                  <a:cubicBezTo>
                    <a:pt x="446" y="225"/>
                    <a:pt x="450" y="220"/>
                    <a:pt x="455" y="214"/>
                  </a:cubicBezTo>
                  <a:cubicBezTo>
                    <a:pt x="464" y="202"/>
                    <a:pt x="472" y="191"/>
                    <a:pt x="482" y="180"/>
                  </a:cubicBezTo>
                  <a:cubicBezTo>
                    <a:pt x="484" y="178"/>
                    <a:pt x="486" y="176"/>
                    <a:pt x="488" y="173"/>
                  </a:cubicBezTo>
                  <a:cubicBezTo>
                    <a:pt x="484" y="168"/>
                    <a:pt x="481" y="160"/>
                    <a:pt x="481" y="153"/>
                  </a:cubicBezTo>
                  <a:cubicBezTo>
                    <a:pt x="481" y="142"/>
                    <a:pt x="486" y="132"/>
                    <a:pt x="494" y="126"/>
                  </a:cubicBezTo>
                  <a:cubicBezTo>
                    <a:pt x="491" y="119"/>
                    <a:pt x="491" y="119"/>
                    <a:pt x="491" y="119"/>
                  </a:cubicBezTo>
                  <a:cubicBezTo>
                    <a:pt x="486" y="107"/>
                    <a:pt x="480" y="94"/>
                    <a:pt x="475" y="81"/>
                  </a:cubicBezTo>
                  <a:cubicBezTo>
                    <a:pt x="471" y="69"/>
                    <a:pt x="466" y="56"/>
                    <a:pt x="462" y="43"/>
                  </a:cubicBezTo>
                  <a:cubicBezTo>
                    <a:pt x="456" y="23"/>
                    <a:pt x="456" y="23"/>
                    <a:pt x="456" y="23"/>
                  </a:cubicBezTo>
                  <a:cubicBezTo>
                    <a:pt x="455" y="16"/>
                    <a:pt x="453" y="10"/>
                    <a:pt x="451" y="3"/>
                  </a:cubicBezTo>
                  <a:cubicBezTo>
                    <a:pt x="446" y="3"/>
                    <a:pt x="441" y="2"/>
                    <a:pt x="436" y="2"/>
                  </a:cubicBezTo>
                  <a:cubicBezTo>
                    <a:pt x="436" y="2"/>
                    <a:pt x="435" y="4"/>
                    <a:pt x="433" y="8"/>
                  </a:cubicBezTo>
                  <a:close/>
                  <a:moveTo>
                    <a:pt x="523" y="483"/>
                  </a:moveTo>
                  <a:cubicBezTo>
                    <a:pt x="519" y="479"/>
                    <a:pt x="515" y="474"/>
                    <a:pt x="511" y="470"/>
                  </a:cubicBezTo>
                  <a:cubicBezTo>
                    <a:pt x="509" y="468"/>
                    <a:pt x="507" y="465"/>
                    <a:pt x="505" y="463"/>
                  </a:cubicBezTo>
                  <a:cubicBezTo>
                    <a:pt x="502" y="461"/>
                    <a:pt x="500" y="459"/>
                    <a:pt x="498" y="457"/>
                  </a:cubicBezTo>
                  <a:cubicBezTo>
                    <a:pt x="489" y="449"/>
                    <a:pt x="480" y="440"/>
                    <a:pt x="471" y="431"/>
                  </a:cubicBezTo>
                  <a:cubicBezTo>
                    <a:pt x="467" y="427"/>
                    <a:pt x="462" y="423"/>
                    <a:pt x="458" y="419"/>
                  </a:cubicBezTo>
                  <a:cubicBezTo>
                    <a:pt x="453" y="415"/>
                    <a:pt x="448" y="411"/>
                    <a:pt x="444" y="406"/>
                  </a:cubicBezTo>
                  <a:cubicBezTo>
                    <a:pt x="439" y="402"/>
                    <a:pt x="434" y="398"/>
                    <a:pt x="429" y="394"/>
                  </a:cubicBezTo>
                  <a:cubicBezTo>
                    <a:pt x="427" y="392"/>
                    <a:pt x="425" y="390"/>
                    <a:pt x="422" y="388"/>
                  </a:cubicBezTo>
                  <a:cubicBezTo>
                    <a:pt x="415" y="382"/>
                    <a:pt x="415" y="382"/>
                    <a:pt x="415" y="382"/>
                  </a:cubicBezTo>
                  <a:cubicBezTo>
                    <a:pt x="411" y="379"/>
                    <a:pt x="407" y="376"/>
                    <a:pt x="403" y="373"/>
                  </a:cubicBezTo>
                  <a:cubicBezTo>
                    <a:pt x="397" y="377"/>
                    <a:pt x="391" y="379"/>
                    <a:pt x="383" y="379"/>
                  </a:cubicBezTo>
                  <a:cubicBezTo>
                    <a:pt x="382" y="379"/>
                    <a:pt x="380" y="379"/>
                    <a:pt x="379" y="378"/>
                  </a:cubicBezTo>
                  <a:cubicBezTo>
                    <a:pt x="374" y="389"/>
                    <a:pt x="369" y="399"/>
                    <a:pt x="365" y="409"/>
                  </a:cubicBezTo>
                  <a:cubicBezTo>
                    <a:pt x="362" y="415"/>
                    <a:pt x="359" y="422"/>
                    <a:pt x="356" y="428"/>
                  </a:cubicBezTo>
                  <a:cubicBezTo>
                    <a:pt x="348" y="448"/>
                    <a:pt x="348" y="448"/>
                    <a:pt x="348" y="448"/>
                  </a:cubicBezTo>
                  <a:cubicBezTo>
                    <a:pt x="345" y="454"/>
                    <a:pt x="343" y="461"/>
                    <a:pt x="341" y="468"/>
                  </a:cubicBezTo>
                  <a:cubicBezTo>
                    <a:pt x="333" y="488"/>
                    <a:pt x="333" y="488"/>
                    <a:pt x="333" y="488"/>
                  </a:cubicBezTo>
                  <a:cubicBezTo>
                    <a:pt x="326" y="508"/>
                    <a:pt x="326" y="508"/>
                    <a:pt x="326" y="508"/>
                  </a:cubicBezTo>
                  <a:cubicBezTo>
                    <a:pt x="324" y="514"/>
                    <a:pt x="322" y="521"/>
                    <a:pt x="320" y="528"/>
                  </a:cubicBezTo>
                  <a:cubicBezTo>
                    <a:pt x="314" y="548"/>
                    <a:pt x="314" y="548"/>
                    <a:pt x="314" y="548"/>
                  </a:cubicBezTo>
                  <a:cubicBezTo>
                    <a:pt x="311" y="558"/>
                    <a:pt x="311" y="558"/>
                    <a:pt x="311" y="558"/>
                  </a:cubicBezTo>
                  <a:cubicBezTo>
                    <a:pt x="308" y="569"/>
                    <a:pt x="308" y="569"/>
                    <a:pt x="308" y="569"/>
                  </a:cubicBezTo>
                  <a:cubicBezTo>
                    <a:pt x="305" y="579"/>
                    <a:pt x="302" y="590"/>
                    <a:pt x="300" y="600"/>
                  </a:cubicBezTo>
                  <a:cubicBezTo>
                    <a:pt x="303" y="602"/>
                    <a:pt x="306" y="604"/>
                    <a:pt x="308" y="606"/>
                  </a:cubicBezTo>
                  <a:cubicBezTo>
                    <a:pt x="310" y="605"/>
                    <a:pt x="312" y="604"/>
                    <a:pt x="313" y="603"/>
                  </a:cubicBezTo>
                  <a:cubicBezTo>
                    <a:pt x="322" y="598"/>
                    <a:pt x="330" y="592"/>
                    <a:pt x="339" y="587"/>
                  </a:cubicBezTo>
                  <a:cubicBezTo>
                    <a:pt x="356" y="576"/>
                    <a:pt x="375" y="566"/>
                    <a:pt x="394" y="556"/>
                  </a:cubicBezTo>
                  <a:cubicBezTo>
                    <a:pt x="399" y="554"/>
                    <a:pt x="404" y="551"/>
                    <a:pt x="409" y="549"/>
                  </a:cubicBezTo>
                  <a:cubicBezTo>
                    <a:pt x="414" y="547"/>
                    <a:pt x="419" y="544"/>
                    <a:pt x="424" y="542"/>
                  </a:cubicBezTo>
                  <a:cubicBezTo>
                    <a:pt x="434" y="538"/>
                    <a:pt x="443" y="533"/>
                    <a:pt x="454" y="529"/>
                  </a:cubicBezTo>
                  <a:cubicBezTo>
                    <a:pt x="464" y="525"/>
                    <a:pt x="474" y="521"/>
                    <a:pt x="484" y="517"/>
                  </a:cubicBezTo>
                  <a:cubicBezTo>
                    <a:pt x="495" y="513"/>
                    <a:pt x="505" y="510"/>
                    <a:pt x="515" y="506"/>
                  </a:cubicBezTo>
                  <a:cubicBezTo>
                    <a:pt x="517" y="506"/>
                    <a:pt x="518" y="505"/>
                    <a:pt x="520" y="505"/>
                  </a:cubicBezTo>
                  <a:cubicBezTo>
                    <a:pt x="520" y="504"/>
                    <a:pt x="520" y="504"/>
                    <a:pt x="520" y="504"/>
                  </a:cubicBezTo>
                  <a:cubicBezTo>
                    <a:pt x="520" y="497"/>
                    <a:pt x="522" y="491"/>
                    <a:pt x="525" y="485"/>
                  </a:cubicBezTo>
                  <a:cubicBezTo>
                    <a:pt x="525" y="484"/>
                    <a:pt x="524" y="484"/>
                    <a:pt x="523" y="483"/>
                  </a:cubicBezTo>
                  <a:close/>
                  <a:moveTo>
                    <a:pt x="20" y="456"/>
                  </a:moveTo>
                  <a:cubicBezTo>
                    <a:pt x="26" y="461"/>
                    <a:pt x="31" y="465"/>
                    <a:pt x="37" y="470"/>
                  </a:cubicBezTo>
                  <a:cubicBezTo>
                    <a:pt x="49" y="479"/>
                    <a:pt x="61" y="488"/>
                    <a:pt x="73" y="497"/>
                  </a:cubicBezTo>
                  <a:cubicBezTo>
                    <a:pt x="91" y="509"/>
                    <a:pt x="91" y="509"/>
                    <a:pt x="91" y="509"/>
                  </a:cubicBezTo>
                  <a:cubicBezTo>
                    <a:pt x="97" y="514"/>
                    <a:pt x="103" y="518"/>
                    <a:pt x="110" y="522"/>
                  </a:cubicBezTo>
                  <a:cubicBezTo>
                    <a:pt x="128" y="534"/>
                    <a:pt x="128" y="534"/>
                    <a:pt x="128" y="534"/>
                  </a:cubicBezTo>
                  <a:cubicBezTo>
                    <a:pt x="134" y="538"/>
                    <a:pt x="141" y="542"/>
                    <a:pt x="147" y="546"/>
                  </a:cubicBezTo>
                  <a:cubicBezTo>
                    <a:pt x="153" y="550"/>
                    <a:pt x="160" y="554"/>
                    <a:pt x="166" y="558"/>
                  </a:cubicBezTo>
                  <a:cubicBezTo>
                    <a:pt x="175" y="563"/>
                    <a:pt x="175" y="563"/>
                    <a:pt x="175" y="563"/>
                  </a:cubicBezTo>
                  <a:cubicBezTo>
                    <a:pt x="185" y="569"/>
                    <a:pt x="185" y="569"/>
                    <a:pt x="185" y="569"/>
                  </a:cubicBezTo>
                  <a:cubicBezTo>
                    <a:pt x="204" y="580"/>
                    <a:pt x="204" y="580"/>
                    <a:pt x="204" y="580"/>
                  </a:cubicBezTo>
                  <a:cubicBezTo>
                    <a:pt x="208" y="581"/>
                    <a:pt x="211" y="583"/>
                    <a:pt x="214" y="585"/>
                  </a:cubicBezTo>
                  <a:cubicBezTo>
                    <a:pt x="224" y="590"/>
                    <a:pt x="224" y="590"/>
                    <a:pt x="224" y="590"/>
                  </a:cubicBezTo>
                  <a:cubicBezTo>
                    <a:pt x="236" y="596"/>
                    <a:pt x="248" y="602"/>
                    <a:pt x="260" y="608"/>
                  </a:cubicBezTo>
                  <a:cubicBezTo>
                    <a:pt x="266" y="602"/>
                    <a:pt x="274" y="597"/>
                    <a:pt x="283" y="597"/>
                  </a:cubicBezTo>
                  <a:cubicBezTo>
                    <a:pt x="285" y="586"/>
                    <a:pt x="288" y="575"/>
                    <a:pt x="290" y="564"/>
                  </a:cubicBezTo>
                  <a:cubicBezTo>
                    <a:pt x="293" y="550"/>
                    <a:pt x="297" y="536"/>
                    <a:pt x="300" y="522"/>
                  </a:cubicBezTo>
                  <a:cubicBezTo>
                    <a:pt x="302" y="515"/>
                    <a:pt x="304" y="508"/>
                    <a:pt x="306" y="501"/>
                  </a:cubicBezTo>
                  <a:cubicBezTo>
                    <a:pt x="313" y="481"/>
                    <a:pt x="313" y="481"/>
                    <a:pt x="313" y="481"/>
                  </a:cubicBezTo>
                  <a:cubicBezTo>
                    <a:pt x="317" y="467"/>
                    <a:pt x="322" y="453"/>
                    <a:pt x="327" y="440"/>
                  </a:cubicBezTo>
                  <a:cubicBezTo>
                    <a:pt x="335" y="420"/>
                    <a:pt x="335" y="420"/>
                    <a:pt x="335" y="420"/>
                  </a:cubicBezTo>
                  <a:cubicBezTo>
                    <a:pt x="338" y="413"/>
                    <a:pt x="341" y="406"/>
                    <a:pt x="344" y="400"/>
                  </a:cubicBezTo>
                  <a:cubicBezTo>
                    <a:pt x="349" y="389"/>
                    <a:pt x="353" y="378"/>
                    <a:pt x="358" y="368"/>
                  </a:cubicBezTo>
                  <a:cubicBezTo>
                    <a:pt x="352" y="362"/>
                    <a:pt x="349" y="353"/>
                    <a:pt x="349" y="344"/>
                  </a:cubicBezTo>
                  <a:cubicBezTo>
                    <a:pt x="349" y="340"/>
                    <a:pt x="349" y="337"/>
                    <a:pt x="350" y="334"/>
                  </a:cubicBezTo>
                  <a:cubicBezTo>
                    <a:pt x="347" y="331"/>
                    <a:pt x="343" y="328"/>
                    <a:pt x="339" y="326"/>
                  </a:cubicBezTo>
                  <a:cubicBezTo>
                    <a:pt x="334" y="323"/>
                    <a:pt x="329" y="319"/>
                    <a:pt x="324" y="316"/>
                  </a:cubicBezTo>
                  <a:cubicBezTo>
                    <a:pt x="313" y="309"/>
                    <a:pt x="303" y="303"/>
                    <a:pt x="293" y="297"/>
                  </a:cubicBezTo>
                  <a:cubicBezTo>
                    <a:pt x="283" y="291"/>
                    <a:pt x="273" y="285"/>
                    <a:pt x="263" y="279"/>
                  </a:cubicBezTo>
                  <a:cubicBezTo>
                    <a:pt x="261" y="278"/>
                    <a:pt x="259" y="277"/>
                    <a:pt x="257" y="276"/>
                  </a:cubicBezTo>
                  <a:cubicBezTo>
                    <a:pt x="251" y="283"/>
                    <a:pt x="242" y="287"/>
                    <a:pt x="232" y="287"/>
                  </a:cubicBezTo>
                  <a:cubicBezTo>
                    <a:pt x="225" y="287"/>
                    <a:pt x="219" y="286"/>
                    <a:pt x="214" y="283"/>
                  </a:cubicBezTo>
                  <a:cubicBezTo>
                    <a:pt x="199" y="294"/>
                    <a:pt x="185" y="306"/>
                    <a:pt x="170" y="316"/>
                  </a:cubicBezTo>
                  <a:cubicBezTo>
                    <a:pt x="156" y="326"/>
                    <a:pt x="141" y="335"/>
                    <a:pt x="127" y="344"/>
                  </a:cubicBezTo>
                  <a:cubicBezTo>
                    <a:pt x="113" y="352"/>
                    <a:pt x="100" y="360"/>
                    <a:pt x="87" y="366"/>
                  </a:cubicBezTo>
                  <a:cubicBezTo>
                    <a:pt x="80" y="370"/>
                    <a:pt x="74" y="373"/>
                    <a:pt x="69" y="376"/>
                  </a:cubicBezTo>
                  <a:cubicBezTo>
                    <a:pt x="63" y="379"/>
                    <a:pt x="57" y="381"/>
                    <a:pt x="52" y="383"/>
                  </a:cubicBezTo>
                  <a:cubicBezTo>
                    <a:pt x="41" y="388"/>
                    <a:pt x="32" y="392"/>
                    <a:pt x="24" y="395"/>
                  </a:cubicBezTo>
                  <a:cubicBezTo>
                    <a:pt x="9" y="401"/>
                    <a:pt x="0" y="404"/>
                    <a:pt x="0" y="404"/>
                  </a:cubicBezTo>
                  <a:cubicBezTo>
                    <a:pt x="0" y="417"/>
                    <a:pt x="1" y="430"/>
                    <a:pt x="2" y="442"/>
                  </a:cubicBezTo>
                  <a:cubicBezTo>
                    <a:pt x="8" y="447"/>
                    <a:pt x="14" y="451"/>
                    <a:pt x="20" y="456"/>
                  </a:cubicBezTo>
                  <a:close/>
                  <a:moveTo>
                    <a:pt x="539" y="473"/>
                  </a:moveTo>
                  <a:cubicBezTo>
                    <a:pt x="544" y="470"/>
                    <a:pt x="549" y="469"/>
                    <a:pt x="554" y="469"/>
                  </a:cubicBezTo>
                  <a:cubicBezTo>
                    <a:pt x="567" y="469"/>
                    <a:pt x="579" y="476"/>
                    <a:pt x="585" y="487"/>
                  </a:cubicBezTo>
                  <a:cubicBezTo>
                    <a:pt x="592" y="485"/>
                    <a:pt x="599" y="484"/>
                    <a:pt x="605" y="482"/>
                  </a:cubicBezTo>
                  <a:cubicBezTo>
                    <a:pt x="615" y="480"/>
                    <a:pt x="625" y="478"/>
                    <a:pt x="634" y="477"/>
                  </a:cubicBezTo>
                  <a:cubicBezTo>
                    <a:pt x="643" y="475"/>
                    <a:pt x="652" y="474"/>
                    <a:pt x="661" y="472"/>
                  </a:cubicBezTo>
                  <a:cubicBezTo>
                    <a:pt x="669" y="471"/>
                    <a:pt x="678" y="470"/>
                    <a:pt x="686" y="469"/>
                  </a:cubicBezTo>
                  <a:cubicBezTo>
                    <a:pt x="694" y="468"/>
                    <a:pt x="702" y="467"/>
                    <a:pt x="710" y="467"/>
                  </a:cubicBezTo>
                  <a:cubicBezTo>
                    <a:pt x="717" y="466"/>
                    <a:pt x="724" y="465"/>
                    <a:pt x="731" y="465"/>
                  </a:cubicBezTo>
                  <a:cubicBezTo>
                    <a:pt x="736" y="465"/>
                    <a:pt x="742" y="465"/>
                    <a:pt x="747" y="465"/>
                  </a:cubicBezTo>
                  <a:cubicBezTo>
                    <a:pt x="747" y="458"/>
                    <a:pt x="749" y="451"/>
                    <a:pt x="752" y="446"/>
                  </a:cubicBezTo>
                  <a:cubicBezTo>
                    <a:pt x="751" y="445"/>
                    <a:pt x="750" y="444"/>
                    <a:pt x="749" y="443"/>
                  </a:cubicBezTo>
                  <a:cubicBezTo>
                    <a:pt x="738" y="435"/>
                    <a:pt x="738" y="435"/>
                    <a:pt x="738" y="435"/>
                  </a:cubicBezTo>
                  <a:cubicBezTo>
                    <a:pt x="728" y="427"/>
                    <a:pt x="728" y="427"/>
                    <a:pt x="728" y="427"/>
                  </a:cubicBezTo>
                  <a:cubicBezTo>
                    <a:pt x="707" y="410"/>
                    <a:pt x="707" y="410"/>
                    <a:pt x="707" y="410"/>
                  </a:cubicBezTo>
                  <a:cubicBezTo>
                    <a:pt x="704" y="407"/>
                    <a:pt x="700" y="404"/>
                    <a:pt x="697" y="401"/>
                  </a:cubicBezTo>
                  <a:cubicBezTo>
                    <a:pt x="687" y="392"/>
                    <a:pt x="687" y="392"/>
                    <a:pt x="687" y="392"/>
                  </a:cubicBezTo>
                  <a:cubicBezTo>
                    <a:pt x="667" y="373"/>
                    <a:pt x="667" y="373"/>
                    <a:pt x="667" y="373"/>
                  </a:cubicBezTo>
                  <a:cubicBezTo>
                    <a:pt x="661" y="367"/>
                    <a:pt x="655" y="361"/>
                    <a:pt x="649" y="354"/>
                  </a:cubicBezTo>
                  <a:cubicBezTo>
                    <a:pt x="630" y="334"/>
                    <a:pt x="630" y="334"/>
                    <a:pt x="630" y="334"/>
                  </a:cubicBezTo>
                  <a:cubicBezTo>
                    <a:pt x="626" y="329"/>
                    <a:pt x="626" y="329"/>
                    <a:pt x="626" y="329"/>
                  </a:cubicBezTo>
                  <a:cubicBezTo>
                    <a:pt x="621" y="324"/>
                    <a:pt x="621" y="324"/>
                    <a:pt x="621" y="324"/>
                  </a:cubicBezTo>
                  <a:cubicBezTo>
                    <a:pt x="613" y="314"/>
                    <a:pt x="613" y="314"/>
                    <a:pt x="613" y="314"/>
                  </a:cubicBezTo>
                  <a:cubicBezTo>
                    <a:pt x="596" y="293"/>
                    <a:pt x="596" y="293"/>
                    <a:pt x="596" y="293"/>
                  </a:cubicBezTo>
                  <a:cubicBezTo>
                    <a:pt x="593" y="289"/>
                    <a:pt x="590" y="286"/>
                    <a:pt x="587" y="282"/>
                  </a:cubicBezTo>
                  <a:cubicBezTo>
                    <a:pt x="579" y="271"/>
                    <a:pt x="579" y="271"/>
                    <a:pt x="579" y="271"/>
                  </a:cubicBezTo>
                  <a:cubicBezTo>
                    <a:pt x="574" y="264"/>
                    <a:pt x="569" y="257"/>
                    <a:pt x="563" y="249"/>
                  </a:cubicBezTo>
                  <a:cubicBezTo>
                    <a:pt x="558" y="242"/>
                    <a:pt x="554" y="234"/>
                    <a:pt x="549" y="227"/>
                  </a:cubicBezTo>
                  <a:cubicBezTo>
                    <a:pt x="534" y="204"/>
                    <a:pt x="534" y="204"/>
                    <a:pt x="534" y="204"/>
                  </a:cubicBezTo>
                  <a:cubicBezTo>
                    <a:pt x="531" y="198"/>
                    <a:pt x="528" y="192"/>
                    <a:pt x="525" y="186"/>
                  </a:cubicBezTo>
                  <a:cubicBezTo>
                    <a:pt x="522" y="187"/>
                    <a:pt x="519" y="187"/>
                    <a:pt x="516" y="187"/>
                  </a:cubicBezTo>
                  <a:cubicBezTo>
                    <a:pt x="510" y="187"/>
                    <a:pt x="505" y="186"/>
                    <a:pt x="501" y="184"/>
                  </a:cubicBezTo>
                  <a:cubicBezTo>
                    <a:pt x="499" y="186"/>
                    <a:pt x="497" y="188"/>
                    <a:pt x="495" y="191"/>
                  </a:cubicBezTo>
                  <a:cubicBezTo>
                    <a:pt x="486" y="202"/>
                    <a:pt x="478" y="213"/>
                    <a:pt x="470" y="225"/>
                  </a:cubicBezTo>
                  <a:cubicBezTo>
                    <a:pt x="466" y="231"/>
                    <a:pt x="462" y="237"/>
                    <a:pt x="458" y="242"/>
                  </a:cubicBezTo>
                  <a:cubicBezTo>
                    <a:pt x="456" y="245"/>
                    <a:pt x="453" y="248"/>
                    <a:pt x="452" y="251"/>
                  </a:cubicBezTo>
                  <a:cubicBezTo>
                    <a:pt x="446" y="260"/>
                    <a:pt x="446" y="260"/>
                    <a:pt x="446" y="260"/>
                  </a:cubicBezTo>
                  <a:cubicBezTo>
                    <a:pt x="423" y="296"/>
                    <a:pt x="423" y="296"/>
                    <a:pt x="423" y="296"/>
                  </a:cubicBezTo>
                  <a:cubicBezTo>
                    <a:pt x="419" y="304"/>
                    <a:pt x="414" y="313"/>
                    <a:pt x="409" y="321"/>
                  </a:cubicBezTo>
                  <a:cubicBezTo>
                    <a:pt x="415" y="327"/>
                    <a:pt x="418" y="335"/>
                    <a:pt x="418" y="344"/>
                  </a:cubicBezTo>
                  <a:cubicBezTo>
                    <a:pt x="418" y="348"/>
                    <a:pt x="417" y="352"/>
                    <a:pt x="416" y="356"/>
                  </a:cubicBezTo>
                  <a:cubicBezTo>
                    <a:pt x="420" y="359"/>
                    <a:pt x="424" y="362"/>
                    <a:pt x="428" y="365"/>
                  </a:cubicBezTo>
                  <a:cubicBezTo>
                    <a:pt x="436" y="371"/>
                    <a:pt x="436" y="371"/>
                    <a:pt x="436" y="371"/>
                  </a:cubicBezTo>
                  <a:cubicBezTo>
                    <a:pt x="438" y="373"/>
                    <a:pt x="440" y="375"/>
                    <a:pt x="443" y="377"/>
                  </a:cubicBezTo>
                  <a:cubicBezTo>
                    <a:pt x="448" y="382"/>
                    <a:pt x="453" y="386"/>
                    <a:pt x="457" y="390"/>
                  </a:cubicBezTo>
                  <a:cubicBezTo>
                    <a:pt x="462" y="395"/>
                    <a:pt x="467" y="399"/>
                    <a:pt x="472" y="403"/>
                  </a:cubicBezTo>
                  <a:cubicBezTo>
                    <a:pt x="477" y="407"/>
                    <a:pt x="482" y="412"/>
                    <a:pt x="486" y="416"/>
                  </a:cubicBezTo>
                  <a:cubicBezTo>
                    <a:pt x="495" y="425"/>
                    <a:pt x="504" y="434"/>
                    <a:pt x="512" y="443"/>
                  </a:cubicBezTo>
                  <a:cubicBezTo>
                    <a:pt x="514" y="445"/>
                    <a:pt x="517" y="448"/>
                    <a:pt x="519" y="450"/>
                  </a:cubicBezTo>
                  <a:cubicBezTo>
                    <a:pt x="521" y="452"/>
                    <a:pt x="523" y="454"/>
                    <a:pt x="525" y="457"/>
                  </a:cubicBezTo>
                  <a:cubicBezTo>
                    <a:pt x="529" y="461"/>
                    <a:pt x="533" y="466"/>
                    <a:pt x="537" y="470"/>
                  </a:cubicBezTo>
                  <a:cubicBezTo>
                    <a:pt x="538" y="471"/>
                    <a:pt x="538" y="472"/>
                    <a:pt x="539" y="473"/>
                  </a:cubicBezTo>
                  <a:close/>
                  <a:moveTo>
                    <a:pt x="757" y="440"/>
                  </a:moveTo>
                  <a:cubicBezTo>
                    <a:pt x="763" y="434"/>
                    <a:pt x="772" y="430"/>
                    <a:pt x="781" y="430"/>
                  </a:cubicBezTo>
                  <a:cubicBezTo>
                    <a:pt x="788" y="430"/>
                    <a:pt x="793" y="432"/>
                    <a:pt x="798" y="435"/>
                  </a:cubicBezTo>
                  <a:cubicBezTo>
                    <a:pt x="800" y="423"/>
                    <a:pt x="800" y="412"/>
                    <a:pt x="800" y="400"/>
                  </a:cubicBezTo>
                  <a:cubicBezTo>
                    <a:pt x="800" y="256"/>
                    <a:pt x="724" y="130"/>
                    <a:pt x="610" y="60"/>
                  </a:cubicBezTo>
                  <a:cubicBezTo>
                    <a:pt x="603" y="68"/>
                    <a:pt x="595" y="75"/>
                    <a:pt x="587" y="83"/>
                  </a:cubicBezTo>
                  <a:cubicBezTo>
                    <a:pt x="579" y="91"/>
                    <a:pt x="572" y="99"/>
                    <a:pt x="564" y="107"/>
                  </a:cubicBezTo>
                  <a:cubicBezTo>
                    <a:pt x="543" y="131"/>
                    <a:pt x="543" y="131"/>
                    <a:pt x="543" y="131"/>
                  </a:cubicBezTo>
                  <a:cubicBezTo>
                    <a:pt x="548" y="137"/>
                    <a:pt x="551" y="144"/>
                    <a:pt x="551" y="153"/>
                  </a:cubicBezTo>
                  <a:cubicBezTo>
                    <a:pt x="551" y="162"/>
                    <a:pt x="547" y="171"/>
                    <a:pt x="541" y="177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66" y="216"/>
                    <a:pt x="566" y="216"/>
                    <a:pt x="566" y="216"/>
                  </a:cubicBezTo>
                  <a:cubicBezTo>
                    <a:pt x="570" y="223"/>
                    <a:pt x="575" y="231"/>
                    <a:pt x="580" y="238"/>
                  </a:cubicBezTo>
                  <a:cubicBezTo>
                    <a:pt x="585" y="245"/>
                    <a:pt x="590" y="252"/>
                    <a:pt x="596" y="259"/>
                  </a:cubicBezTo>
                  <a:cubicBezTo>
                    <a:pt x="603" y="270"/>
                    <a:pt x="603" y="270"/>
                    <a:pt x="603" y="270"/>
                  </a:cubicBezTo>
                  <a:cubicBezTo>
                    <a:pt x="606" y="274"/>
                    <a:pt x="608" y="277"/>
                    <a:pt x="611" y="281"/>
                  </a:cubicBezTo>
                  <a:cubicBezTo>
                    <a:pt x="628" y="302"/>
                    <a:pt x="628" y="302"/>
                    <a:pt x="628" y="302"/>
                  </a:cubicBezTo>
                  <a:cubicBezTo>
                    <a:pt x="636" y="312"/>
                    <a:pt x="636" y="312"/>
                    <a:pt x="636" y="312"/>
                  </a:cubicBezTo>
                  <a:cubicBezTo>
                    <a:pt x="640" y="317"/>
                    <a:pt x="640" y="317"/>
                    <a:pt x="640" y="317"/>
                  </a:cubicBezTo>
                  <a:cubicBezTo>
                    <a:pt x="644" y="322"/>
                    <a:pt x="644" y="322"/>
                    <a:pt x="644" y="322"/>
                  </a:cubicBezTo>
                  <a:cubicBezTo>
                    <a:pt x="661" y="342"/>
                    <a:pt x="661" y="342"/>
                    <a:pt x="661" y="342"/>
                  </a:cubicBezTo>
                  <a:cubicBezTo>
                    <a:pt x="667" y="349"/>
                    <a:pt x="673" y="356"/>
                    <a:pt x="679" y="362"/>
                  </a:cubicBezTo>
                  <a:cubicBezTo>
                    <a:pt x="697" y="381"/>
                    <a:pt x="697" y="381"/>
                    <a:pt x="697" y="381"/>
                  </a:cubicBezTo>
                  <a:cubicBezTo>
                    <a:pt x="706" y="391"/>
                    <a:pt x="706" y="391"/>
                    <a:pt x="706" y="391"/>
                  </a:cubicBezTo>
                  <a:cubicBezTo>
                    <a:pt x="709" y="394"/>
                    <a:pt x="712" y="397"/>
                    <a:pt x="716" y="401"/>
                  </a:cubicBezTo>
                  <a:cubicBezTo>
                    <a:pt x="735" y="419"/>
                    <a:pt x="735" y="419"/>
                    <a:pt x="735" y="419"/>
                  </a:cubicBezTo>
                  <a:cubicBezTo>
                    <a:pt x="744" y="429"/>
                    <a:pt x="744" y="429"/>
                    <a:pt x="744" y="429"/>
                  </a:cubicBezTo>
                  <a:cubicBezTo>
                    <a:pt x="754" y="438"/>
                    <a:pt x="754" y="438"/>
                    <a:pt x="754" y="438"/>
                  </a:cubicBezTo>
                  <a:cubicBezTo>
                    <a:pt x="755" y="439"/>
                    <a:pt x="756" y="439"/>
                    <a:pt x="757" y="440"/>
                  </a:cubicBezTo>
                  <a:close/>
                  <a:moveTo>
                    <a:pt x="167" y="725"/>
                  </a:moveTo>
                  <a:cubicBezTo>
                    <a:pt x="199" y="748"/>
                    <a:pt x="234" y="766"/>
                    <a:pt x="271" y="779"/>
                  </a:cubicBezTo>
                  <a:cubicBezTo>
                    <a:pt x="270" y="764"/>
                    <a:pt x="270" y="750"/>
                    <a:pt x="270" y="736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3"/>
                    <a:pt x="271" y="703"/>
                    <a:pt x="271" y="703"/>
                  </a:cubicBezTo>
                  <a:cubicBezTo>
                    <a:pt x="272" y="693"/>
                    <a:pt x="272" y="693"/>
                    <a:pt x="272" y="693"/>
                  </a:cubicBezTo>
                  <a:cubicBezTo>
                    <a:pt x="273" y="671"/>
                    <a:pt x="273" y="671"/>
                    <a:pt x="273" y="671"/>
                  </a:cubicBezTo>
                  <a:cubicBezTo>
                    <a:pt x="273" y="669"/>
                    <a:pt x="274" y="667"/>
                    <a:pt x="274" y="665"/>
                  </a:cubicBezTo>
                  <a:cubicBezTo>
                    <a:pt x="269" y="663"/>
                    <a:pt x="265" y="660"/>
                    <a:pt x="261" y="657"/>
                  </a:cubicBezTo>
                  <a:cubicBezTo>
                    <a:pt x="259" y="658"/>
                    <a:pt x="257" y="660"/>
                    <a:pt x="254" y="661"/>
                  </a:cubicBezTo>
                  <a:cubicBezTo>
                    <a:pt x="248" y="666"/>
                    <a:pt x="242" y="670"/>
                    <a:pt x="236" y="675"/>
                  </a:cubicBezTo>
                  <a:cubicBezTo>
                    <a:pt x="232" y="677"/>
                    <a:pt x="230" y="679"/>
                    <a:pt x="227" y="681"/>
                  </a:cubicBezTo>
                  <a:cubicBezTo>
                    <a:pt x="224" y="683"/>
                    <a:pt x="221" y="685"/>
                    <a:pt x="219" y="687"/>
                  </a:cubicBezTo>
                  <a:cubicBezTo>
                    <a:pt x="213" y="691"/>
                    <a:pt x="208" y="694"/>
                    <a:pt x="204" y="698"/>
                  </a:cubicBezTo>
                  <a:cubicBezTo>
                    <a:pt x="201" y="699"/>
                    <a:pt x="199" y="701"/>
                    <a:pt x="197" y="703"/>
                  </a:cubicBezTo>
                  <a:cubicBezTo>
                    <a:pt x="195" y="704"/>
                    <a:pt x="193" y="706"/>
                    <a:pt x="191" y="707"/>
                  </a:cubicBezTo>
                  <a:cubicBezTo>
                    <a:pt x="177" y="718"/>
                    <a:pt x="168" y="725"/>
                    <a:pt x="168" y="725"/>
                  </a:cubicBezTo>
                  <a:cubicBezTo>
                    <a:pt x="168" y="724"/>
                    <a:pt x="176" y="717"/>
                    <a:pt x="188" y="704"/>
                  </a:cubicBezTo>
                  <a:cubicBezTo>
                    <a:pt x="195" y="697"/>
                    <a:pt x="203" y="689"/>
                    <a:pt x="213" y="680"/>
                  </a:cubicBezTo>
                  <a:cubicBezTo>
                    <a:pt x="223" y="671"/>
                    <a:pt x="235" y="662"/>
                    <a:pt x="247" y="651"/>
                  </a:cubicBezTo>
                  <a:cubicBezTo>
                    <a:pt x="249" y="649"/>
                    <a:pt x="251" y="648"/>
                    <a:pt x="253" y="646"/>
                  </a:cubicBezTo>
                  <a:cubicBezTo>
                    <a:pt x="251" y="642"/>
                    <a:pt x="250" y="637"/>
                    <a:pt x="250" y="632"/>
                  </a:cubicBezTo>
                  <a:cubicBezTo>
                    <a:pt x="250" y="630"/>
                    <a:pt x="250" y="629"/>
                    <a:pt x="251" y="627"/>
                  </a:cubicBezTo>
                  <a:cubicBezTo>
                    <a:pt x="238" y="622"/>
                    <a:pt x="226" y="615"/>
                    <a:pt x="214" y="609"/>
                  </a:cubicBezTo>
                  <a:cubicBezTo>
                    <a:pt x="204" y="603"/>
                    <a:pt x="204" y="603"/>
                    <a:pt x="204" y="603"/>
                  </a:cubicBezTo>
                  <a:cubicBezTo>
                    <a:pt x="201" y="601"/>
                    <a:pt x="198" y="599"/>
                    <a:pt x="194" y="597"/>
                  </a:cubicBezTo>
                  <a:cubicBezTo>
                    <a:pt x="175" y="586"/>
                    <a:pt x="175" y="586"/>
                    <a:pt x="175" y="586"/>
                  </a:cubicBezTo>
                  <a:cubicBezTo>
                    <a:pt x="165" y="580"/>
                    <a:pt x="165" y="580"/>
                    <a:pt x="165" y="580"/>
                  </a:cubicBezTo>
                  <a:cubicBezTo>
                    <a:pt x="156" y="574"/>
                    <a:pt x="156" y="574"/>
                    <a:pt x="156" y="574"/>
                  </a:cubicBezTo>
                  <a:cubicBezTo>
                    <a:pt x="150" y="569"/>
                    <a:pt x="143" y="565"/>
                    <a:pt x="137" y="561"/>
                  </a:cubicBezTo>
                  <a:cubicBezTo>
                    <a:pt x="131" y="557"/>
                    <a:pt x="125" y="552"/>
                    <a:pt x="119" y="548"/>
                  </a:cubicBezTo>
                  <a:cubicBezTo>
                    <a:pt x="101" y="534"/>
                    <a:pt x="101" y="534"/>
                    <a:pt x="101" y="534"/>
                  </a:cubicBezTo>
                  <a:cubicBezTo>
                    <a:pt x="95" y="530"/>
                    <a:pt x="89" y="525"/>
                    <a:pt x="83" y="520"/>
                  </a:cubicBezTo>
                  <a:cubicBezTo>
                    <a:pt x="66" y="505"/>
                    <a:pt x="66" y="505"/>
                    <a:pt x="66" y="505"/>
                  </a:cubicBezTo>
                  <a:cubicBezTo>
                    <a:pt x="60" y="501"/>
                    <a:pt x="55" y="495"/>
                    <a:pt x="49" y="490"/>
                  </a:cubicBezTo>
                  <a:cubicBezTo>
                    <a:pt x="44" y="485"/>
                    <a:pt x="38" y="480"/>
                    <a:pt x="33" y="475"/>
                  </a:cubicBezTo>
                  <a:cubicBezTo>
                    <a:pt x="23" y="464"/>
                    <a:pt x="12" y="453"/>
                    <a:pt x="2" y="442"/>
                  </a:cubicBezTo>
                  <a:cubicBezTo>
                    <a:pt x="14" y="559"/>
                    <a:pt x="77" y="661"/>
                    <a:pt x="167" y="725"/>
                  </a:cubicBezTo>
                  <a:close/>
                  <a:moveTo>
                    <a:pt x="60" y="189"/>
                  </a:moveTo>
                  <a:cubicBezTo>
                    <a:pt x="22" y="250"/>
                    <a:pt x="0" y="322"/>
                    <a:pt x="0" y="400"/>
                  </a:cubicBezTo>
                  <a:cubicBezTo>
                    <a:pt x="0" y="402"/>
                    <a:pt x="0" y="403"/>
                    <a:pt x="0" y="404"/>
                  </a:cubicBezTo>
                  <a:cubicBezTo>
                    <a:pt x="0" y="404"/>
                    <a:pt x="8" y="399"/>
                    <a:pt x="22" y="391"/>
                  </a:cubicBezTo>
                  <a:cubicBezTo>
                    <a:pt x="29" y="387"/>
                    <a:pt x="38" y="381"/>
                    <a:pt x="47" y="375"/>
                  </a:cubicBezTo>
                  <a:cubicBezTo>
                    <a:pt x="57" y="369"/>
                    <a:pt x="68" y="362"/>
                    <a:pt x="80" y="354"/>
                  </a:cubicBezTo>
                  <a:cubicBezTo>
                    <a:pt x="83" y="352"/>
                    <a:pt x="86" y="350"/>
                    <a:pt x="89" y="348"/>
                  </a:cubicBezTo>
                  <a:cubicBezTo>
                    <a:pt x="92" y="346"/>
                    <a:pt x="95" y="344"/>
                    <a:pt x="98" y="342"/>
                  </a:cubicBezTo>
                  <a:cubicBezTo>
                    <a:pt x="104" y="338"/>
                    <a:pt x="110" y="333"/>
                    <a:pt x="117" y="329"/>
                  </a:cubicBezTo>
                  <a:cubicBezTo>
                    <a:pt x="124" y="324"/>
                    <a:pt x="130" y="319"/>
                    <a:pt x="137" y="314"/>
                  </a:cubicBezTo>
                  <a:cubicBezTo>
                    <a:pt x="144" y="309"/>
                    <a:pt x="151" y="304"/>
                    <a:pt x="157" y="299"/>
                  </a:cubicBezTo>
                  <a:cubicBezTo>
                    <a:pt x="164" y="293"/>
                    <a:pt x="172" y="288"/>
                    <a:pt x="178" y="282"/>
                  </a:cubicBezTo>
                  <a:cubicBezTo>
                    <a:pt x="185" y="276"/>
                    <a:pt x="192" y="271"/>
                    <a:pt x="199" y="265"/>
                  </a:cubicBezTo>
                  <a:cubicBezTo>
                    <a:pt x="198" y="261"/>
                    <a:pt x="197" y="257"/>
                    <a:pt x="197" y="253"/>
                  </a:cubicBezTo>
                  <a:cubicBezTo>
                    <a:pt x="197" y="250"/>
                    <a:pt x="197" y="248"/>
                    <a:pt x="198" y="245"/>
                  </a:cubicBezTo>
                  <a:cubicBezTo>
                    <a:pt x="191" y="242"/>
                    <a:pt x="185" y="239"/>
                    <a:pt x="178" y="236"/>
                  </a:cubicBezTo>
                  <a:cubicBezTo>
                    <a:pt x="161" y="229"/>
                    <a:pt x="145" y="221"/>
                    <a:pt x="131" y="216"/>
                  </a:cubicBezTo>
                  <a:cubicBezTo>
                    <a:pt x="124" y="213"/>
                    <a:pt x="117" y="210"/>
                    <a:pt x="111" y="207"/>
                  </a:cubicBezTo>
                  <a:cubicBezTo>
                    <a:pt x="104" y="205"/>
                    <a:pt x="99" y="203"/>
                    <a:pt x="93" y="201"/>
                  </a:cubicBezTo>
                  <a:cubicBezTo>
                    <a:pt x="74" y="194"/>
                    <a:pt x="62" y="189"/>
                    <a:pt x="60" y="189"/>
                  </a:cubicBezTo>
                  <a:cubicBezTo>
                    <a:pt x="62" y="189"/>
                    <a:pt x="74" y="192"/>
                    <a:pt x="95" y="197"/>
                  </a:cubicBezTo>
                  <a:cubicBezTo>
                    <a:pt x="106" y="199"/>
                    <a:pt x="119" y="203"/>
                    <a:pt x="134" y="207"/>
                  </a:cubicBezTo>
                  <a:cubicBezTo>
                    <a:pt x="141" y="209"/>
                    <a:pt x="149" y="212"/>
                    <a:pt x="157" y="215"/>
                  </a:cubicBezTo>
                  <a:cubicBezTo>
                    <a:pt x="166" y="218"/>
                    <a:pt x="174" y="221"/>
                    <a:pt x="184" y="224"/>
                  </a:cubicBezTo>
                  <a:cubicBezTo>
                    <a:pt x="190" y="226"/>
                    <a:pt x="197" y="229"/>
                    <a:pt x="204" y="232"/>
                  </a:cubicBezTo>
                  <a:cubicBezTo>
                    <a:pt x="210" y="223"/>
                    <a:pt x="220" y="218"/>
                    <a:pt x="232" y="218"/>
                  </a:cubicBezTo>
                  <a:cubicBezTo>
                    <a:pt x="237" y="218"/>
                    <a:pt x="243" y="219"/>
                    <a:pt x="248" y="222"/>
                  </a:cubicBezTo>
                  <a:cubicBezTo>
                    <a:pt x="251" y="219"/>
                    <a:pt x="251" y="219"/>
                    <a:pt x="251" y="219"/>
                  </a:cubicBezTo>
                  <a:cubicBezTo>
                    <a:pt x="255" y="216"/>
                    <a:pt x="258" y="212"/>
                    <a:pt x="261" y="209"/>
                  </a:cubicBezTo>
                  <a:cubicBezTo>
                    <a:pt x="268" y="202"/>
                    <a:pt x="275" y="196"/>
                    <a:pt x="281" y="190"/>
                  </a:cubicBezTo>
                  <a:cubicBezTo>
                    <a:pt x="288" y="183"/>
                    <a:pt x="294" y="176"/>
                    <a:pt x="300" y="170"/>
                  </a:cubicBezTo>
                  <a:cubicBezTo>
                    <a:pt x="303" y="167"/>
                    <a:pt x="306" y="164"/>
                    <a:pt x="309" y="160"/>
                  </a:cubicBezTo>
                  <a:cubicBezTo>
                    <a:pt x="312" y="157"/>
                    <a:pt x="315" y="154"/>
                    <a:pt x="318" y="150"/>
                  </a:cubicBezTo>
                  <a:cubicBezTo>
                    <a:pt x="324" y="144"/>
                    <a:pt x="330" y="138"/>
                    <a:pt x="336" y="131"/>
                  </a:cubicBezTo>
                  <a:cubicBezTo>
                    <a:pt x="341" y="125"/>
                    <a:pt x="346" y="119"/>
                    <a:pt x="351" y="112"/>
                  </a:cubicBezTo>
                  <a:cubicBezTo>
                    <a:pt x="354" y="109"/>
                    <a:pt x="357" y="106"/>
                    <a:pt x="359" y="103"/>
                  </a:cubicBezTo>
                  <a:cubicBezTo>
                    <a:pt x="360" y="102"/>
                    <a:pt x="362" y="100"/>
                    <a:pt x="363" y="99"/>
                  </a:cubicBezTo>
                  <a:cubicBezTo>
                    <a:pt x="364" y="97"/>
                    <a:pt x="365" y="96"/>
                    <a:pt x="366" y="94"/>
                  </a:cubicBezTo>
                  <a:cubicBezTo>
                    <a:pt x="371" y="89"/>
                    <a:pt x="376" y="83"/>
                    <a:pt x="380" y="77"/>
                  </a:cubicBezTo>
                  <a:cubicBezTo>
                    <a:pt x="389" y="66"/>
                    <a:pt x="396" y="56"/>
                    <a:pt x="403" y="47"/>
                  </a:cubicBezTo>
                  <a:cubicBezTo>
                    <a:pt x="407" y="42"/>
                    <a:pt x="410" y="38"/>
                    <a:pt x="413" y="34"/>
                  </a:cubicBezTo>
                  <a:cubicBezTo>
                    <a:pt x="416" y="30"/>
                    <a:pt x="418" y="26"/>
                    <a:pt x="421" y="23"/>
                  </a:cubicBezTo>
                  <a:cubicBezTo>
                    <a:pt x="425" y="16"/>
                    <a:pt x="429" y="11"/>
                    <a:pt x="432" y="7"/>
                  </a:cubicBezTo>
                  <a:cubicBezTo>
                    <a:pt x="435" y="4"/>
                    <a:pt x="436" y="2"/>
                    <a:pt x="436" y="2"/>
                  </a:cubicBezTo>
                  <a:cubicBezTo>
                    <a:pt x="424" y="1"/>
                    <a:pt x="412" y="0"/>
                    <a:pt x="400" y="0"/>
                  </a:cubicBezTo>
                  <a:cubicBezTo>
                    <a:pt x="257" y="0"/>
                    <a:pt x="131" y="75"/>
                    <a:pt x="60" y="189"/>
                  </a:cubicBezTo>
                  <a:close/>
                  <a:moveTo>
                    <a:pt x="648" y="714"/>
                  </a:moveTo>
                  <a:cubicBezTo>
                    <a:pt x="633" y="714"/>
                    <a:pt x="618" y="714"/>
                    <a:pt x="603" y="714"/>
                  </a:cubicBezTo>
                  <a:cubicBezTo>
                    <a:pt x="596" y="714"/>
                    <a:pt x="588" y="713"/>
                    <a:pt x="581" y="713"/>
                  </a:cubicBezTo>
                  <a:cubicBezTo>
                    <a:pt x="558" y="712"/>
                    <a:pt x="558" y="712"/>
                    <a:pt x="558" y="712"/>
                  </a:cubicBezTo>
                  <a:cubicBezTo>
                    <a:pt x="551" y="712"/>
                    <a:pt x="543" y="710"/>
                    <a:pt x="536" y="710"/>
                  </a:cubicBezTo>
                  <a:cubicBezTo>
                    <a:pt x="513" y="707"/>
                    <a:pt x="513" y="707"/>
                    <a:pt x="513" y="707"/>
                  </a:cubicBezTo>
                  <a:cubicBezTo>
                    <a:pt x="506" y="706"/>
                    <a:pt x="499" y="705"/>
                    <a:pt x="491" y="704"/>
                  </a:cubicBezTo>
                  <a:cubicBezTo>
                    <a:pt x="469" y="700"/>
                    <a:pt x="469" y="700"/>
                    <a:pt x="469" y="700"/>
                  </a:cubicBezTo>
                  <a:cubicBezTo>
                    <a:pt x="458" y="698"/>
                    <a:pt x="458" y="698"/>
                    <a:pt x="458" y="698"/>
                  </a:cubicBezTo>
                  <a:cubicBezTo>
                    <a:pt x="447" y="695"/>
                    <a:pt x="447" y="695"/>
                    <a:pt x="447" y="695"/>
                  </a:cubicBezTo>
                  <a:cubicBezTo>
                    <a:pt x="439" y="694"/>
                    <a:pt x="432" y="692"/>
                    <a:pt x="425" y="690"/>
                  </a:cubicBezTo>
                  <a:cubicBezTo>
                    <a:pt x="414" y="688"/>
                    <a:pt x="414" y="688"/>
                    <a:pt x="414" y="688"/>
                  </a:cubicBezTo>
                  <a:cubicBezTo>
                    <a:pt x="410" y="687"/>
                    <a:pt x="406" y="686"/>
                    <a:pt x="403" y="685"/>
                  </a:cubicBezTo>
                  <a:cubicBezTo>
                    <a:pt x="381" y="678"/>
                    <a:pt x="381" y="678"/>
                    <a:pt x="381" y="678"/>
                  </a:cubicBezTo>
                  <a:cubicBezTo>
                    <a:pt x="366" y="675"/>
                    <a:pt x="352" y="669"/>
                    <a:pt x="338" y="664"/>
                  </a:cubicBezTo>
                  <a:cubicBezTo>
                    <a:pt x="329" y="661"/>
                    <a:pt x="320" y="658"/>
                    <a:pt x="311" y="654"/>
                  </a:cubicBezTo>
                  <a:cubicBezTo>
                    <a:pt x="305" y="661"/>
                    <a:pt x="296" y="666"/>
                    <a:pt x="286" y="666"/>
                  </a:cubicBezTo>
                  <a:cubicBezTo>
                    <a:pt x="284" y="675"/>
                    <a:pt x="283" y="685"/>
                    <a:pt x="281" y="694"/>
                  </a:cubicBezTo>
                  <a:cubicBezTo>
                    <a:pt x="280" y="704"/>
                    <a:pt x="280" y="704"/>
                    <a:pt x="280" y="704"/>
                  </a:cubicBezTo>
                  <a:cubicBezTo>
                    <a:pt x="278" y="715"/>
                    <a:pt x="278" y="715"/>
                    <a:pt x="278" y="715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4" y="750"/>
                    <a:pt x="273" y="764"/>
                    <a:pt x="271" y="779"/>
                  </a:cubicBezTo>
                  <a:cubicBezTo>
                    <a:pt x="311" y="793"/>
                    <a:pt x="355" y="800"/>
                    <a:pt x="400" y="800"/>
                  </a:cubicBezTo>
                  <a:cubicBezTo>
                    <a:pt x="494" y="800"/>
                    <a:pt x="580" y="768"/>
                    <a:pt x="648" y="714"/>
                  </a:cubicBezTo>
                  <a:close/>
                  <a:moveTo>
                    <a:pt x="648" y="714"/>
                  </a:moveTo>
                  <a:cubicBezTo>
                    <a:pt x="658" y="706"/>
                    <a:pt x="668" y="697"/>
                    <a:pt x="677" y="689"/>
                  </a:cubicBezTo>
                  <a:cubicBezTo>
                    <a:pt x="730" y="638"/>
                    <a:pt x="769" y="572"/>
                    <a:pt x="788" y="499"/>
                  </a:cubicBezTo>
                  <a:cubicBezTo>
                    <a:pt x="786" y="499"/>
                    <a:pt x="784" y="500"/>
                    <a:pt x="781" y="500"/>
                  </a:cubicBezTo>
                  <a:cubicBezTo>
                    <a:pt x="764" y="500"/>
                    <a:pt x="750" y="487"/>
                    <a:pt x="747" y="471"/>
                  </a:cubicBezTo>
                  <a:cubicBezTo>
                    <a:pt x="742" y="471"/>
                    <a:pt x="737" y="472"/>
                    <a:pt x="731" y="473"/>
                  </a:cubicBezTo>
                  <a:cubicBezTo>
                    <a:pt x="725" y="473"/>
                    <a:pt x="718" y="475"/>
                    <a:pt x="711" y="476"/>
                  </a:cubicBezTo>
                  <a:cubicBezTo>
                    <a:pt x="703" y="478"/>
                    <a:pt x="696" y="479"/>
                    <a:pt x="688" y="480"/>
                  </a:cubicBezTo>
                  <a:cubicBezTo>
                    <a:pt x="680" y="482"/>
                    <a:pt x="671" y="483"/>
                    <a:pt x="663" y="485"/>
                  </a:cubicBezTo>
                  <a:cubicBezTo>
                    <a:pt x="655" y="487"/>
                    <a:pt x="646" y="489"/>
                    <a:pt x="637" y="491"/>
                  </a:cubicBezTo>
                  <a:cubicBezTo>
                    <a:pt x="628" y="493"/>
                    <a:pt x="618" y="495"/>
                    <a:pt x="609" y="498"/>
                  </a:cubicBezTo>
                  <a:cubicBezTo>
                    <a:pt x="603" y="500"/>
                    <a:pt x="596" y="502"/>
                    <a:pt x="589" y="504"/>
                  </a:cubicBezTo>
                  <a:cubicBezTo>
                    <a:pt x="589" y="504"/>
                    <a:pt x="589" y="504"/>
                    <a:pt x="589" y="504"/>
                  </a:cubicBezTo>
                  <a:cubicBezTo>
                    <a:pt x="589" y="512"/>
                    <a:pt x="586" y="520"/>
                    <a:pt x="582" y="526"/>
                  </a:cubicBezTo>
                  <a:cubicBezTo>
                    <a:pt x="595" y="542"/>
                    <a:pt x="606" y="560"/>
                    <a:pt x="616" y="576"/>
                  </a:cubicBezTo>
                  <a:cubicBezTo>
                    <a:pt x="619" y="580"/>
                    <a:pt x="622" y="584"/>
                    <a:pt x="624" y="588"/>
                  </a:cubicBezTo>
                  <a:cubicBezTo>
                    <a:pt x="627" y="591"/>
                    <a:pt x="629" y="595"/>
                    <a:pt x="631" y="599"/>
                  </a:cubicBezTo>
                  <a:cubicBezTo>
                    <a:pt x="635" y="607"/>
                    <a:pt x="639" y="614"/>
                    <a:pt x="643" y="621"/>
                  </a:cubicBezTo>
                  <a:cubicBezTo>
                    <a:pt x="647" y="628"/>
                    <a:pt x="651" y="634"/>
                    <a:pt x="654" y="640"/>
                  </a:cubicBezTo>
                  <a:cubicBezTo>
                    <a:pt x="657" y="646"/>
                    <a:pt x="659" y="652"/>
                    <a:pt x="662" y="657"/>
                  </a:cubicBezTo>
                  <a:cubicBezTo>
                    <a:pt x="667" y="667"/>
                    <a:pt x="671" y="675"/>
                    <a:pt x="673" y="680"/>
                  </a:cubicBezTo>
                  <a:cubicBezTo>
                    <a:pt x="675" y="685"/>
                    <a:pt x="677" y="688"/>
                    <a:pt x="677" y="688"/>
                  </a:cubicBezTo>
                  <a:cubicBezTo>
                    <a:pt x="677" y="688"/>
                    <a:pt x="675" y="685"/>
                    <a:pt x="672" y="681"/>
                  </a:cubicBezTo>
                  <a:cubicBezTo>
                    <a:pt x="669" y="676"/>
                    <a:pt x="664" y="668"/>
                    <a:pt x="658" y="659"/>
                  </a:cubicBezTo>
                  <a:cubicBezTo>
                    <a:pt x="655" y="654"/>
                    <a:pt x="652" y="649"/>
                    <a:pt x="649" y="643"/>
                  </a:cubicBezTo>
                  <a:cubicBezTo>
                    <a:pt x="645" y="637"/>
                    <a:pt x="641" y="631"/>
                    <a:pt x="636" y="625"/>
                  </a:cubicBezTo>
                  <a:cubicBezTo>
                    <a:pt x="632" y="619"/>
                    <a:pt x="627" y="612"/>
                    <a:pt x="622" y="605"/>
                  </a:cubicBezTo>
                  <a:cubicBezTo>
                    <a:pt x="620" y="601"/>
                    <a:pt x="618" y="597"/>
                    <a:pt x="615" y="594"/>
                  </a:cubicBezTo>
                  <a:cubicBezTo>
                    <a:pt x="612" y="590"/>
                    <a:pt x="609" y="586"/>
                    <a:pt x="606" y="583"/>
                  </a:cubicBezTo>
                  <a:cubicBezTo>
                    <a:pt x="601" y="575"/>
                    <a:pt x="595" y="567"/>
                    <a:pt x="589" y="559"/>
                  </a:cubicBezTo>
                  <a:cubicBezTo>
                    <a:pt x="586" y="555"/>
                    <a:pt x="582" y="551"/>
                    <a:pt x="579" y="547"/>
                  </a:cubicBezTo>
                  <a:cubicBezTo>
                    <a:pt x="576" y="543"/>
                    <a:pt x="573" y="539"/>
                    <a:pt x="569" y="535"/>
                  </a:cubicBezTo>
                  <a:cubicBezTo>
                    <a:pt x="565" y="537"/>
                    <a:pt x="560" y="539"/>
                    <a:pt x="554" y="539"/>
                  </a:cubicBezTo>
                  <a:cubicBezTo>
                    <a:pt x="542" y="539"/>
                    <a:pt x="532" y="533"/>
                    <a:pt x="526" y="523"/>
                  </a:cubicBezTo>
                  <a:cubicBezTo>
                    <a:pt x="524" y="524"/>
                    <a:pt x="523" y="524"/>
                    <a:pt x="521" y="525"/>
                  </a:cubicBezTo>
                  <a:cubicBezTo>
                    <a:pt x="511" y="529"/>
                    <a:pt x="501" y="532"/>
                    <a:pt x="491" y="536"/>
                  </a:cubicBezTo>
                  <a:cubicBezTo>
                    <a:pt x="481" y="540"/>
                    <a:pt x="472" y="544"/>
                    <a:pt x="462" y="548"/>
                  </a:cubicBezTo>
                  <a:cubicBezTo>
                    <a:pt x="452" y="552"/>
                    <a:pt x="442" y="557"/>
                    <a:pt x="432" y="561"/>
                  </a:cubicBezTo>
                  <a:cubicBezTo>
                    <a:pt x="427" y="563"/>
                    <a:pt x="422" y="565"/>
                    <a:pt x="418" y="567"/>
                  </a:cubicBezTo>
                  <a:cubicBezTo>
                    <a:pt x="413" y="570"/>
                    <a:pt x="408" y="572"/>
                    <a:pt x="403" y="574"/>
                  </a:cubicBezTo>
                  <a:cubicBezTo>
                    <a:pt x="394" y="579"/>
                    <a:pt x="384" y="584"/>
                    <a:pt x="375" y="589"/>
                  </a:cubicBezTo>
                  <a:cubicBezTo>
                    <a:pt x="366" y="594"/>
                    <a:pt x="357" y="598"/>
                    <a:pt x="348" y="603"/>
                  </a:cubicBezTo>
                  <a:cubicBezTo>
                    <a:pt x="340" y="608"/>
                    <a:pt x="331" y="613"/>
                    <a:pt x="323" y="618"/>
                  </a:cubicBezTo>
                  <a:cubicBezTo>
                    <a:pt x="321" y="619"/>
                    <a:pt x="320" y="620"/>
                    <a:pt x="318" y="621"/>
                  </a:cubicBezTo>
                  <a:cubicBezTo>
                    <a:pt x="319" y="624"/>
                    <a:pt x="320" y="628"/>
                    <a:pt x="320" y="632"/>
                  </a:cubicBezTo>
                  <a:cubicBezTo>
                    <a:pt x="320" y="632"/>
                    <a:pt x="320" y="633"/>
                    <a:pt x="320" y="634"/>
                  </a:cubicBezTo>
                  <a:cubicBezTo>
                    <a:pt x="328" y="638"/>
                    <a:pt x="337" y="641"/>
                    <a:pt x="346" y="644"/>
                  </a:cubicBezTo>
                  <a:cubicBezTo>
                    <a:pt x="366" y="652"/>
                    <a:pt x="366" y="652"/>
                    <a:pt x="366" y="652"/>
                  </a:cubicBezTo>
                  <a:cubicBezTo>
                    <a:pt x="373" y="654"/>
                    <a:pt x="380" y="657"/>
                    <a:pt x="387" y="659"/>
                  </a:cubicBezTo>
                  <a:cubicBezTo>
                    <a:pt x="408" y="666"/>
                    <a:pt x="408" y="666"/>
                    <a:pt x="408" y="666"/>
                  </a:cubicBezTo>
                  <a:cubicBezTo>
                    <a:pt x="412" y="667"/>
                    <a:pt x="415" y="668"/>
                    <a:pt x="419" y="669"/>
                  </a:cubicBezTo>
                  <a:cubicBezTo>
                    <a:pt x="429" y="672"/>
                    <a:pt x="429" y="672"/>
                    <a:pt x="429" y="672"/>
                  </a:cubicBezTo>
                  <a:cubicBezTo>
                    <a:pt x="437" y="674"/>
                    <a:pt x="444" y="676"/>
                    <a:pt x="451" y="678"/>
                  </a:cubicBezTo>
                  <a:cubicBezTo>
                    <a:pt x="462" y="681"/>
                    <a:pt x="462" y="681"/>
                    <a:pt x="462" y="681"/>
                  </a:cubicBezTo>
                  <a:cubicBezTo>
                    <a:pt x="472" y="684"/>
                    <a:pt x="472" y="684"/>
                    <a:pt x="472" y="684"/>
                  </a:cubicBezTo>
                  <a:cubicBezTo>
                    <a:pt x="494" y="689"/>
                    <a:pt x="494" y="689"/>
                    <a:pt x="494" y="689"/>
                  </a:cubicBezTo>
                  <a:cubicBezTo>
                    <a:pt x="501" y="690"/>
                    <a:pt x="508" y="692"/>
                    <a:pt x="516" y="693"/>
                  </a:cubicBezTo>
                  <a:cubicBezTo>
                    <a:pt x="530" y="696"/>
                    <a:pt x="545" y="699"/>
                    <a:pt x="560" y="702"/>
                  </a:cubicBezTo>
                  <a:cubicBezTo>
                    <a:pt x="604" y="708"/>
                    <a:pt x="604" y="708"/>
                    <a:pt x="604" y="708"/>
                  </a:cubicBezTo>
                  <a:cubicBezTo>
                    <a:pt x="619" y="710"/>
                    <a:pt x="633" y="712"/>
                    <a:pt x="648" y="714"/>
                  </a:cubicBezTo>
                  <a:cubicBezTo>
                    <a:pt x="648" y="704"/>
                    <a:pt x="648" y="704"/>
                    <a:pt x="648" y="704"/>
                  </a:cubicBezTo>
                  <a:cubicBezTo>
                    <a:pt x="648" y="714"/>
                    <a:pt x="648" y="714"/>
                    <a:pt x="648" y="71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7" name="矩形 76"/>
          <p:cNvSpPr/>
          <p:nvPr/>
        </p:nvSpPr>
        <p:spPr>
          <a:xfrm>
            <a:off x="1644470" y="314340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此处添加标题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644470" y="3751937"/>
            <a:ext cx="3611495" cy="174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 smtClean="0"/>
              <a:t>第六部分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 smtClean="0"/>
              <a:t>参考文献</a:t>
            </a:r>
            <a:endParaRPr kumimoji="1"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6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 参考文献</a:t>
            </a:r>
            <a:endParaRPr kumimoji="1"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50312" y="1445398"/>
            <a:ext cx="10891377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期刊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类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[J].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刊名，出版年份，卷号（期号）：起止页码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专著类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序号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作者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书名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[M].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出版地：出版社，出版年份：起止页码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报纸类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[N].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报纸名，出版日期（版次）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论文集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出版地：出版者，出版年份：起始页码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学位论文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[D].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出版地：保存者，出版年份：起始页码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研究报告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[R].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出版地：出版者，出版年份：起始页码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条例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颁布单位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条例名称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发布日期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译著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原著作者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书名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[M].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译者，译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出版地：出版社，出版年份：起止页码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020685" y="3453130"/>
            <a:ext cx="3703320" cy="1394460"/>
          </a:xfrm>
        </p:spPr>
        <p:txBody>
          <a:bodyPr/>
          <a:lstStyle/>
          <a:p>
            <a:r>
              <a:rPr kumimoji="1" lang="en-US" altLang="zh-CN" dirty="0" smtClean="0"/>
              <a:t>2016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感谢聆听！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指导老师：</a:t>
            </a:r>
            <a:r>
              <a:rPr kumimoji="1" lang="en-US" altLang="zh-CN" dirty="0"/>
              <a:t>XXX </a:t>
            </a:r>
            <a:r>
              <a:rPr kumimoji="1" lang="zh-CN" altLang="en-US" dirty="0"/>
              <a:t>报告人：</a:t>
            </a:r>
            <a:r>
              <a:rPr kumimoji="1" lang="en-US" altLang="zh-CN" dirty="0"/>
              <a:t>XXX</a:t>
            </a:r>
            <a:endParaRPr kumimoji="1"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PRESENTED BY </a:t>
            </a:r>
            <a:r>
              <a:rPr kumimoji="1" lang="en-US" altLang="zh-CN" dirty="0" smtClean="0"/>
              <a:t>XXX</a:t>
            </a:r>
            <a:endParaRPr kumimoji="1"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1092" t="1576" r="233" b="327"/>
          <a:stretch>
            <a:fillRect/>
          </a:stretch>
        </p:blipFill>
        <p:spPr>
          <a:xfrm>
            <a:off x="0" y="-7034"/>
            <a:ext cx="12210757" cy="6865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 smtClean="0"/>
              <a:t>第一部分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 smtClean="0"/>
              <a:t>选题背景</a:t>
            </a:r>
            <a:endParaRPr kumimoji="1"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1.</a:t>
            </a:r>
            <a:r>
              <a:rPr kumimoji="1" lang="zh-CN" altLang="en-US" dirty="0" smtClean="0"/>
              <a:t> 选题背景</a:t>
            </a:r>
            <a:endParaRPr kumimoji="1" lang="zh-CN" altLang="en-US" dirty="0"/>
          </a:p>
        </p:txBody>
      </p:sp>
      <p:grpSp>
        <p:nvGrpSpPr>
          <p:cNvPr id="3" name="组合 23"/>
          <p:cNvGrpSpPr/>
          <p:nvPr/>
        </p:nvGrpSpPr>
        <p:grpSpPr>
          <a:xfrm>
            <a:off x="1447660" y="1704010"/>
            <a:ext cx="4120912" cy="606645"/>
            <a:chOff x="235841" y="1164576"/>
            <a:chExt cx="7720190" cy="1136501"/>
          </a:xfrm>
        </p:grpSpPr>
        <p:sp>
          <p:nvSpPr>
            <p:cNvPr id="4" name="圆角矩形 3"/>
            <p:cNvSpPr/>
            <p:nvPr/>
          </p:nvSpPr>
          <p:spPr>
            <a:xfrm>
              <a:off x="235841" y="1164576"/>
              <a:ext cx="7720190" cy="113650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25836" y="1409659"/>
              <a:ext cx="4570064" cy="691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此处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添加标题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6" name="组合 19"/>
            <p:cNvGrpSpPr/>
            <p:nvPr/>
          </p:nvGrpSpPr>
          <p:grpSpPr>
            <a:xfrm>
              <a:off x="562283" y="1349634"/>
              <a:ext cx="769507" cy="766382"/>
              <a:chOff x="13083789" y="2381040"/>
              <a:chExt cx="1543987" cy="154398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13083789" y="2381040"/>
                <a:ext cx="1543987" cy="1543987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13158816" y="2456069"/>
                <a:ext cx="1393930" cy="1393928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" name="等腰三角形 22"/>
              <p:cNvSpPr/>
              <p:nvPr/>
            </p:nvSpPr>
            <p:spPr>
              <a:xfrm rot="10800000">
                <a:off x="13505343" y="2937933"/>
                <a:ext cx="700878" cy="60420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0" name="组合 24"/>
          <p:cNvGrpSpPr/>
          <p:nvPr/>
        </p:nvGrpSpPr>
        <p:grpSpPr>
          <a:xfrm>
            <a:off x="6614858" y="1704010"/>
            <a:ext cx="4120912" cy="606645"/>
            <a:chOff x="235841" y="1164576"/>
            <a:chExt cx="7720190" cy="1136501"/>
          </a:xfrm>
        </p:grpSpPr>
        <p:sp>
          <p:nvSpPr>
            <p:cNvPr id="11" name="圆角矩形 10"/>
            <p:cNvSpPr/>
            <p:nvPr/>
          </p:nvSpPr>
          <p:spPr>
            <a:xfrm>
              <a:off x="235841" y="1164576"/>
              <a:ext cx="7720190" cy="113650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25836" y="1409659"/>
              <a:ext cx="4570064" cy="691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此处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添加标题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3" name="组合 27"/>
            <p:cNvGrpSpPr/>
            <p:nvPr/>
          </p:nvGrpSpPr>
          <p:grpSpPr>
            <a:xfrm>
              <a:off x="562283" y="1349634"/>
              <a:ext cx="769507" cy="766382"/>
              <a:chOff x="13083789" y="2381040"/>
              <a:chExt cx="1543987" cy="1543987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13083789" y="2381040"/>
                <a:ext cx="1543987" cy="1543987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13158816" y="2456069"/>
                <a:ext cx="1393930" cy="1393928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等腰三角形 30"/>
              <p:cNvSpPr/>
              <p:nvPr/>
            </p:nvSpPr>
            <p:spPr>
              <a:xfrm rot="10800000">
                <a:off x="13505343" y="2937933"/>
                <a:ext cx="700878" cy="60420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7" name="组合 45"/>
          <p:cNvGrpSpPr/>
          <p:nvPr/>
        </p:nvGrpSpPr>
        <p:grpSpPr>
          <a:xfrm>
            <a:off x="1447660" y="3901110"/>
            <a:ext cx="4120912" cy="606645"/>
            <a:chOff x="235841" y="1164576"/>
            <a:chExt cx="7720190" cy="1136501"/>
          </a:xfrm>
        </p:grpSpPr>
        <p:sp>
          <p:nvSpPr>
            <p:cNvPr id="18" name="圆角矩形 17"/>
            <p:cNvSpPr/>
            <p:nvPr/>
          </p:nvSpPr>
          <p:spPr>
            <a:xfrm>
              <a:off x="235841" y="1164576"/>
              <a:ext cx="7720190" cy="113650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425836" y="1409659"/>
              <a:ext cx="4570064" cy="691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此处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添加标题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0" name="组合 48"/>
            <p:cNvGrpSpPr/>
            <p:nvPr/>
          </p:nvGrpSpPr>
          <p:grpSpPr>
            <a:xfrm>
              <a:off x="562283" y="1349634"/>
              <a:ext cx="769507" cy="766382"/>
              <a:chOff x="13083789" y="2381040"/>
              <a:chExt cx="1543987" cy="1543987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3083789" y="2381040"/>
                <a:ext cx="1543987" cy="1543987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3158816" y="2456069"/>
                <a:ext cx="1393930" cy="1393928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等腰三角形 51"/>
              <p:cNvSpPr/>
              <p:nvPr/>
            </p:nvSpPr>
            <p:spPr>
              <a:xfrm rot="10800000">
                <a:off x="13505343" y="2937933"/>
                <a:ext cx="700878" cy="60420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24" name="组合 52"/>
          <p:cNvGrpSpPr/>
          <p:nvPr/>
        </p:nvGrpSpPr>
        <p:grpSpPr>
          <a:xfrm>
            <a:off x="6614858" y="3901110"/>
            <a:ext cx="4120912" cy="606645"/>
            <a:chOff x="235841" y="1164576"/>
            <a:chExt cx="7720190" cy="1136501"/>
          </a:xfrm>
        </p:grpSpPr>
        <p:sp>
          <p:nvSpPr>
            <p:cNvPr id="25" name="圆角矩形 24"/>
            <p:cNvSpPr/>
            <p:nvPr/>
          </p:nvSpPr>
          <p:spPr>
            <a:xfrm>
              <a:off x="235841" y="1164576"/>
              <a:ext cx="7720190" cy="113650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425836" y="1409659"/>
              <a:ext cx="4570064" cy="691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此处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添加标题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7" name="组合 55"/>
            <p:cNvGrpSpPr/>
            <p:nvPr/>
          </p:nvGrpSpPr>
          <p:grpSpPr>
            <a:xfrm>
              <a:off x="562283" y="1349634"/>
              <a:ext cx="769507" cy="766382"/>
              <a:chOff x="13083789" y="2381040"/>
              <a:chExt cx="1543987" cy="1543987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13083789" y="2381040"/>
                <a:ext cx="1543987" cy="1543987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13158816" y="2456069"/>
                <a:ext cx="1393930" cy="1393928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等腰三角形 58"/>
              <p:cNvSpPr/>
              <p:nvPr/>
            </p:nvSpPr>
            <p:spPr>
              <a:xfrm rot="10800000">
                <a:off x="13505343" y="2937933"/>
                <a:ext cx="700878" cy="60420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1447661" y="2409436"/>
            <a:ext cx="41209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14858" y="2409436"/>
            <a:ext cx="41209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47661" y="4676562"/>
            <a:ext cx="41209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614858" y="4676562"/>
            <a:ext cx="41209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1.</a:t>
            </a:r>
            <a:r>
              <a:rPr kumimoji="1" lang="zh-CN" altLang="en-US" dirty="0" smtClean="0"/>
              <a:t> 选题背景</a:t>
            </a:r>
            <a:endParaRPr kumimoji="1" lang="zh-CN" altLang="en-US" dirty="0"/>
          </a:p>
        </p:txBody>
      </p:sp>
      <p:sp>
        <p:nvSpPr>
          <p:cNvPr id="35" name="任意多边形 34"/>
          <p:cNvSpPr/>
          <p:nvPr/>
        </p:nvSpPr>
        <p:spPr>
          <a:xfrm flipH="1">
            <a:off x="1198771" y="4610100"/>
            <a:ext cx="3822700" cy="742950"/>
          </a:xfrm>
          <a:custGeom>
            <a:avLst/>
            <a:gdLst>
              <a:gd name="connsiteX0" fmla="*/ 0 w 3822700"/>
              <a:gd name="connsiteY0" fmla="*/ 0 h 742950"/>
              <a:gd name="connsiteX1" fmla="*/ 615950 w 3822700"/>
              <a:gd name="connsiteY1" fmla="*/ 742950 h 742950"/>
              <a:gd name="connsiteX2" fmla="*/ 3822700 w 3822700"/>
              <a:gd name="connsiteY2" fmla="*/ 73660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2700" h="742950">
                <a:moveTo>
                  <a:pt x="0" y="0"/>
                </a:moveTo>
                <a:lnTo>
                  <a:pt x="615950" y="742950"/>
                </a:lnTo>
                <a:lnTo>
                  <a:pt x="3822700" y="73660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任意多边形 33"/>
          <p:cNvSpPr/>
          <p:nvPr/>
        </p:nvSpPr>
        <p:spPr>
          <a:xfrm flipV="1">
            <a:off x="7118350" y="1655582"/>
            <a:ext cx="3822700" cy="742950"/>
          </a:xfrm>
          <a:custGeom>
            <a:avLst/>
            <a:gdLst>
              <a:gd name="connsiteX0" fmla="*/ 0 w 3822700"/>
              <a:gd name="connsiteY0" fmla="*/ 0 h 742950"/>
              <a:gd name="connsiteX1" fmla="*/ 615950 w 3822700"/>
              <a:gd name="connsiteY1" fmla="*/ 742950 h 742950"/>
              <a:gd name="connsiteX2" fmla="*/ 3822700 w 3822700"/>
              <a:gd name="connsiteY2" fmla="*/ 73660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2700" h="742950">
                <a:moveTo>
                  <a:pt x="0" y="0"/>
                </a:moveTo>
                <a:lnTo>
                  <a:pt x="615950" y="742950"/>
                </a:lnTo>
                <a:lnTo>
                  <a:pt x="3822700" y="73660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任意多边形 18"/>
          <p:cNvSpPr/>
          <p:nvPr/>
        </p:nvSpPr>
        <p:spPr>
          <a:xfrm rot="10800000">
            <a:off x="1210733" y="1655582"/>
            <a:ext cx="3822700" cy="742950"/>
          </a:xfrm>
          <a:custGeom>
            <a:avLst/>
            <a:gdLst>
              <a:gd name="connsiteX0" fmla="*/ 0 w 3822700"/>
              <a:gd name="connsiteY0" fmla="*/ 0 h 742950"/>
              <a:gd name="connsiteX1" fmla="*/ 615950 w 3822700"/>
              <a:gd name="connsiteY1" fmla="*/ 742950 h 742950"/>
              <a:gd name="connsiteX2" fmla="*/ 3822700 w 3822700"/>
              <a:gd name="connsiteY2" fmla="*/ 73660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2700" h="742950">
                <a:moveTo>
                  <a:pt x="0" y="0"/>
                </a:moveTo>
                <a:lnTo>
                  <a:pt x="615950" y="742950"/>
                </a:lnTo>
                <a:lnTo>
                  <a:pt x="3822700" y="73660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任意多边形 3"/>
          <p:cNvSpPr/>
          <p:nvPr/>
        </p:nvSpPr>
        <p:spPr>
          <a:xfrm>
            <a:off x="7118350" y="4610100"/>
            <a:ext cx="3822700" cy="742950"/>
          </a:xfrm>
          <a:custGeom>
            <a:avLst/>
            <a:gdLst>
              <a:gd name="connsiteX0" fmla="*/ 0 w 3822700"/>
              <a:gd name="connsiteY0" fmla="*/ 0 h 742950"/>
              <a:gd name="connsiteX1" fmla="*/ 615950 w 3822700"/>
              <a:gd name="connsiteY1" fmla="*/ 742950 h 742950"/>
              <a:gd name="connsiteX2" fmla="*/ 3822700 w 3822700"/>
              <a:gd name="connsiteY2" fmla="*/ 73660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2700" h="742950">
                <a:moveTo>
                  <a:pt x="0" y="0"/>
                </a:moveTo>
                <a:lnTo>
                  <a:pt x="615950" y="742950"/>
                </a:lnTo>
                <a:lnTo>
                  <a:pt x="3822700" y="73660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同心圆 39"/>
          <p:cNvSpPr/>
          <p:nvPr/>
        </p:nvSpPr>
        <p:spPr>
          <a:xfrm>
            <a:off x="4209718" y="1488454"/>
            <a:ext cx="3791842" cy="3791840"/>
          </a:xfrm>
          <a:prstGeom prst="donut">
            <a:avLst>
              <a:gd name="adj" fmla="val 1797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1" name="图表 40"/>
          <p:cNvGraphicFramePr/>
          <p:nvPr/>
        </p:nvGraphicFramePr>
        <p:xfrm>
          <a:off x="3196003" y="1441450"/>
          <a:ext cx="5828774" cy="388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2" name="椭圆 41"/>
          <p:cNvSpPr/>
          <p:nvPr/>
        </p:nvSpPr>
        <p:spPr>
          <a:xfrm>
            <a:off x="4640018" y="1918757"/>
            <a:ext cx="2931242" cy="293123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177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033433" y="2828835"/>
            <a:ext cx="2013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75%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4" name="五角星 43"/>
          <p:cNvSpPr/>
          <p:nvPr/>
        </p:nvSpPr>
        <p:spPr>
          <a:xfrm>
            <a:off x="8010482" y="470266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五角星 44"/>
          <p:cNvSpPr/>
          <p:nvPr/>
        </p:nvSpPr>
        <p:spPr>
          <a:xfrm>
            <a:off x="8612633" y="470266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9205002" y="470266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五角星 46"/>
          <p:cNvSpPr/>
          <p:nvPr/>
        </p:nvSpPr>
        <p:spPr>
          <a:xfrm>
            <a:off x="9779892" y="470266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五角星 47"/>
          <p:cNvSpPr/>
          <p:nvPr/>
        </p:nvSpPr>
        <p:spPr>
          <a:xfrm>
            <a:off x="10403412" y="470266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五角星 48"/>
          <p:cNvSpPr/>
          <p:nvPr/>
        </p:nvSpPr>
        <p:spPr>
          <a:xfrm>
            <a:off x="1204609" y="103438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五角星 49"/>
          <p:cNvSpPr/>
          <p:nvPr/>
        </p:nvSpPr>
        <p:spPr>
          <a:xfrm>
            <a:off x="1806760" y="103438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五角星 50"/>
          <p:cNvSpPr/>
          <p:nvPr/>
        </p:nvSpPr>
        <p:spPr>
          <a:xfrm>
            <a:off x="2399129" y="103438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五角星 51"/>
          <p:cNvSpPr/>
          <p:nvPr/>
        </p:nvSpPr>
        <p:spPr>
          <a:xfrm>
            <a:off x="2974019" y="103438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五角星 52"/>
          <p:cNvSpPr/>
          <p:nvPr/>
        </p:nvSpPr>
        <p:spPr>
          <a:xfrm>
            <a:off x="3597539" y="103438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126045" y="1655581"/>
            <a:ext cx="328085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763001" y="5367442"/>
            <a:ext cx="328085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五角星 55"/>
          <p:cNvSpPr/>
          <p:nvPr/>
        </p:nvSpPr>
        <p:spPr>
          <a:xfrm>
            <a:off x="8010482" y="103438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五角星 56"/>
          <p:cNvSpPr/>
          <p:nvPr/>
        </p:nvSpPr>
        <p:spPr>
          <a:xfrm>
            <a:off x="8612633" y="103438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五角星 57"/>
          <p:cNvSpPr/>
          <p:nvPr/>
        </p:nvSpPr>
        <p:spPr>
          <a:xfrm>
            <a:off x="9205002" y="103438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五角星 58"/>
          <p:cNvSpPr/>
          <p:nvPr/>
        </p:nvSpPr>
        <p:spPr>
          <a:xfrm>
            <a:off x="9779892" y="103438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五角星 59"/>
          <p:cNvSpPr/>
          <p:nvPr/>
        </p:nvSpPr>
        <p:spPr>
          <a:xfrm>
            <a:off x="10403412" y="103438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五角星 60"/>
          <p:cNvSpPr/>
          <p:nvPr/>
        </p:nvSpPr>
        <p:spPr>
          <a:xfrm>
            <a:off x="1204609" y="470266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五角星 61"/>
          <p:cNvSpPr/>
          <p:nvPr/>
        </p:nvSpPr>
        <p:spPr>
          <a:xfrm>
            <a:off x="1806760" y="470266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五角星 62"/>
          <p:cNvSpPr/>
          <p:nvPr/>
        </p:nvSpPr>
        <p:spPr>
          <a:xfrm>
            <a:off x="2399129" y="470266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4" name="五角星 63"/>
          <p:cNvSpPr/>
          <p:nvPr/>
        </p:nvSpPr>
        <p:spPr>
          <a:xfrm>
            <a:off x="2974019" y="470266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五角星 64"/>
          <p:cNvSpPr/>
          <p:nvPr/>
        </p:nvSpPr>
        <p:spPr>
          <a:xfrm>
            <a:off x="3597539" y="4702660"/>
            <a:ext cx="537638" cy="537637"/>
          </a:xfrm>
          <a:prstGeom prst="star5">
            <a:avLst>
              <a:gd name="adj" fmla="val 28660"/>
              <a:gd name="hf" fmla="val 105146"/>
              <a:gd name="vf" fmla="val 11055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126045" y="5347885"/>
            <a:ext cx="328085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763001" y="1664577"/>
            <a:ext cx="328085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 37"/>
          <p:cNvGrpSpPr/>
          <p:nvPr/>
        </p:nvGrpSpPr>
        <p:grpSpPr>
          <a:xfrm>
            <a:off x="1060449" y="1896533"/>
            <a:ext cx="3090333" cy="3831167"/>
            <a:chOff x="1060449" y="1896533"/>
            <a:chExt cx="3090333" cy="3831167"/>
          </a:xfrm>
        </p:grpSpPr>
        <p:sp>
          <p:nvSpPr>
            <p:cNvPr id="39" name="流程图: 过程 12"/>
            <p:cNvSpPr/>
            <p:nvPr/>
          </p:nvSpPr>
          <p:spPr>
            <a:xfrm>
              <a:off x="1060449" y="2497884"/>
              <a:ext cx="3090333" cy="3229816"/>
            </a:xfrm>
            <a:prstGeom prst="flowChartProcess">
              <a:avLst/>
            </a:prstGeom>
            <a:solidFill>
              <a:schemeClr val="accent3"/>
            </a:solidFill>
            <a:ln>
              <a:noFill/>
            </a:ln>
            <a:effectLst>
              <a:innerShdw blurRad="63500" dist="38100" dir="54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 39"/>
            <p:cNvGrpSpPr/>
            <p:nvPr/>
          </p:nvGrpSpPr>
          <p:grpSpPr>
            <a:xfrm>
              <a:off x="1867332" y="1896533"/>
              <a:ext cx="227736" cy="884335"/>
              <a:chOff x="1867332" y="1896533"/>
              <a:chExt cx="227736" cy="884335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1947333" y="1896533"/>
                <a:ext cx="67734" cy="77046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867332" y="2553132"/>
                <a:ext cx="227736" cy="227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 40"/>
            <p:cNvGrpSpPr/>
            <p:nvPr/>
          </p:nvGrpSpPr>
          <p:grpSpPr>
            <a:xfrm>
              <a:off x="3135214" y="1896533"/>
              <a:ext cx="227736" cy="884335"/>
              <a:chOff x="3135214" y="1896533"/>
              <a:chExt cx="227736" cy="884335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3215215" y="1896533"/>
                <a:ext cx="67734" cy="77046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135214" y="2553132"/>
                <a:ext cx="227736" cy="227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6" name="组 45"/>
          <p:cNvGrpSpPr/>
          <p:nvPr/>
        </p:nvGrpSpPr>
        <p:grpSpPr>
          <a:xfrm>
            <a:off x="4550831" y="1896533"/>
            <a:ext cx="3090333" cy="3831167"/>
            <a:chOff x="4550831" y="1896533"/>
            <a:chExt cx="3090333" cy="3831167"/>
          </a:xfrm>
        </p:grpSpPr>
        <p:sp>
          <p:nvSpPr>
            <p:cNvPr id="47" name="流程图: 过程 18"/>
            <p:cNvSpPr/>
            <p:nvPr/>
          </p:nvSpPr>
          <p:spPr>
            <a:xfrm>
              <a:off x="4550831" y="2497884"/>
              <a:ext cx="3090333" cy="3229816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38100" dir="54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" name="组 47"/>
            <p:cNvGrpSpPr/>
            <p:nvPr/>
          </p:nvGrpSpPr>
          <p:grpSpPr>
            <a:xfrm>
              <a:off x="5439640" y="1896533"/>
              <a:ext cx="227736" cy="884335"/>
              <a:chOff x="5439640" y="1896533"/>
              <a:chExt cx="227736" cy="884335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5509408" y="1896533"/>
                <a:ext cx="67734" cy="77046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5439640" y="2553132"/>
                <a:ext cx="227736" cy="227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 48"/>
            <p:cNvGrpSpPr/>
            <p:nvPr/>
          </p:nvGrpSpPr>
          <p:grpSpPr>
            <a:xfrm>
              <a:off x="6707522" y="1896533"/>
              <a:ext cx="227736" cy="884335"/>
              <a:chOff x="6707522" y="1896533"/>
              <a:chExt cx="227736" cy="884335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6787523" y="1896533"/>
                <a:ext cx="67734" cy="77046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707522" y="2553132"/>
                <a:ext cx="227736" cy="227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4" name="组 53"/>
          <p:cNvGrpSpPr/>
          <p:nvPr/>
        </p:nvGrpSpPr>
        <p:grpSpPr>
          <a:xfrm>
            <a:off x="8040369" y="1896533"/>
            <a:ext cx="3090333" cy="3831167"/>
            <a:chOff x="8040369" y="1896533"/>
            <a:chExt cx="3090333" cy="3831167"/>
          </a:xfrm>
        </p:grpSpPr>
        <p:sp>
          <p:nvSpPr>
            <p:cNvPr id="55" name="流程图: 过程 19"/>
            <p:cNvSpPr/>
            <p:nvPr/>
          </p:nvSpPr>
          <p:spPr>
            <a:xfrm>
              <a:off x="8040369" y="2497884"/>
              <a:ext cx="3090333" cy="3229816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38100" dir="54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" name="组 55"/>
            <p:cNvGrpSpPr/>
            <p:nvPr/>
          </p:nvGrpSpPr>
          <p:grpSpPr>
            <a:xfrm>
              <a:off x="8778244" y="1896533"/>
              <a:ext cx="227736" cy="884335"/>
              <a:chOff x="8778244" y="1896533"/>
              <a:chExt cx="227736" cy="884335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8858245" y="1896533"/>
                <a:ext cx="67734" cy="77046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8778244" y="2553132"/>
                <a:ext cx="227736" cy="227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组 56"/>
            <p:cNvGrpSpPr/>
            <p:nvPr/>
          </p:nvGrpSpPr>
          <p:grpSpPr>
            <a:xfrm>
              <a:off x="10046126" y="1896533"/>
              <a:ext cx="227736" cy="884335"/>
              <a:chOff x="10046126" y="1896533"/>
              <a:chExt cx="227736" cy="884335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10126127" y="1896533"/>
                <a:ext cx="67734" cy="77046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0046126" y="2553132"/>
                <a:ext cx="227736" cy="227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1.</a:t>
            </a:r>
            <a:r>
              <a:rPr kumimoji="1" lang="zh-CN" altLang="en-US" dirty="0" smtClean="0"/>
              <a:t> 选题背景</a:t>
            </a:r>
            <a:endParaRPr kumimoji="1" lang="zh-CN" altLang="en-US" dirty="0"/>
          </a:p>
        </p:txBody>
      </p:sp>
      <p:grpSp>
        <p:nvGrpSpPr>
          <p:cNvPr id="35" name="组合 10"/>
          <p:cNvGrpSpPr/>
          <p:nvPr/>
        </p:nvGrpSpPr>
        <p:grpSpPr>
          <a:xfrm>
            <a:off x="0" y="918704"/>
            <a:ext cx="12192000" cy="1041021"/>
            <a:chOff x="1091133" y="3653144"/>
            <a:chExt cx="3807172" cy="956421"/>
          </a:xfrm>
          <a:solidFill>
            <a:schemeClr val="bg1">
              <a:lumMod val="95000"/>
            </a:schemeClr>
          </a:solidFill>
        </p:grpSpPr>
        <p:sp>
          <p:nvSpPr>
            <p:cNvPr id="36" name="椭圆 35"/>
            <p:cNvSpPr/>
            <p:nvPr/>
          </p:nvSpPr>
          <p:spPr>
            <a:xfrm>
              <a:off x="1181794" y="3653144"/>
              <a:ext cx="3625850" cy="793750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228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091133" y="3988012"/>
              <a:ext cx="3807172" cy="621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Group 11"/>
          <p:cNvGrpSpPr>
            <a:grpSpLocks noChangeAspect="1"/>
          </p:cNvGrpSpPr>
          <p:nvPr/>
        </p:nvGrpSpPr>
        <p:grpSpPr bwMode="auto">
          <a:xfrm>
            <a:off x="5557786" y="2928404"/>
            <a:ext cx="1270001" cy="901701"/>
            <a:chOff x="1407" y="1098"/>
            <a:chExt cx="800" cy="56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3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5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6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7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9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1" name="Group 32"/>
          <p:cNvGrpSpPr>
            <a:grpSpLocks noChangeAspect="1"/>
          </p:cNvGrpSpPr>
          <p:nvPr/>
        </p:nvGrpSpPr>
        <p:grpSpPr bwMode="auto">
          <a:xfrm>
            <a:off x="8909046" y="2854056"/>
            <a:ext cx="1269999" cy="901701"/>
            <a:chOff x="4354" y="1098"/>
            <a:chExt cx="800" cy="56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2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4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5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6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7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8" name="Group 121"/>
          <p:cNvGrpSpPr>
            <a:grpSpLocks noChangeAspect="1"/>
          </p:cNvGrpSpPr>
          <p:nvPr/>
        </p:nvGrpSpPr>
        <p:grpSpPr bwMode="auto">
          <a:xfrm>
            <a:off x="2051319" y="2928404"/>
            <a:ext cx="1055688" cy="898525"/>
            <a:chOff x="515" y="3088"/>
            <a:chExt cx="665" cy="56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9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1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2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3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4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5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6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7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1569056" y="384756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5080334" y="384756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525208" y="384756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26045" y="4353451"/>
            <a:ext cx="302473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583631" y="4353451"/>
            <a:ext cx="302473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060252" y="4353451"/>
            <a:ext cx="302473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 smtClean="0"/>
              <a:t>第二部分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 smtClean="0"/>
              <a:t>论文结构</a:t>
            </a:r>
            <a:endParaRPr kumimoji="1" lang="zh-CN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2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 论文结构</a:t>
            </a:r>
            <a:endParaRPr kumimoji="1" lang="zh-CN" altLang="en-US" dirty="0"/>
          </a:p>
        </p:txBody>
      </p:sp>
      <p:grpSp>
        <p:nvGrpSpPr>
          <p:cNvPr id="4" name="组 3"/>
          <p:cNvGrpSpPr/>
          <p:nvPr/>
        </p:nvGrpSpPr>
        <p:grpSpPr>
          <a:xfrm>
            <a:off x="969137" y="1444253"/>
            <a:ext cx="2349796" cy="2349792"/>
            <a:chOff x="969137" y="1444253"/>
            <a:chExt cx="2349796" cy="2349792"/>
          </a:xfrm>
        </p:grpSpPr>
        <p:sp>
          <p:nvSpPr>
            <p:cNvPr id="95" name="椭圆 94"/>
            <p:cNvSpPr/>
            <p:nvPr/>
          </p:nvSpPr>
          <p:spPr>
            <a:xfrm>
              <a:off x="969137" y="1444253"/>
              <a:ext cx="2349796" cy="23497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50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77800" dist="38100" dir="5400000" sx="102000" sy="10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1306765" y="1781888"/>
              <a:ext cx="1674531" cy="167452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4921100" y="1444253"/>
            <a:ext cx="2349796" cy="2349792"/>
            <a:chOff x="4921100" y="1444253"/>
            <a:chExt cx="2349796" cy="2349792"/>
          </a:xfrm>
        </p:grpSpPr>
        <p:sp>
          <p:nvSpPr>
            <p:cNvPr id="98" name="椭圆 97"/>
            <p:cNvSpPr/>
            <p:nvPr/>
          </p:nvSpPr>
          <p:spPr>
            <a:xfrm>
              <a:off x="4921100" y="1444253"/>
              <a:ext cx="2349796" cy="23497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50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77800" dist="38100" dir="5400000" sx="102000" sy="10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5258728" y="1781888"/>
              <a:ext cx="1674531" cy="167452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8873063" y="1444253"/>
            <a:ext cx="2349796" cy="2349792"/>
            <a:chOff x="8873063" y="1444253"/>
            <a:chExt cx="2349796" cy="2349792"/>
          </a:xfrm>
        </p:grpSpPr>
        <p:sp>
          <p:nvSpPr>
            <p:cNvPr id="101" name="椭圆 100"/>
            <p:cNvSpPr/>
            <p:nvPr/>
          </p:nvSpPr>
          <p:spPr>
            <a:xfrm>
              <a:off x="8873063" y="1444253"/>
              <a:ext cx="2349796" cy="23497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50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77800" dist="38100" dir="5400000" sx="102000" sy="10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9210691" y="1781888"/>
              <a:ext cx="1674531" cy="167452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3" name="Group 11"/>
          <p:cNvGrpSpPr>
            <a:grpSpLocks noChangeAspect="1"/>
          </p:cNvGrpSpPr>
          <p:nvPr/>
        </p:nvGrpSpPr>
        <p:grpSpPr bwMode="auto">
          <a:xfrm>
            <a:off x="5599112" y="2248731"/>
            <a:ext cx="993776" cy="705580"/>
            <a:chOff x="1407" y="1098"/>
            <a:chExt cx="800" cy="56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4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5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6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7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8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9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0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1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2" name="Group 32"/>
          <p:cNvGrpSpPr>
            <a:grpSpLocks noChangeAspect="1"/>
          </p:cNvGrpSpPr>
          <p:nvPr/>
        </p:nvGrpSpPr>
        <p:grpSpPr bwMode="auto">
          <a:xfrm>
            <a:off x="9590924" y="2248731"/>
            <a:ext cx="993774" cy="705580"/>
            <a:chOff x="4354" y="1098"/>
            <a:chExt cx="800" cy="56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3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4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5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6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7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8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9" name="Group 121"/>
          <p:cNvGrpSpPr>
            <a:grpSpLocks noChangeAspect="1"/>
          </p:cNvGrpSpPr>
          <p:nvPr/>
        </p:nvGrpSpPr>
        <p:grpSpPr bwMode="auto">
          <a:xfrm>
            <a:off x="1751788" y="2251562"/>
            <a:ext cx="826074" cy="703094"/>
            <a:chOff x="515" y="3088"/>
            <a:chExt cx="665" cy="56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0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1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6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9" name="等腰三角形 50"/>
          <p:cNvSpPr/>
          <p:nvPr/>
        </p:nvSpPr>
        <p:spPr>
          <a:xfrm flipV="1">
            <a:off x="5879468" y="3951807"/>
            <a:ext cx="437647" cy="37728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innerShdw blurRad="63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0" name="等腰三角形 51"/>
          <p:cNvSpPr/>
          <p:nvPr/>
        </p:nvSpPr>
        <p:spPr>
          <a:xfrm flipV="1">
            <a:off x="9891347" y="3951807"/>
            <a:ext cx="437647" cy="37728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innerShdw blurRad="63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1" name="等腰三角形 52"/>
          <p:cNvSpPr/>
          <p:nvPr/>
        </p:nvSpPr>
        <p:spPr>
          <a:xfrm flipV="1">
            <a:off x="1914518" y="3951807"/>
            <a:ext cx="437647" cy="37728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innerShdw blurRad="63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1000608" y="443413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784308" y="4834242"/>
            <a:ext cx="276972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4977745" y="443413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8991916" y="443413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4728526" y="4834242"/>
            <a:ext cx="276972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8749698" y="4834242"/>
            <a:ext cx="276972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形状 39"/>
          <p:cNvSpPr/>
          <p:nvPr/>
        </p:nvSpPr>
        <p:spPr>
          <a:xfrm rot="5400000">
            <a:off x="5008323" y="4017515"/>
            <a:ext cx="972262" cy="2866197"/>
          </a:xfrm>
          <a:custGeom>
            <a:avLst/>
            <a:gdLst>
              <a:gd name="connsiteX0" fmla="*/ 0 w 972262"/>
              <a:gd name="connsiteY0" fmla="*/ 2866197 h 2866197"/>
              <a:gd name="connsiteX1" fmla="*/ 0 w 972262"/>
              <a:gd name="connsiteY1" fmla="*/ 486131 h 2866197"/>
              <a:gd name="connsiteX2" fmla="*/ 486131 w 972262"/>
              <a:gd name="connsiteY2" fmla="*/ 0 h 2866197"/>
              <a:gd name="connsiteX3" fmla="*/ 972262 w 972262"/>
              <a:gd name="connsiteY3" fmla="*/ 486131 h 2866197"/>
              <a:gd name="connsiteX4" fmla="*/ 972262 w 972262"/>
              <a:gd name="connsiteY4" fmla="*/ 2866197 h 2866197"/>
              <a:gd name="connsiteX5" fmla="*/ 700869 w 972262"/>
              <a:gd name="connsiteY5" fmla="*/ 2866197 h 2866197"/>
              <a:gd name="connsiteX6" fmla="*/ 700869 w 972262"/>
              <a:gd name="connsiteY6" fmla="*/ 486131 h 2866197"/>
              <a:gd name="connsiteX7" fmla="*/ 486131 w 972262"/>
              <a:gd name="connsiteY7" fmla="*/ 271393 h 2866197"/>
              <a:gd name="connsiteX8" fmla="*/ 271393 w 972262"/>
              <a:gd name="connsiteY8" fmla="*/ 486131 h 2866197"/>
              <a:gd name="connsiteX9" fmla="*/ 271393 w 972262"/>
              <a:gd name="connsiteY9" fmla="*/ 2866197 h 286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2262" h="2866197">
                <a:moveTo>
                  <a:pt x="0" y="2866197"/>
                </a:moveTo>
                <a:lnTo>
                  <a:pt x="0" y="486131"/>
                </a:lnTo>
                <a:cubicBezTo>
                  <a:pt x="0" y="217648"/>
                  <a:pt x="217648" y="0"/>
                  <a:pt x="486131" y="0"/>
                </a:cubicBezTo>
                <a:cubicBezTo>
                  <a:pt x="754614" y="0"/>
                  <a:pt x="972262" y="217648"/>
                  <a:pt x="972262" y="486131"/>
                </a:cubicBezTo>
                <a:lnTo>
                  <a:pt x="972262" y="2866197"/>
                </a:lnTo>
                <a:lnTo>
                  <a:pt x="700869" y="2866197"/>
                </a:lnTo>
                <a:lnTo>
                  <a:pt x="700869" y="486131"/>
                </a:lnTo>
                <a:cubicBezTo>
                  <a:pt x="700869" y="367534"/>
                  <a:pt x="604728" y="271393"/>
                  <a:pt x="486131" y="271393"/>
                </a:cubicBezTo>
                <a:cubicBezTo>
                  <a:pt x="367534" y="271393"/>
                  <a:pt x="271393" y="367534"/>
                  <a:pt x="271393" y="486131"/>
                </a:cubicBezTo>
                <a:lnTo>
                  <a:pt x="271393" y="28661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2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 论文结构</a:t>
            </a:r>
            <a:endParaRPr kumimoji="1" lang="zh-CN" altLang="en-US" dirty="0"/>
          </a:p>
        </p:txBody>
      </p:sp>
      <p:sp>
        <p:nvSpPr>
          <p:cNvPr id="39" name="圆角矩形 38"/>
          <p:cNvSpPr/>
          <p:nvPr/>
        </p:nvSpPr>
        <p:spPr>
          <a:xfrm rot="10800000" flipV="1">
            <a:off x="0" y="5674649"/>
            <a:ext cx="4061355" cy="26209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任意形状 40"/>
          <p:cNvSpPr/>
          <p:nvPr/>
        </p:nvSpPr>
        <p:spPr>
          <a:xfrm rot="16200000">
            <a:off x="3155677" y="3321616"/>
            <a:ext cx="972262" cy="2866197"/>
          </a:xfrm>
          <a:custGeom>
            <a:avLst/>
            <a:gdLst>
              <a:gd name="connsiteX0" fmla="*/ 0 w 972262"/>
              <a:gd name="connsiteY0" fmla="*/ 2866197 h 2866197"/>
              <a:gd name="connsiteX1" fmla="*/ 0 w 972262"/>
              <a:gd name="connsiteY1" fmla="*/ 486131 h 2866197"/>
              <a:gd name="connsiteX2" fmla="*/ 486131 w 972262"/>
              <a:gd name="connsiteY2" fmla="*/ 0 h 2866197"/>
              <a:gd name="connsiteX3" fmla="*/ 972262 w 972262"/>
              <a:gd name="connsiteY3" fmla="*/ 486131 h 2866197"/>
              <a:gd name="connsiteX4" fmla="*/ 972262 w 972262"/>
              <a:gd name="connsiteY4" fmla="*/ 2866197 h 2866197"/>
              <a:gd name="connsiteX5" fmla="*/ 700869 w 972262"/>
              <a:gd name="connsiteY5" fmla="*/ 2866197 h 2866197"/>
              <a:gd name="connsiteX6" fmla="*/ 700869 w 972262"/>
              <a:gd name="connsiteY6" fmla="*/ 486131 h 2866197"/>
              <a:gd name="connsiteX7" fmla="*/ 486131 w 972262"/>
              <a:gd name="connsiteY7" fmla="*/ 271393 h 2866197"/>
              <a:gd name="connsiteX8" fmla="*/ 271393 w 972262"/>
              <a:gd name="connsiteY8" fmla="*/ 486131 h 2866197"/>
              <a:gd name="connsiteX9" fmla="*/ 271393 w 972262"/>
              <a:gd name="connsiteY9" fmla="*/ 2866197 h 286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2262" h="2866197">
                <a:moveTo>
                  <a:pt x="0" y="2866197"/>
                </a:moveTo>
                <a:lnTo>
                  <a:pt x="0" y="486131"/>
                </a:lnTo>
                <a:cubicBezTo>
                  <a:pt x="0" y="217648"/>
                  <a:pt x="217648" y="0"/>
                  <a:pt x="486131" y="0"/>
                </a:cubicBezTo>
                <a:cubicBezTo>
                  <a:pt x="754614" y="0"/>
                  <a:pt x="972262" y="217648"/>
                  <a:pt x="972262" y="486131"/>
                </a:cubicBezTo>
                <a:lnTo>
                  <a:pt x="972262" y="2866197"/>
                </a:lnTo>
                <a:lnTo>
                  <a:pt x="700869" y="2866197"/>
                </a:lnTo>
                <a:lnTo>
                  <a:pt x="700869" y="486131"/>
                </a:lnTo>
                <a:cubicBezTo>
                  <a:pt x="700869" y="367534"/>
                  <a:pt x="604728" y="271393"/>
                  <a:pt x="486131" y="271393"/>
                </a:cubicBezTo>
                <a:cubicBezTo>
                  <a:pt x="367534" y="271393"/>
                  <a:pt x="271393" y="367534"/>
                  <a:pt x="271393" y="486131"/>
                </a:cubicBezTo>
                <a:lnTo>
                  <a:pt x="271393" y="28661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任意形状 41"/>
          <p:cNvSpPr/>
          <p:nvPr/>
        </p:nvSpPr>
        <p:spPr>
          <a:xfrm rot="5400000">
            <a:off x="5008323" y="2618584"/>
            <a:ext cx="972262" cy="2866197"/>
          </a:xfrm>
          <a:custGeom>
            <a:avLst/>
            <a:gdLst>
              <a:gd name="connsiteX0" fmla="*/ 0 w 972262"/>
              <a:gd name="connsiteY0" fmla="*/ 2866197 h 2866197"/>
              <a:gd name="connsiteX1" fmla="*/ 0 w 972262"/>
              <a:gd name="connsiteY1" fmla="*/ 486131 h 2866197"/>
              <a:gd name="connsiteX2" fmla="*/ 486131 w 972262"/>
              <a:gd name="connsiteY2" fmla="*/ 0 h 2866197"/>
              <a:gd name="connsiteX3" fmla="*/ 972262 w 972262"/>
              <a:gd name="connsiteY3" fmla="*/ 486131 h 2866197"/>
              <a:gd name="connsiteX4" fmla="*/ 972262 w 972262"/>
              <a:gd name="connsiteY4" fmla="*/ 2866197 h 2866197"/>
              <a:gd name="connsiteX5" fmla="*/ 700869 w 972262"/>
              <a:gd name="connsiteY5" fmla="*/ 2866197 h 2866197"/>
              <a:gd name="connsiteX6" fmla="*/ 700869 w 972262"/>
              <a:gd name="connsiteY6" fmla="*/ 486131 h 2866197"/>
              <a:gd name="connsiteX7" fmla="*/ 486131 w 972262"/>
              <a:gd name="connsiteY7" fmla="*/ 271393 h 2866197"/>
              <a:gd name="connsiteX8" fmla="*/ 271393 w 972262"/>
              <a:gd name="connsiteY8" fmla="*/ 486131 h 2866197"/>
              <a:gd name="connsiteX9" fmla="*/ 271393 w 972262"/>
              <a:gd name="connsiteY9" fmla="*/ 2866197 h 286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2262" h="2866197">
                <a:moveTo>
                  <a:pt x="0" y="2866197"/>
                </a:moveTo>
                <a:lnTo>
                  <a:pt x="0" y="486131"/>
                </a:lnTo>
                <a:cubicBezTo>
                  <a:pt x="0" y="217648"/>
                  <a:pt x="217648" y="0"/>
                  <a:pt x="486131" y="0"/>
                </a:cubicBezTo>
                <a:cubicBezTo>
                  <a:pt x="754614" y="0"/>
                  <a:pt x="972262" y="217648"/>
                  <a:pt x="972262" y="486131"/>
                </a:cubicBezTo>
                <a:lnTo>
                  <a:pt x="972262" y="2866197"/>
                </a:lnTo>
                <a:lnTo>
                  <a:pt x="700869" y="2866197"/>
                </a:lnTo>
                <a:lnTo>
                  <a:pt x="700869" y="486131"/>
                </a:lnTo>
                <a:cubicBezTo>
                  <a:pt x="700869" y="367534"/>
                  <a:pt x="604728" y="271393"/>
                  <a:pt x="486131" y="271393"/>
                </a:cubicBezTo>
                <a:cubicBezTo>
                  <a:pt x="367534" y="271393"/>
                  <a:pt x="271393" y="367534"/>
                  <a:pt x="271393" y="486131"/>
                </a:cubicBezTo>
                <a:lnTo>
                  <a:pt x="271393" y="28661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任意形状 42"/>
          <p:cNvSpPr/>
          <p:nvPr/>
        </p:nvSpPr>
        <p:spPr>
          <a:xfrm rot="16200000">
            <a:off x="3155679" y="1915549"/>
            <a:ext cx="972262" cy="2866197"/>
          </a:xfrm>
          <a:custGeom>
            <a:avLst/>
            <a:gdLst>
              <a:gd name="connsiteX0" fmla="*/ 0 w 972262"/>
              <a:gd name="connsiteY0" fmla="*/ 2866197 h 2866197"/>
              <a:gd name="connsiteX1" fmla="*/ 0 w 972262"/>
              <a:gd name="connsiteY1" fmla="*/ 486131 h 2866197"/>
              <a:gd name="connsiteX2" fmla="*/ 486131 w 972262"/>
              <a:gd name="connsiteY2" fmla="*/ 0 h 2866197"/>
              <a:gd name="connsiteX3" fmla="*/ 972262 w 972262"/>
              <a:gd name="connsiteY3" fmla="*/ 486131 h 2866197"/>
              <a:gd name="connsiteX4" fmla="*/ 972262 w 972262"/>
              <a:gd name="connsiteY4" fmla="*/ 2866197 h 2866197"/>
              <a:gd name="connsiteX5" fmla="*/ 700869 w 972262"/>
              <a:gd name="connsiteY5" fmla="*/ 2866197 h 2866197"/>
              <a:gd name="connsiteX6" fmla="*/ 700869 w 972262"/>
              <a:gd name="connsiteY6" fmla="*/ 486131 h 2866197"/>
              <a:gd name="connsiteX7" fmla="*/ 486131 w 972262"/>
              <a:gd name="connsiteY7" fmla="*/ 271393 h 2866197"/>
              <a:gd name="connsiteX8" fmla="*/ 271393 w 972262"/>
              <a:gd name="connsiteY8" fmla="*/ 486131 h 2866197"/>
              <a:gd name="connsiteX9" fmla="*/ 271393 w 972262"/>
              <a:gd name="connsiteY9" fmla="*/ 2866197 h 286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2262" h="2866197">
                <a:moveTo>
                  <a:pt x="0" y="2866197"/>
                </a:moveTo>
                <a:lnTo>
                  <a:pt x="0" y="486131"/>
                </a:lnTo>
                <a:cubicBezTo>
                  <a:pt x="0" y="217648"/>
                  <a:pt x="217648" y="0"/>
                  <a:pt x="486131" y="0"/>
                </a:cubicBezTo>
                <a:cubicBezTo>
                  <a:pt x="754614" y="0"/>
                  <a:pt x="972262" y="217648"/>
                  <a:pt x="972262" y="486131"/>
                </a:cubicBezTo>
                <a:lnTo>
                  <a:pt x="972262" y="2866197"/>
                </a:lnTo>
                <a:lnTo>
                  <a:pt x="700869" y="2866197"/>
                </a:lnTo>
                <a:lnTo>
                  <a:pt x="700869" y="486131"/>
                </a:lnTo>
                <a:cubicBezTo>
                  <a:pt x="700869" y="367534"/>
                  <a:pt x="604728" y="271393"/>
                  <a:pt x="486131" y="271393"/>
                </a:cubicBezTo>
                <a:cubicBezTo>
                  <a:pt x="367534" y="271393"/>
                  <a:pt x="271393" y="367534"/>
                  <a:pt x="271393" y="486131"/>
                </a:cubicBezTo>
                <a:lnTo>
                  <a:pt x="271393" y="28661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任意形状 43"/>
          <p:cNvSpPr/>
          <p:nvPr/>
        </p:nvSpPr>
        <p:spPr>
          <a:xfrm rot="5400000">
            <a:off x="5008323" y="1212517"/>
            <a:ext cx="972262" cy="2866197"/>
          </a:xfrm>
          <a:custGeom>
            <a:avLst/>
            <a:gdLst>
              <a:gd name="connsiteX0" fmla="*/ 0 w 972262"/>
              <a:gd name="connsiteY0" fmla="*/ 2866197 h 2866197"/>
              <a:gd name="connsiteX1" fmla="*/ 0 w 972262"/>
              <a:gd name="connsiteY1" fmla="*/ 486131 h 2866197"/>
              <a:gd name="connsiteX2" fmla="*/ 486131 w 972262"/>
              <a:gd name="connsiteY2" fmla="*/ 0 h 2866197"/>
              <a:gd name="connsiteX3" fmla="*/ 972262 w 972262"/>
              <a:gd name="connsiteY3" fmla="*/ 486131 h 2866197"/>
              <a:gd name="connsiteX4" fmla="*/ 972262 w 972262"/>
              <a:gd name="connsiteY4" fmla="*/ 2866197 h 2866197"/>
              <a:gd name="connsiteX5" fmla="*/ 700869 w 972262"/>
              <a:gd name="connsiteY5" fmla="*/ 2866197 h 2866197"/>
              <a:gd name="connsiteX6" fmla="*/ 700869 w 972262"/>
              <a:gd name="connsiteY6" fmla="*/ 486131 h 2866197"/>
              <a:gd name="connsiteX7" fmla="*/ 486131 w 972262"/>
              <a:gd name="connsiteY7" fmla="*/ 271393 h 2866197"/>
              <a:gd name="connsiteX8" fmla="*/ 271393 w 972262"/>
              <a:gd name="connsiteY8" fmla="*/ 486131 h 2866197"/>
              <a:gd name="connsiteX9" fmla="*/ 271393 w 972262"/>
              <a:gd name="connsiteY9" fmla="*/ 2866197 h 286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2262" h="2866197">
                <a:moveTo>
                  <a:pt x="0" y="2866197"/>
                </a:moveTo>
                <a:lnTo>
                  <a:pt x="0" y="486131"/>
                </a:lnTo>
                <a:cubicBezTo>
                  <a:pt x="0" y="217648"/>
                  <a:pt x="217648" y="0"/>
                  <a:pt x="486131" y="0"/>
                </a:cubicBezTo>
                <a:cubicBezTo>
                  <a:pt x="754614" y="0"/>
                  <a:pt x="972262" y="217648"/>
                  <a:pt x="972262" y="486131"/>
                </a:cubicBezTo>
                <a:lnTo>
                  <a:pt x="972262" y="2866197"/>
                </a:lnTo>
                <a:lnTo>
                  <a:pt x="700869" y="2866197"/>
                </a:lnTo>
                <a:lnTo>
                  <a:pt x="700869" y="486131"/>
                </a:lnTo>
                <a:cubicBezTo>
                  <a:pt x="700869" y="367534"/>
                  <a:pt x="604728" y="271393"/>
                  <a:pt x="486131" y="271393"/>
                </a:cubicBezTo>
                <a:cubicBezTo>
                  <a:pt x="367534" y="271393"/>
                  <a:pt x="271393" y="367534"/>
                  <a:pt x="271393" y="486131"/>
                </a:cubicBezTo>
                <a:lnTo>
                  <a:pt x="271393" y="28661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任意形状 44"/>
          <p:cNvSpPr/>
          <p:nvPr/>
        </p:nvSpPr>
        <p:spPr>
          <a:xfrm rot="16200000">
            <a:off x="3155679" y="509481"/>
            <a:ext cx="972262" cy="2866197"/>
          </a:xfrm>
          <a:custGeom>
            <a:avLst/>
            <a:gdLst>
              <a:gd name="connsiteX0" fmla="*/ 0 w 972262"/>
              <a:gd name="connsiteY0" fmla="*/ 2866197 h 2866197"/>
              <a:gd name="connsiteX1" fmla="*/ 0 w 972262"/>
              <a:gd name="connsiteY1" fmla="*/ 486131 h 2866197"/>
              <a:gd name="connsiteX2" fmla="*/ 486131 w 972262"/>
              <a:gd name="connsiteY2" fmla="*/ 0 h 2866197"/>
              <a:gd name="connsiteX3" fmla="*/ 972262 w 972262"/>
              <a:gd name="connsiteY3" fmla="*/ 486131 h 2866197"/>
              <a:gd name="connsiteX4" fmla="*/ 972262 w 972262"/>
              <a:gd name="connsiteY4" fmla="*/ 2866197 h 2866197"/>
              <a:gd name="connsiteX5" fmla="*/ 700869 w 972262"/>
              <a:gd name="connsiteY5" fmla="*/ 2866197 h 2866197"/>
              <a:gd name="connsiteX6" fmla="*/ 700869 w 972262"/>
              <a:gd name="connsiteY6" fmla="*/ 486131 h 2866197"/>
              <a:gd name="connsiteX7" fmla="*/ 486131 w 972262"/>
              <a:gd name="connsiteY7" fmla="*/ 271393 h 2866197"/>
              <a:gd name="connsiteX8" fmla="*/ 271393 w 972262"/>
              <a:gd name="connsiteY8" fmla="*/ 486131 h 2866197"/>
              <a:gd name="connsiteX9" fmla="*/ 271393 w 972262"/>
              <a:gd name="connsiteY9" fmla="*/ 2866197 h 286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2262" h="2866197">
                <a:moveTo>
                  <a:pt x="0" y="2866197"/>
                </a:moveTo>
                <a:lnTo>
                  <a:pt x="0" y="486131"/>
                </a:lnTo>
                <a:cubicBezTo>
                  <a:pt x="0" y="217648"/>
                  <a:pt x="217648" y="0"/>
                  <a:pt x="486131" y="0"/>
                </a:cubicBezTo>
                <a:cubicBezTo>
                  <a:pt x="754614" y="0"/>
                  <a:pt x="972262" y="217648"/>
                  <a:pt x="972262" y="486131"/>
                </a:cubicBezTo>
                <a:lnTo>
                  <a:pt x="972262" y="2866197"/>
                </a:lnTo>
                <a:lnTo>
                  <a:pt x="700869" y="2866197"/>
                </a:lnTo>
                <a:lnTo>
                  <a:pt x="700869" y="486131"/>
                </a:lnTo>
                <a:cubicBezTo>
                  <a:pt x="700869" y="367534"/>
                  <a:pt x="604728" y="271393"/>
                  <a:pt x="486131" y="271393"/>
                </a:cubicBezTo>
                <a:cubicBezTo>
                  <a:pt x="367534" y="271393"/>
                  <a:pt x="271393" y="367534"/>
                  <a:pt x="271393" y="486131"/>
                </a:cubicBezTo>
                <a:lnTo>
                  <a:pt x="271393" y="28661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6" name="组合 55"/>
          <p:cNvGrpSpPr/>
          <p:nvPr/>
        </p:nvGrpSpPr>
        <p:grpSpPr>
          <a:xfrm>
            <a:off x="4762192" y="1248585"/>
            <a:ext cx="625428" cy="625426"/>
            <a:chOff x="13083789" y="2381040"/>
            <a:chExt cx="1543987" cy="1543987"/>
          </a:xfrm>
        </p:grpSpPr>
        <p:sp>
          <p:nvSpPr>
            <p:cNvPr id="47" name="椭圆 46"/>
            <p:cNvSpPr/>
            <p:nvPr/>
          </p:nvSpPr>
          <p:spPr>
            <a:xfrm>
              <a:off x="13083789" y="2381040"/>
              <a:ext cx="1543987" cy="154398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65000"/>
                    <a:lumOff val="3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3310373" y="2607626"/>
              <a:ext cx="1090822" cy="109081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9" name="组合 55"/>
          <p:cNvGrpSpPr/>
          <p:nvPr/>
        </p:nvGrpSpPr>
        <p:grpSpPr>
          <a:xfrm>
            <a:off x="4751546" y="1968320"/>
            <a:ext cx="625428" cy="625426"/>
            <a:chOff x="13083789" y="2381040"/>
            <a:chExt cx="1543987" cy="1543987"/>
          </a:xfrm>
        </p:grpSpPr>
        <p:sp>
          <p:nvSpPr>
            <p:cNvPr id="50" name="椭圆 49"/>
            <p:cNvSpPr/>
            <p:nvPr/>
          </p:nvSpPr>
          <p:spPr>
            <a:xfrm>
              <a:off x="13083789" y="2381040"/>
              <a:ext cx="1543987" cy="154398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65000"/>
                    <a:lumOff val="3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3310373" y="2607626"/>
              <a:ext cx="1090822" cy="109081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2" name="组合 55"/>
          <p:cNvGrpSpPr/>
          <p:nvPr/>
        </p:nvGrpSpPr>
        <p:grpSpPr>
          <a:xfrm>
            <a:off x="3665933" y="2697217"/>
            <a:ext cx="625428" cy="625426"/>
            <a:chOff x="13083789" y="2381040"/>
            <a:chExt cx="1543987" cy="1543987"/>
          </a:xfrm>
        </p:grpSpPr>
        <p:sp>
          <p:nvSpPr>
            <p:cNvPr id="53" name="椭圆 52"/>
            <p:cNvSpPr/>
            <p:nvPr/>
          </p:nvSpPr>
          <p:spPr>
            <a:xfrm>
              <a:off x="13083789" y="2381040"/>
              <a:ext cx="1543987" cy="154398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65000"/>
                    <a:lumOff val="3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3310373" y="2607626"/>
              <a:ext cx="1090822" cy="109081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5" name="组合 55"/>
          <p:cNvGrpSpPr/>
          <p:nvPr/>
        </p:nvGrpSpPr>
        <p:grpSpPr>
          <a:xfrm>
            <a:off x="4751546" y="3400517"/>
            <a:ext cx="625428" cy="625426"/>
            <a:chOff x="13083789" y="2381040"/>
            <a:chExt cx="1543987" cy="1543987"/>
          </a:xfrm>
        </p:grpSpPr>
        <p:sp>
          <p:nvSpPr>
            <p:cNvPr id="56" name="椭圆 55"/>
            <p:cNvSpPr/>
            <p:nvPr/>
          </p:nvSpPr>
          <p:spPr>
            <a:xfrm>
              <a:off x="13083789" y="2381040"/>
              <a:ext cx="1543987" cy="154398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65000"/>
                    <a:lumOff val="3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3310373" y="2607626"/>
              <a:ext cx="1090822" cy="109081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8" name="组合 55"/>
          <p:cNvGrpSpPr/>
          <p:nvPr/>
        </p:nvGrpSpPr>
        <p:grpSpPr>
          <a:xfrm>
            <a:off x="3759436" y="4077422"/>
            <a:ext cx="625428" cy="625426"/>
            <a:chOff x="13083789" y="2381040"/>
            <a:chExt cx="1543987" cy="1543987"/>
          </a:xfrm>
        </p:grpSpPr>
        <p:sp>
          <p:nvSpPr>
            <p:cNvPr id="59" name="椭圆 58"/>
            <p:cNvSpPr/>
            <p:nvPr/>
          </p:nvSpPr>
          <p:spPr>
            <a:xfrm>
              <a:off x="13083789" y="2381040"/>
              <a:ext cx="1543987" cy="154398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65000"/>
                    <a:lumOff val="3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13310373" y="2607626"/>
              <a:ext cx="1090822" cy="109081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1" name="组合 55"/>
          <p:cNvGrpSpPr/>
          <p:nvPr/>
        </p:nvGrpSpPr>
        <p:grpSpPr>
          <a:xfrm>
            <a:off x="4845049" y="4780722"/>
            <a:ext cx="625428" cy="625426"/>
            <a:chOff x="13083789" y="2381040"/>
            <a:chExt cx="1543987" cy="1543987"/>
          </a:xfrm>
        </p:grpSpPr>
        <p:sp>
          <p:nvSpPr>
            <p:cNvPr id="62" name="椭圆 61"/>
            <p:cNvSpPr/>
            <p:nvPr/>
          </p:nvSpPr>
          <p:spPr>
            <a:xfrm>
              <a:off x="13083789" y="2381040"/>
              <a:ext cx="1543987" cy="154398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65000"/>
                    <a:lumOff val="3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13310373" y="2607626"/>
              <a:ext cx="1090822" cy="109081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7" name="组合 55"/>
          <p:cNvGrpSpPr/>
          <p:nvPr/>
        </p:nvGrpSpPr>
        <p:grpSpPr>
          <a:xfrm>
            <a:off x="3759436" y="5466212"/>
            <a:ext cx="625428" cy="625426"/>
            <a:chOff x="13083789" y="2381040"/>
            <a:chExt cx="1543987" cy="1543987"/>
          </a:xfrm>
        </p:grpSpPr>
        <p:sp>
          <p:nvSpPr>
            <p:cNvPr id="68" name="椭圆 67"/>
            <p:cNvSpPr/>
            <p:nvPr/>
          </p:nvSpPr>
          <p:spPr>
            <a:xfrm>
              <a:off x="13083789" y="2381040"/>
              <a:ext cx="1543987" cy="154398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65000"/>
                    <a:lumOff val="3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13310373" y="2607626"/>
              <a:ext cx="1090822" cy="109081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0" name="文本框 8"/>
          <p:cNvSpPr txBox="1"/>
          <p:nvPr/>
        </p:nvSpPr>
        <p:spPr>
          <a:xfrm>
            <a:off x="8268672" y="5118548"/>
            <a:ext cx="29442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</a:t>
            </a: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进行</a:t>
            </a:r>
            <a:r>
              <a:rPr lang="zh-CN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修改。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7229472" y="4989958"/>
            <a:ext cx="904810" cy="9048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kumimoji="1"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2" name="文本框 8"/>
          <p:cNvSpPr txBox="1"/>
          <p:nvPr/>
        </p:nvSpPr>
        <p:spPr>
          <a:xfrm>
            <a:off x="8268672" y="3694141"/>
            <a:ext cx="29442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修改。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7229472" y="3565551"/>
            <a:ext cx="904810" cy="90480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kumimoji="1"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4" name="文本框 8"/>
          <p:cNvSpPr txBox="1"/>
          <p:nvPr/>
        </p:nvSpPr>
        <p:spPr>
          <a:xfrm>
            <a:off x="8271610" y="2350968"/>
            <a:ext cx="29442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修改。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7232410" y="2222378"/>
            <a:ext cx="904810" cy="9048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kumimoji="1"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文本框 8"/>
          <p:cNvSpPr txBox="1"/>
          <p:nvPr/>
        </p:nvSpPr>
        <p:spPr>
          <a:xfrm>
            <a:off x="6662159" y="1206549"/>
            <a:ext cx="29442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修改。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5622959" y="1077959"/>
            <a:ext cx="904810" cy="9048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kumimoji="1"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模板页面">
  <a:themeElements>
    <a:clrScheme name="自定义 23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FAB6C"/>
      </a:accent1>
      <a:accent2>
        <a:srgbClr val="F59E89"/>
      </a:accent2>
      <a:accent3>
        <a:srgbClr val="F58A8A"/>
      </a:accent3>
      <a:accent4>
        <a:srgbClr val="F59EBF"/>
      </a:accent4>
      <a:accent5>
        <a:srgbClr val="FB85E0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4449</Words>
  <Application>WPS 演示</Application>
  <PresentationFormat>宽屏</PresentationFormat>
  <Paragraphs>360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Segoe UI Light</vt:lpstr>
      <vt:lpstr>微软雅黑</vt:lpstr>
      <vt:lpstr>Century Gothic</vt:lpstr>
      <vt:lpstr>Segoe Print</vt:lpstr>
      <vt:lpstr>Segoe UI Light</vt:lpstr>
      <vt:lpstr>Arial Unicode MS</vt:lpstr>
      <vt:lpstr>Calibri</vt:lpstr>
      <vt:lpstr>Century Gothic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83</cp:revision>
  <dcterms:created xsi:type="dcterms:W3CDTF">2015-08-18T02:51:00Z</dcterms:created>
  <dcterms:modified xsi:type="dcterms:W3CDTF">2019-09-03T07:33:00Z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